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55967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913219"/>
            <a:ext cx="6425724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930825"/>
            <a:ext cx="5669756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542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015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97087"/>
            <a:ext cx="1630055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97087"/>
            <a:ext cx="4795669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91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6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91142"/>
            <a:ext cx="6520220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734252"/>
            <a:ext cx="6520220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/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75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75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85433"/>
            <a:ext cx="3212862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85433"/>
            <a:ext cx="3212862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83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97088"/>
            <a:ext cx="6520220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67891"/>
            <a:ext cx="3198096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038273"/>
            <a:ext cx="3198096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67891"/>
            <a:ext cx="3213847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038273"/>
            <a:ext cx="3213847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67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475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35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72004"/>
            <a:ext cx="2438192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03427"/>
            <a:ext cx="3827085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74019"/>
            <a:ext cx="2438192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648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72004"/>
            <a:ext cx="2438192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03427"/>
            <a:ext cx="3827085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74019"/>
            <a:ext cx="2438192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3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97088"/>
            <a:ext cx="652022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85433"/>
            <a:ext cx="652022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171893"/>
            <a:ext cx="170092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A958-EEE9-4A82-80C9-1F40E7F60ED7}" type="datetimeFigureOut">
              <a:rPr lang="nl-NL" smtClean="0"/>
              <a:t>8-3-2022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171893"/>
            <a:ext cx="255139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171893"/>
            <a:ext cx="1700927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E1368-8AEA-46B6-8FF0-858C303A2C4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66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7B8596F-CEF5-47F7-8761-8D2E4A74E405}"/>
              </a:ext>
            </a:extLst>
          </p:cNvPr>
          <p:cNvGrpSpPr/>
          <p:nvPr/>
        </p:nvGrpSpPr>
        <p:grpSpPr>
          <a:xfrm>
            <a:off x="498474" y="341467"/>
            <a:ext cx="6562726" cy="4927863"/>
            <a:chOff x="431005" y="447357"/>
            <a:chExt cx="5917915" cy="44436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D8B3F8-3CF3-4D25-80A4-FEB3C4AF9169}"/>
                </a:ext>
              </a:extLst>
            </p:cNvPr>
            <p:cNvSpPr/>
            <p:nvPr/>
          </p:nvSpPr>
          <p:spPr>
            <a:xfrm>
              <a:off x="620574" y="1154839"/>
              <a:ext cx="1800000" cy="68526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Lawful, fair, transparent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001BFED-1819-4FBA-AD8E-E0E699E966E0}"/>
                </a:ext>
              </a:extLst>
            </p:cNvPr>
            <p:cNvSpPr/>
            <p:nvPr/>
          </p:nvSpPr>
          <p:spPr>
            <a:xfrm>
              <a:off x="2459617" y="4555055"/>
              <a:ext cx="1808136" cy="33598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Accountability</a:t>
              </a:r>
              <a:endParaRPr lang="nl-NL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8186FB6D-2193-4E00-8116-DFB9D7B04CB8}"/>
                </a:ext>
              </a:extLst>
            </p:cNvPr>
            <p:cNvSpPr/>
            <p:nvPr/>
          </p:nvSpPr>
          <p:spPr>
            <a:xfrm rot="5400000">
              <a:off x="3220434" y="684777"/>
              <a:ext cx="339058" cy="5917915"/>
            </a:xfrm>
            <a:prstGeom prst="rightBrace">
              <a:avLst>
                <a:gd name="adj1" fmla="val 43932"/>
                <a:gd name="adj2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3" name="Graphic 22" descr="Users with solid fill">
              <a:extLst>
                <a:ext uri="{FF2B5EF4-FFF2-40B4-BE49-F238E27FC236}">
                  <a16:creationId xmlns:a16="http://schemas.microsoft.com/office/drawing/2014/main" id="{393FE36B-0454-48E5-A91F-9086E148E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2764" y="3759546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Graphic 23" descr="Gavel with solid fill">
              <a:extLst>
                <a:ext uri="{FF2B5EF4-FFF2-40B4-BE49-F238E27FC236}">
                  <a16:creationId xmlns:a16="http://schemas.microsoft.com/office/drawing/2014/main" id="{8A98AD7D-BC44-47B0-98F3-45E95FEF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1089" y="452921"/>
              <a:ext cx="685261" cy="685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Graphic 24" descr="Clipboard Checked with solid fill">
              <a:extLst>
                <a:ext uri="{FF2B5EF4-FFF2-40B4-BE49-F238E27FC236}">
                  <a16:creationId xmlns:a16="http://schemas.microsoft.com/office/drawing/2014/main" id="{6C8B111A-3A2C-40F7-9B2E-F1552C93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5235" y="447357"/>
              <a:ext cx="685261" cy="685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15CC475-F207-433F-8648-1677247415AB}"/>
                </a:ext>
              </a:extLst>
            </p:cNvPr>
            <p:cNvSpPr/>
            <p:nvPr/>
          </p:nvSpPr>
          <p:spPr>
            <a:xfrm>
              <a:off x="2526558" y="1154839"/>
              <a:ext cx="1800000" cy="6796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Purpose limitation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AC8AF08-4C7E-4EA9-8DEA-C607D20FD414}"/>
                </a:ext>
              </a:extLst>
            </p:cNvPr>
            <p:cNvSpPr/>
            <p:nvPr/>
          </p:nvSpPr>
          <p:spPr>
            <a:xfrm>
              <a:off x="4429773" y="1154839"/>
              <a:ext cx="1800000" cy="6796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</a:t>
              </a:r>
              <a:r>
                <a:rPr lang="en-US" sz="1600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minimisation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3152B4-D964-4C20-B166-2C717E8A3816}"/>
                </a:ext>
              </a:extLst>
            </p:cNvPr>
            <p:cNvGrpSpPr/>
            <p:nvPr/>
          </p:nvGrpSpPr>
          <p:grpSpPr>
            <a:xfrm>
              <a:off x="4644512" y="447357"/>
              <a:ext cx="1276894" cy="700328"/>
              <a:chOff x="3085354" y="1843839"/>
              <a:chExt cx="1276894" cy="70032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32" name="Graphic 31" descr="Filing Box Archive with solid fill">
                <a:extLst>
                  <a:ext uri="{FF2B5EF4-FFF2-40B4-BE49-F238E27FC236}">
                    <a16:creationId xmlns:a16="http://schemas.microsoft.com/office/drawing/2014/main" id="{037A7A1E-BB6D-400C-9E3E-4A6B60DB45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085354" y="1843839"/>
                <a:ext cx="685261" cy="685261"/>
              </a:xfrm>
              <a:prstGeom prst="rect">
                <a:avLst/>
              </a:prstGeom>
            </p:spPr>
          </p:pic>
          <p:pic>
            <p:nvPicPr>
              <p:cNvPr id="33" name="Graphic 32" descr="Filing Box Archive with solid fill">
                <a:extLst>
                  <a:ext uri="{FF2B5EF4-FFF2-40B4-BE49-F238E27FC236}">
                    <a16:creationId xmlns:a16="http://schemas.microsoft.com/office/drawing/2014/main" id="{B6B3522A-A13D-4129-9A13-C702212AEA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76987" y="1843839"/>
                <a:ext cx="685261" cy="685261"/>
              </a:xfrm>
              <a:prstGeom prst="rect">
                <a:avLst/>
              </a:prstGeom>
            </p:spPr>
          </p:pic>
          <p:pic>
            <p:nvPicPr>
              <p:cNvPr id="29" name="Graphic 28" descr="Close with solid fill">
                <a:extLst>
                  <a:ext uri="{FF2B5EF4-FFF2-40B4-BE49-F238E27FC236}">
                    <a16:creationId xmlns:a16="http://schemas.microsoft.com/office/drawing/2014/main" id="{C68296BF-CDD4-420A-902C-599848497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71760" y="1858906"/>
                <a:ext cx="685261" cy="685261"/>
              </a:xfrm>
              <a:prstGeom prst="rect">
                <a:avLst/>
              </a:prstGeom>
            </p:spPr>
          </p:pic>
        </p:grpSp>
        <p:pic>
          <p:nvPicPr>
            <p:cNvPr id="35" name="Graphic 34" descr="Bullseye with solid fill">
              <a:extLst>
                <a:ext uri="{FF2B5EF4-FFF2-40B4-BE49-F238E27FC236}">
                  <a16:creationId xmlns:a16="http://schemas.microsoft.com/office/drawing/2014/main" id="{821A406E-2BD5-4868-B949-3D517E9A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77947" y="2040686"/>
              <a:ext cx="685261" cy="685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0DFB166-334E-485E-BE46-08F2018DF94D}"/>
                </a:ext>
              </a:extLst>
            </p:cNvPr>
            <p:cNvSpPr/>
            <p:nvPr/>
          </p:nvSpPr>
          <p:spPr>
            <a:xfrm>
              <a:off x="620574" y="2773989"/>
              <a:ext cx="1800000" cy="6796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Accuracy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D778D77-21D0-416D-A651-C57E57257385}"/>
                </a:ext>
              </a:extLst>
            </p:cNvPr>
            <p:cNvSpPr/>
            <p:nvPr/>
          </p:nvSpPr>
          <p:spPr>
            <a:xfrm>
              <a:off x="2614719" y="2773989"/>
              <a:ext cx="1800000" cy="6796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Storage limitation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8C5B6CF-4F45-4984-9C4F-2CF74BA51393}"/>
                </a:ext>
              </a:extLst>
            </p:cNvPr>
            <p:cNvGrpSpPr/>
            <p:nvPr/>
          </p:nvGrpSpPr>
          <p:grpSpPr>
            <a:xfrm>
              <a:off x="3103055" y="2061060"/>
              <a:ext cx="823329" cy="805736"/>
              <a:chOff x="5172393" y="2213765"/>
              <a:chExt cx="823329" cy="805736"/>
            </a:xfrm>
          </p:grpSpPr>
          <p:pic>
            <p:nvPicPr>
              <p:cNvPr id="40" name="Graphic 39" descr="Daily calendar with solid fill">
                <a:extLst>
                  <a:ext uri="{FF2B5EF4-FFF2-40B4-BE49-F238E27FC236}">
                    <a16:creationId xmlns:a16="http://schemas.microsoft.com/office/drawing/2014/main" id="{4B6F55DA-5DFE-4E0F-A4D6-0B13C1C46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172393" y="2213765"/>
                <a:ext cx="679698" cy="679698"/>
              </a:xfrm>
              <a:prstGeom prst="rect">
                <a:avLst/>
              </a:prstGeom>
            </p:spPr>
          </p:pic>
          <p:pic>
            <p:nvPicPr>
              <p:cNvPr id="42" name="Graphic 41" descr="Clock with solid fill">
                <a:extLst>
                  <a:ext uri="{FF2B5EF4-FFF2-40B4-BE49-F238E27FC236}">
                    <a16:creationId xmlns:a16="http://schemas.microsoft.com/office/drawing/2014/main" id="{9B58EA97-ECE3-4660-97C5-60A48AA86A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512243" y="2536022"/>
                <a:ext cx="483479" cy="483479"/>
              </a:xfrm>
              <a:prstGeom prst="rect">
                <a:avLst/>
              </a:prstGeom>
            </p:spPr>
          </p:pic>
        </p:grpSp>
        <p:pic>
          <p:nvPicPr>
            <p:cNvPr id="44" name="Graphic 43" descr="Lock with solid fill">
              <a:extLst>
                <a:ext uri="{FF2B5EF4-FFF2-40B4-BE49-F238E27FC236}">
                  <a16:creationId xmlns:a16="http://schemas.microsoft.com/office/drawing/2014/main" id="{D1500E29-FBD9-444B-AEEF-8EEE9332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22608" y="2058277"/>
              <a:ext cx="685261" cy="68526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3A16406-C346-4680-BCFF-7871886F15D4}"/>
                </a:ext>
              </a:extLst>
            </p:cNvPr>
            <p:cNvSpPr/>
            <p:nvPr/>
          </p:nvSpPr>
          <p:spPr>
            <a:xfrm>
              <a:off x="4516626" y="2773989"/>
              <a:ext cx="1800000" cy="6796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Integrity and confidentiality</a:t>
              </a:r>
              <a:endParaRPr lang="nl-NL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6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Huijser, D.C. (Dorien)</dc:creator>
  <cp:lastModifiedBy>Huijser, D.C. (Dorien)</cp:lastModifiedBy>
  <cp:revision>10</cp:revision>
  <dcterms:created xsi:type="dcterms:W3CDTF">2022-03-08T15:22:15Z</dcterms:created>
  <dcterms:modified xsi:type="dcterms:W3CDTF">2022-03-08T16:47:53Z</dcterms:modified>
</cp:coreProperties>
</file>