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hot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9047B-DAB8-B1BE-8C9B-73F900B18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2800" dirty="0">
                <a:latin typeface="Agency FB" panose="020B0503020202020204" pitchFamily="34" charset="0"/>
              </a:rPr>
              <a:t>JSON alapú adatmodellezés – REST API és </a:t>
            </a:r>
            <a:r>
              <a:rPr lang="hu-HU" sz="2800" dirty="0" err="1">
                <a:latin typeface="Agency FB" panose="020B0503020202020204" pitchFamily="34" charset="0"/>
              </a:rPr>
              <a:t>MySQL</a:t>
            </a:r>
            <a:endParaRPr lang="hu-HU" sz="2800" dirty="0">
              <a:latin typeface="Agency FB" panose="020B0503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2DE9AD-3868-F3A7-0E3B-6B2325C25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Készítette:  Trencsényi Dóra</a:t>
            </a:r>
          </a:p>
        </p:txBody>
      </p:sp>
    </p:spTree>
    <p:extLst>
      <p:ext uri="{BB962C8B-B14F-4D97-AF65-F5344CB8AC3E}">
        <p14:creationId xmlns:p14="http://schemas.microsoft.com/office/powerpoint/2010/main" val="371363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B7D859-9E40-B38C-DAFB-D8D42B6D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JSON állomány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E5ACDA-6BF3-94BC-BDF8-082C5C2D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képek fájlt választottam, mert számomra az volt a legszimpatikusabb.</a:t>
            </a:r>
          </a:p>
          <a:p>
            <a:br>
              <a:rPr lang="hu-HU" sz="3200" dirty="0">
                <a:latin typeface="Agency FB" panose="020B0503020202020204" pitchFamily="34" charset="0"/>
              </a:rPr>
            </a:br>
            <a:r>
              <a:rPr lang="hu-HU" sz="3200" dirty="0">
                <a:latin typeface="Agency FB" panose="020B0503020202020204" pitchFamily="34" charset="0"/>
              </a:rPr>
              <a:t>A fájl képek listáját tartalmazza, minden képhez kapcsolódó információkkal.</a:t>
            </a:r>
          </a:p>
          <a:p>
            <a:r>
              <a:rPr lang="hu-HU" sz="3200" dirty="0">
                <a:latin typeface="Agency FB" panose="020B0503020202020204" pitchFamily="34" charset="0"/>
              </a:rPr>
              <a:t>A fájl amit használok: </a:t>
            </a:r>
            <a:r>
              <a:rPr lang="hu-HU" sz="3200" dirty="0">
                <a:latin typeface="Agency FB" panose="020B0503020202020204" pitchFamily="34" charset="0"/>
                <a:hlinkClick r:id="rId2"/>
              </a:rPr>
              <a:t>https://jsonplaceholder.typicode.com/photos</a:t>
            </a:r>
            <a:endParaRPr lang="hu-HU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C48C4-B43B-4E93-508E-B6166265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Objektum szerkezeti elemzése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035FCD-8E3D-358C-8AA4-D49E98D8E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8" y="2565342"/>
            <a:ext cx="1058934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albumId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az album azonosítója ami a </a:t>
            </a:r>
            <a:r>
              <a:rPr kumimoji="0" lang="hu-HU" altLang="hu-HU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foreign</a:t>
            </a:r>
            <a:r>
              <a:rPr kumimoji="0" lang="hu-HU" altLang="hu-HU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id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egyedi képazonosító ami a </a:t>
            </a:r>
            <a:r>
              <a:rPr kumimoji="0" lang="hu-HU" altLang="hu-HU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primary</a:t>
            </a:r>
            <a:r>
              <a:rPr kumimoji="0" lang="hu-HU" altLang="hu-HU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title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 kép címe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url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 nagy kép linkje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thumbnailUrl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 bélyegkép linkje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Kapcsolat: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1 albumhoz több kép tartozik.</a:t>
            </a:r>
          </a:p>
        </p:txBody>
      </p:sp>
    </p:spTree>
    <p:extLst>
      <p:ext uri="{BB962C8B-B14F-4D97-AF65-F5344CB8AC3E}">
        <p14:creationId xmlns:p14="http://schemas.microsoft.com/office/powerpoint/2010/main" val="103233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9552C-5F43-0076-0BAE-B634ED48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Táblák az adatbázisban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F38499E-9AA9-DE9A-DECE-54C3B949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4925" y="2720487"/>
            <a:ext cx="4700058" cy="359931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2. </a:t>
            </a:r>
            <a:r>
              <a:rPr kumimoji="0" lang="hu-HU" altLang="hu-H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(PK)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album_id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(FK → albums.id)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title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url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thumbnail_url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endParaRPr lang="hu-HU" dirty="0"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2D927C62-7178-EB36-42F7-341EE496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721" y="2766600"/>
            <a:ext cx="4877233" cy="3767899"/>
          </a:xfrm>
        </p:spPr>
        <p:txBody>
          <a:bodyPr/>
          <a:lstStyle/>
          <a:p>
            <a:pPr>
              <a:buNone/>
            </a:pPr>
            <a:r>
              <a:rPr lang="hu-HU" b="1" dirty="0">
                <a:latin typeface="Agency FB" panose="020B0503020202020204" pitchFamily="34" charset="0"/>
              </a:rPr>
              <a:t>1.</a:t>
            </a:r>
            <a:r>
              <a:rPr lang="en-US" b="1" dirty="0">
                <a:latin typeface="Agency FB" panose="020B0503020202020204" pitchFamily="34" charset="0"/>
              </a:rPr>
              <a:t>albums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gency FB" panose="020B0503020202020204" pitchFamily="34" charset="0"/>
              </a:rPr>
              <a:t>created_at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gency FB" panose="020B0503020202020204" pitchFamily="34" charset="0"/>
              </a:rPr>
              <a:t>user_id</a:t>
            </a:r>
            <a:endParaRPr lang="en-US" dirty="0">
              <a:latin typeface="Agency FB" panose="020B0503020202020204" pitchFamily="34" charset="0"/>
            </a:endParaRPr>
          </a:p>
          <a:p>
            <a:endParaRPr lang="hu-HU" dirty="0">
              <a:latin typeface="Agency FB" panose="020B050302020202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0D9DDA-4B07-8BE0-AB14-1E933E499679}"/>
              </a:ext>
            </a:extLst>
          </p:cNvPr>
          <p:cNvSpPr txBox="1"/>
          <p:nvPr/>
        </p:nvSpPr>
        <p:spPr>
          <a:xfrm>
            <a:off x="334297" y="2163097"/>
            <a:ext cx="650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gency FB" panose="020B0503020202020204" pitchFamily="34" charset="0"/>
              </a:rPr>
              <a:t>Én összesen 2 táblára gondoltam amik a következőek: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560B437-212E-22A1-B734-955EF1004832}"/>
              </a:ext>
            </a:extLst>
          </p:cNvPr>
          <p:cNvSpPr txBox="1"/>
          <p:nvPr/>
        </p:nvSpPr>
        <p:spPr>
          <a:xfrm>
            <a:off x="6508955" y="2532429"/>
            <a:ext cx="56830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Azért választottam csak 2 táblát, mert a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photos.json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fájl kizárólag képek adatait tartalmazza, és azok csak az albumhoz kapcsolódnak. Nem szerepel benne más, ezért elég a képeket és albumokat külön kezelni.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 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tábla tartalmazza a képeket,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az 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albums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tábla pedig az albumokat, amelyekhez a képek tartoznak.</a:t>
            </a:r>
          </a:p>
          <a:p>
            <a:endParaRPr lang="hu-HU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ADAEF34-30B4-D686-6A09-679DBCA3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Kapcsolatok és kulcsok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2AE1EA-1B4E-2695-2543-C58997525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20840"/>
            <a:ext cx="128666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Kapcsolatok: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1 album</a:t>
            </a:r>
            <a:r>
              <a:rPr lang="hu-HU" altLang="hu-HU" sz="2400" dirty="0">
                <a:latin typeface="Agency FB" panose="020B0503020202020204" pitchFamily="34" charset="0"/>
              </a:rPr>
              <a:t>hoz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több kép tartozik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Kulcsok: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albums.id: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Primary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photos.id: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Primary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photos.album_id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Foreign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</a:t>
            </a:r>
            <a:endParaRPr lang="hu-HU" altLang="hu-HU" sz="2400" dirty="0">
              <a:latin typeface="Agency FB" panose="020B0503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hu-HU" altLang="hu-HU" sz="2400" dirty="0">
              <a:latin typeface="Agency FB" panose="020B0503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Az albumokat és a képeket k</a:t>
            </a:r>
            <a:r>
              <a:rPr lang="hu-HU" altLang="hu-HU" sz="2400" dirty="0">
                <a:latin typeface="Agency FB" panose="020B0503020202020204" pitchFamily="34" charset="0"/>
              </a:rPr>
              <a:t>ülön helyre rakjuk , mert így minden könnyebben érthető és kezelhető.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5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5B8EFE-70DA-4B6E-9FC9-283944C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API-k és CRUD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6D7E8B-00E4-192C-EE5A-E7A7187B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latin typeface="Agency FB" panose="020B0503020202020204" pitchFamily="34" charset="0"/>
              </a:rPr>
              <a:t>REST API műveletek példák:</a:t>
            </a:r>
          </a:p>
          <a:p>
            <a:pPr marL="0" indent="0">
              <a:buNone/>
            </a:pPr>
            <a:endParaRPr lang="hu-HU" sz="2000" dirty="0"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POST 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sym typeface="Wingdings" panose="05000000000000000000" pitchFamily="2" charset="2"/>
              </a:rPr>
              <a:t>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Új kép létrehozása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GET 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sym typeface="Wingdings" panose="05000000000000000000" pitchFamily="2" charset="2"/>
              </a:rPr>
              <a:t>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Képek lekérése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PUT 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/{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}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sym typeface="Wingdings" panose="05000000000000000000" pitchFamily="2" charset="2"/>
              </a:rPr>
              <a:t>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Kép frissítése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DELETE 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/{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}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sym typeface="Wingdings" panose="05000000000000000000" pitchFamily="2" charset="2"/>
              </a:rPr>
              <a:t>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Kép törlése </a:t>
            </a:r>
          </a:p>
          <a:p>
            <a:endParaRPr lang="hu-HU" sz="2000" dirty="0">
              <a:latin typeface="Agency FB" panose="020B0503020202020204" pitchFamily="34" charset="0"/>
            </a:endParaRPr>
          </a:p>
          <a:p>
            <a:r>
              <a:rPr lang="hu-HU" sz="2000" dirty="0">
                <a:latin typeface="Agency FB" panose="020B0503020202020204" pitchFamily="34" charset="0"/>
              </a:rPr>
              <a:t>Az API segítségével más alkalmazások is biztonságosan elérhetik az adatokaz</a:t>
            </a:r>
          </a:p>
        </p:txBody>
      </p:sp>
    </p:spTree>
    <p:extLst>
      <p:ext uri="{BB962C8B-B14F-4D97-AF65-F5344CB8AC3E}">
        <p14:creationId xmlns:p14="http://schemas.microsoft.com/office/powerpoint/2010/main" val="18305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58C75-8D8B-9F75-7D3B-61DB5F26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gency FB" panose="020B0503020202020204" pitchFamily="34" charset="0"/>
              </a:rPr>
              <a:t>Összegzés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D76F06-1EAA-3EC7-D27D-49D4F0784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319" y="2729847"/>
            <a:ext cx="69450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photos.json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jól modellezhető és alkalmazható az adatbázisban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Táblák: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albums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photos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Kapcsolat: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1 album – sok kép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REST API biztosítja a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CRUD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műveleteket</a:t>
            </a:r>
          </a:p>
        </p:txBody>
      </p:sp>
    </p:spTree>
    <p:extLst>
      <p:ext uri="{BB962C8B-B14F-4D97-AF65-F5344CB8AC3E}">
        <p14:creationId xmlns:p14="http://schemas.microsoft.com/office/powerpoint/2010/main" val="302576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FFC124-18D3-8E02-6CFE-9598E1774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szépen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1BE2E9-7081-DEDC-881E-A678DEA16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08140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</TotalTime>
  <Words>334</Words>
  <Application>Microsoft Office PowerPoint</Application>
  <PresentationFormat>Szélesvásznú</PresentationFormat>
  <Paragraphs>56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Agency FB</vt:lpstr>
      <vt:lpstr>Arial</vt:lpstr>
      <vt:lpstr>Trebuchet MS</vt:lpstr>
      <vt:lpstr>Berlin</vt:lpstr>
      <vt:lpstr>JSON alapú adatmodellezés – REST API és MySQL</vt:lpstr>
      <vt:lpstr>JSON állomány bemutatása</vt:lpstr>
      <vt:lpstr>Objektum szerkezeti elemzése</vt:lpstr>
      <vt:lpstr>Táblák az adatbázisban</vt:lpstr>
      <vt:lpstr>Kapcsolatok és kulcsok</vt:lpstr>
      <vt:lpstr>API-k és CRUD műveletek</vt:lpstr>
      <vt:lpstr>Összegzés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Antal</dc:creator>
  <cp:lastModifiedBy>Trencsényi Dóra 245</cp:lastModifiedBy>
  <cp:revision>1</cp:revision>
  <dcterms:created xsi:type="dcterms:W3CDTF">2025-05-15T11:27:36Z</dcterms:created>
  <dcterms:modified xsi:type="dcterms:W3CDTF">2025-05-15T12:56:36Z</dcterms:modified>
</cp:coreProperties>
</file>