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F9DB-32CE-6441-FA9E-13E4B727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DAA4-FEEF-F054-FA75-7FB444F66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E02A-EACA-248E-7352-5238B415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1E5D-B6E0-4D02-4113-D251625F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88A9-3C9E-EB7C-B613-D4632783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81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7A9B-7857-6D30-1EAB-072A42E4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B8CA5-D982-85CF-6A7A-DC402877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5C8F-215F-7D72-2F14-59AB5644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B04D-D9DA-E1D5-3441-E538F04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380A-5A1C-D2C9-9D75-D7039CC7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20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4FDE0-F295-9195-0EF5-108143AD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4157-7775-824D-F0F2-767EC017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6CAE-D442-2C10-1EAD-932E9315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5FBD-C4A6-DD9F-D885-D0DFC8DB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059B-8D63-3B0A-3389-DC739D56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97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3C33-A7CD-605B-5E6E-F79B8664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3B85-8488-EB27-1B51-2AA32539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59BD-38B0-2665-3A8C-5683FD3E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C891-B985-2502-74B6-D0B6B037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8218-7CEB-C3F6-A6E9-E1047498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136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3959-5EB6-C745-E4DF-A0D3FAC8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047E-B356-5FBE-0BB6-931C246D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C03D-84FA-4E3B-AD9E-333EE080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B423-49A7-2335-4D56-969F480C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C1ED-5150-479C-BBF9-53CC4F3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064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05E-69E9-5EE4-6C43-96D102B6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4224-9C4F-20BB-934C-6D900B4D3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A31DC-4233-426D-A982-9090BF85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9BE30-FEC4-2BA7-444E-007AD53B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777D4-27D1-E03F-8930-6AE589F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E024-D4BF-B966-167B-49FE305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1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4C04-4A07-2431-4BF3-84A2B95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EF3A-6625-87F4-2513-987E4304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7ED9F-9E1E-EFA7-B73C-D9AC5D72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E198-538D-CE3D-A630-BA3ECDB61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1D23C-7C4E-2FFA-34AA-852384D0F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38E17-346A-CF5D-C508-680C48DF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07CD8-1E43-5E9E-4908-AF1DDE33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9DC5-F5EA-4AEE-C053-D4CA5F65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06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3BEC-32CA-3A1B-B44C-00ED38EE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64F75-D355-324C-5367-0692074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2369-B80C-55BD-E12A-DE306CBE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0C412-F4C6-16ED-A32C-882C7C49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39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5AF96-B9F1-2210-B7F4-6428A005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19B86-E578-C970-2548-63A04CB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8E73-13DA-04A4-F0E3-D8A96FCD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2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9AF1-B984-ED85-D2A2-9DC7A819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62A0-26A2-4C9E-036F-0CA91F16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CB41-470D-5CBA-9932-EAF9C166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0DFBD-8C37-5EC9-A687-35002FB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2C3D-264D-C5BE-DC13-4D2B1697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D37-D4BD-7221-A0E0-2F39069B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31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3397-0CB7-18C7-C223-746099FA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B6749-E424-C9CB-5C3B-90EDA7EB3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EA45-C65A-3AB3-2876-27CB7B5C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65BA4-7D17-16D4-5D8A-E4597A0D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A0DE0-9FB9-23F9-B741-497F4C71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6E92-D7F3-D224-ADC3-8F592D8B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38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F56DA-203B-DD9C-1960-EEAA5D54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5624-B914-1AE1-C042-A0D666E7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855E-5CB6-075C-0A73-A7DE2E1F8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80D7-4C4C-4C37-9EFB-BABDDD3F01D8}" type="datetimeFigureOut">
              <a:rPr lang="hr-HR" smtClean="0"/>
              <a:t>31.5.2023.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004C-7A32-3E72-F106-891993F01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5B46-E413-FE09-E2A1-4FF204939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0C5E-376B-497B-8E4B-9F14F34796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8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083B-63BF-A5D0-5B47-B062A97A5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Checkpoint report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3F09-DD70-3D08-6F91-173C1D4E7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Humicroedit</a:t>
            </a:r>
            <a:r>
              <a:rPr lang="en-US" dirty="0"/>
              <a:t> – detecting humor in short headline edits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316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0F7B6-6472-A644-C72A-70DDBE53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57200"/>
            <a:ext cx="7934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4CA-3BBF-8EEE-1BBC-0D631BD6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approaches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B97A-5DC4-521A-FE29-0E56D941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SemEval 2020</a:t>
            </a:r>
          </a:p>
          <a:p>
            <a:r>
              <a:rPr lang="en-US"/>
              <a:t>Mostly Transformer models + classification head</a:t>
            </a:r>
          </a:p>
          <a:p>
            <a:r>
              <a:rPr lang="en-US"/>
              <a:t>Treated as a regression problem</a:t>
            </a:r>
          </a:p>
          <a:p>
            <a:r>
              <a:rPr lang="en-US"/>
              <a:t>RMSE of 0.5 – seemingly good, but…</a:t>
            </a:r>
          </a:p>
          <a:p>
            <a:r>
              <a:rPr lang="en-US"/>
              <a:t>Looks like extreme case of "overfitting" to 0-1 grade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338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D7A234-23EA-9B47-8C26-529C70ED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90487"/>
            <a:ext cx="95345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0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DD8E6-1536-654B-1781-5865BEE0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90487"/>
            <a:ext cx="95345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B406-BC43-F543-9649-433DAAA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approaches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DA1E-BC1D-EA33-01F0-5AB7386A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improve over previous art (RMSE), unsuccessfully</a:t>
            </a:r>
          </a:p>
          <a:p>
            <a:r>
              <a:rPr lang="en-US" dirty="0"/>
              <a:t>Tried:</a:t>
            </a:r>
          </a:p>
          <a:p>
            <a:pPr lvl="1"/>
            <a:r>
              <a:rPr lang="en-US" dirty="0"/>
              <a:t>Different embeddings, classification heads</a:t>
            </a:r>
          </a:p>
          <a:p>
            <a:pPr lvl="1"/>
            <a:r>
              <a:rPr lang="en-US" dirty="0"/>
              <a:t>Beta regression</a:t>
            </a:r>
          </a:p>
          <a:p>
            <a:pPr lvl="1"/>
            <a:r>
              <a:rPr lang="en-US" dirty="0"/>
              <a:t>Masked LM (even tried learning embeddings from scratch)</a:t>
            </a:r>
          </a:p>
          <a:p>
            <a:pPr lvl="1"/>
            <a:r>
              <a:rPr lang="en-US" dirty="0"/>
              <a:t>Cross-Encoders</a:t>
            </a:r>
          </a:p>
          <a:p>
            <a:pPr lvl="1"/>
            <a:r>
              <a:rPr lang="en-US" dirty="0"/>
              <a:t>Modified Generative Pseudo-Labeling (cool idea, no improvement at all)</a:t>
            </a:r>
          </a:p>
          <a:p>
            <a:pPr lvl="1"/>
            <a:r>
              <a:rPr lang="en-US" dirty="0"/>
              <a:t>Modeling annotators in different ways</a:t>
            </a:r>
          </a:p>
          <a:p>
            <a:pPr lvl="2"/>
            <a:r>
              <a:rPr lang="en-US" dirty="0"/>
              <a:t>Doesn't work, there is too little data, and the annotators seemingly answer at random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4401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128E-19E3-C47F-9652-B31BEE27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EECB-8019-275F-BD24-94CFFA5D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most common grade (mode) instead?</a:t>
            </a:r>
          </a:p>
          <a:p>
            <a:r>
              <a:rPr lang="en-US" dirty="0"/>
              <a:t>We rarely care for high variance in answers – 00033 situation is rare</a:t>
            </a:r>
          </a:p>
          <a:p>
            <a:r>
              <a:rPr lang="en-US" dirty="0"/>
              <a:t>It makes sense to at least accurately guess the consensus-zeros</a:t>
            </a:r>
          </a:p>
          <a:p>
            <a:r>
              <a:rPr lang="en-US" dirty="0"/>
              <a:t>This works OK!</a:t>
            </a:r>
          </a:p>
          <a:p>
            <a:pPr lvl="1"/>
            <a:r>
              <a:rPr lang="en-US" dirty="0"/>
              <a:t>P = 0.8, R = 0.8, F1 = 0.8</a:t>
            </a:r>
          </a:p>
          <a:p>
            <a:r>
              <a:rPr lang="en-US" dirty="0"/>
              <a:t>Could we train the model just on this "refined" data?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875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3EAB-FD0A-7DD7-E20D-E0163B83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filtering out low-quality samples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8DEB-E7B0-3863-010F-AABD286E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a filtering model, that decides whether a sample should be trained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same regression model as before, only on filtered data</a:t>
            </a:r>
          </a:p>
          <a:p>
            <a:pPr lvl="1"/>
            <a:r>
              <a:rPr lang="en-US" dirty="0"/>
              <a:t>This removes </a:t>
            </a:r>
            <a:r>
              <a:rPr lang="en-US" b="1" dirty="0"/>
              <a:t>over 70% </a:t>
            </a:r>
            <a:r>
              <a:rPr lang="en-US" dirty="0"/>
              <a:t>of training data!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baseline regression model on all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RMSE on both refined and whole test set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828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3B1B8-8CD1-9EF2-7A65-05AA6C31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30" y="643466"/>
            <a:ext cx="694213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2F249-DF50-8FC2-DC67-9DD857C5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30" y="643466"/>
            <a:ext cx="694213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7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9033-E3EC-EF3F-1B0C-A30DE2F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BF85-B264-C1B0-4C2F-34B01DA2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compile all of this into an interesting project?</a:t>
            </a:r>
          </a:p>
          <a:p>
            <a:r>
              <a:rPr lang="en-US" dirty="0"/>
              <a:t>Do we focus on the bad quality of the dataset?</a:t>
            </a:r>
          </a:p>
          <a:p>
            <a:pPr lvl="1"/>
            <a:r>
              <a:rPr lang="en-US" dirty="0"/>
              <a:t>Show how filtering out worthless samples improves performance</a:t>
            </a:r>
          </a:p>
          <a:p>
            <a:r>
              <a:rPr lang="en-US" dirty="0"/>
              <a:t>Do we focus on evaluating different metrics &amp; criticizing RMSE?</a:t>
            </a:r>
          </a:p>
          <a:p>
            <a:pPr lvl="1"/>
            <a:r>
              <a:rPr lang="en-US" dirty="0"/>
              <a:t>This seems harder to write</a:t>
            </a:r>
          </a:p>
          <a:p>
            <a:pPr lvl="1"/>
            <a:r>
              <a:rPr lang="en-US" dirty="0"/>
              <a:t>Line of thought would lead to trying to classify just "funny" and "unfunny", which is similar to the filtering classifier from point above</a:t>
            </a:r>
            <a:endParaRPr lang="en-US" sz="3600" b="1" dirty="0"/>
          </a:p>
          <a:p>
            <a:r>
              <a:rPr lang="en-US" sz="3600" b="1" dirty="0"/>
              <a:t>How to present this in an interesting way?</a:t>
            </a:r>
          </a:p>
        </p:txBody>
      </p:sp>
    </p:spTree>
    <p:extLst>
      <p:ext uri="{BB962C8B-B14F-4D97-AF65-F5344CB8AC3E}">
        <p14:creationId xmlns:p14="http://schemas.microsoft.com/office/powerpoint/2010/main" val="171637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F85E-D95E-A87F-E7EE-2DC1C5CC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dataset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026-B99C-42D3-8EA6-C927A906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quality dataset</a:t>
            </a:r>
          </a:p>
          <a:p>
            <a:r>
              <a:rPr lang="en-US" dirty="0"/>
              <a:t>High-quality </a:t>
            </a:r>
            <a:r>
              <a:rPr lang="en-US" dirty="0" err="1"/>
              <a:t>Turkers</a:t>
            </a:r>
            <a:r>
              <a:rPr lang="en-US" dirty="0"/>
              <a:t>, but you can't force out humor</a:t>
            </a:r>
          </a:p>
          <a:p>
            <a:r>
              <a:rPr lang="en-US" dirty="0"/>
              <a:t>Consensus on ratings of 0, sometimes 1</a:t>
            </a:r>
          </a:p>
          <a:p>
            <a:r>
              <a:rPr lang="en-US" dirty="0"/>
              <a:t>Most annotators probably found the vast majority of headlines unfunny, but felt like they had to rate at least some edits as funny</a:t>
            </a:r>
          </a:p>
          <a:p>
            <a:pPr lvl="1"/>
            <a:r>
              <a:rPr lang="en-US" dirty="0"/>
              <a:t>Very low humor signal?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265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A5563-DEB5-F45B-C022-A17D55EC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281112"/>
            <a:ext cx="8058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7A8C6-065F-4599-DCC2-D3A2F720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01465-1A65-8DCE-B4A3-E84D42FC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56" y="0"/>
            <a:ext cx="6047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2D657-4FFE-C6AE-1B71-E1050EDA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22" y="0"/>
            <a:ext cx="6145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5D6C1-98B2-E420-0AB6-6003AAF2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49" y="0"/>
            <a:ext cx="8836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A99A2-D313-A135-3BA5-A62F7F37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91" y="0"/>
            <a:ext cx="872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1DEE2-CB59-7319-4C35-F7A67DA4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57200"/>
            <a:ext cx="8667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364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Checkpoint report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approaches</vt:lpstr>
      <vt:lpstr>PowerPoint Presentation</vt:lpstr>
      <vt:lpstr>PowerPoint Presentation</vt:lpstr>
      <vt:lpstr>Previous approaches</vt:lpstr>
      <vt:lpstr>Ideas</vt:lpstr>
      <vt:lpstr>Idea: filtering out low-quality samples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report</dc:title>
  <dc:creator>Gabriel Marinković</dc:creator>
  <cp:lastModifiedBy>Gabriel Marinković</cp:lastModifiedBy>
  <cp:revision>1</cp:revision>
  <dcterms:created xsi:type="dcterms:W3CDTF">2023-05-31T21:21:04Z</dcterms:created>
  <dcterms:modified xsi:type="dcterms:W3CDTF">2023-06-01T00:16:14Z</dcterms:modified>
</cp:coreProperties>
</file>