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DA40-39B8-7F7F-7CDE-8D4D399D9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597DD-0A35-04CC-F5C9-A2E50F529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2A66A-438A-EF47-D4BD-1AFCD8F5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6D05-2E1F-4566-AFEC-170EBC6F0F3F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1AE1C-E31A-313E-E92C-23F08EA1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9E3BA-CB2D-64F5-00B3-6AD45114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310-9965-4F3A-823F-EE8F6A427B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552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2AA4A-345A-DE41-6CC4-0EB34055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7F289-F815-36E7-C236-5CE92C48D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5404F-C7CA-1812-6C60-12BFA6815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6D05-2E1F-4566-AFEC-170EBC6F0F3F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1983C-93A3-0624-9A28-BEF9FA419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FD2B-7108-54D3-9711-A9D0395E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310-9965-4F3A-823F-EE8F6A427B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07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A834A2-B989-32A6-8F42-E29104A69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FEBAC-9395-2CE9-243F-CED5B0A08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292ED-904B-95B1-80A5-069D321F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6D05-2E1F-4566-AFEC-170EBC6F0F3F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19CA3-D0D4-CF49-345B-82944D4C0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C6240-3E40-9EB2-043C-9A513480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310-9965-4F3A-823F-EE8F6A427B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71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6A64-00C9-FEB7-430B-E711F3DA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B2A85-4020-3F09-FC2E-18D711506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4A5A5-6A3C-7BB4-880D-B42D9D77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6D05-2E1F-4566-AFEC-170EBC6F0F3F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87E66-BE65-FC84-A22D-DE0B6112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4117C-CF1A-2ABE-A603-F81509EE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310-9965-4F3A-823F-EE8F6A427B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37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605A-7383-002E-E49C-8C2C4D868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B9312-1AC2-CA82-843D-8B9A68490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6213D-53A0-DE3A-BFDC-86B8C010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6D05-2E1F-4566-AFEC-170EBC6F0F3F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F1F61-D03E-AA66-E88A-CF962F38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9168A-7692-5D2E-557A-737F2DAD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310-9965-4F3A-823F-EE8F6A427B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23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2029-D4DD-42D9-F48B-A4E3CFAF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E8764-A9CD-0AE5-A8D2-71F1A272B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C295C-3305-974E-6D16-078FD7817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EA983-C3D7-8487-5BFF-3B9551B7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6D05-2E1F-4566-AFEC-170EBC6F0F3F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0AFE5-45D4-5A51-3320-607433732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18767-F0D7-BB1A-1860-2A77CDF7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310-9965-4F3A-823F-EE8F6A427B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50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5A3A7-B956-E9B4-BCB6-73DC65ED4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1CF20-6419-8F1A-DBB4-F71F8F503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9F9A9-2212-C236-3641-3F5FF0681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1CDCE-FD95-5756-7EAA-0A239221E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F58E4-BAE1-E077-2EF0-4B614195F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C5E364-14EC-3978-1051-014A0148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6D05-2E1F-4566-AFEC-170EBC6F0F3F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5F0E85-2978-0C5B-DA35-7A3CCA014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5C474-4A88-D66D-C774-FC6D678B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310-9965-4F3A-823F-EE8F6A427B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21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2F00-162B-33F7-D83E-58BA57D07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54FE14-701F-E23E-2A9C-8FCAF3AF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6D05-2E1F-4566-AFEC-170EBC6F0F3F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4944F-D9DF-6F52-1236-CFB40957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F968B-0290-6EE2-4E0D-FFA911EC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310-9965-4F3A-823F-EE8F6A427B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62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90F5A7-C393-5E83-F65B-19AF5830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6D05-2E1F-4566-AFEC-170EBC6F0F3F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5DAA5-E3AC-DC52-56E1-C9AF4951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D30ED-9B88-0E3F-4531-1E773C35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310-9965-4F3A-823F-EE8F6A427B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32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8A39-F514-B99C-1310-F844F7F45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BF27-9DF9-993F-9A3C-A9CAD93A7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006BE-CE62-5083-C953-BB78AB7A3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7E059-0C29-1CA3-9BE5-1F7115D8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6D05-2E1F-4566-AFEC-170EBC6F0F3F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05541-8DAE-B1B1-B54D-E7731187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B4601-4DC1-ACD0-7561-B6ABEC49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310-9965-4F3A-823F-EE8F6A427B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96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97CF-8D7A-9664-1495-B305A7DD5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BD89B-A177-56FA-385E-0312699A5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9011C-3DE3-903C-21D6-550F12E0D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E637D-7F19-87B5-CA37-A8C3E9BF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6D05-2E1F-4566-AFEC-170EBC6F0F3F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75EE1-8F84-06A7-0EF0-D7773CDC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AC207-8DB9-B6B5-F932-12AAA580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E310-9965-4F3A-823F-EE8F6A427B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09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9D0A3-16A7-53D9-8DEA-C3A6476AE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2C8CF-CE76-A12F-D422-B1CD52A0E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44D7B-4201-7681-6D41-74858A6C9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716D05-2E1F-4566-AFEC-170EBC6F0F3F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1C9FC-21AE-9298-EE6F-2447AB7FD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8E795-CCD4-DF4D-627C-2CAAF7CE9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88E310-9965-4F3A-823F-EE8F6A427B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66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33DA18-628D-EB39-BC60-98980C0F2A1B}"/>
              </a:ext>
            </a:extLst>
          </p:cNvPr>
          <p:cNvSpPr/>
          <p:nvPr/>
        </p:nvSpPr>
        <p:spPr>
          <a:xfrm>
            <a:off x="1438275" y="1023042"/>
            <a:ext cx="9588846" cy="50253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34491B-CF6F-3722-277A-F05060039150}"/>
              </a:ext>
            </a:extLst>
          </p:cNvPr>
          <p:cNvGrpSpPr/>
          <p:nvPr/>
        </p:nvGrpSpPr>
        <p:grpSpPr>
          <a:xfrm>
            <a:off x="9160290" y="1973025"/>
            <a:ext cx="408327" cy="381503"/>
            <a:chOff x="8545771" y="2543605"/>
            <a:chExt cx="408327" cy="38150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3A58DA6-0E49-DC41-58F8-057DA21A5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5771" y="2543605"/>
              <a:ext cx="408327" cy="381503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CB1FF4-522F-C974-ADB2-FCC67C39C3F7}"/>
                </a:ext>
              </a:extLst>
            </p:cNvPr>
            <p:cNvSpPr/>
            <p:nvPr/>
          </p:nvSpPr>
          <p:spPr>
            <a:xfrm>
              <a:off x="8568339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2F123B0-BF44-3552-41AE-F250159A60FD}"/>
              </a:ext>
            </a:extLst>
          </p:cNvPr>
          <p:cNvGrpSpPr/>
          <p:nvPr/>
        </p:nvGrpSpPr>
        <p:grpSpPr>
          <a:xfrm>
            <a:off x="9665388" y="1973025"/>
            <a:ext cx="363193" cy="381503"/>
            <a:chOff x="9003960" y="2543605"/>
            <a:chExt cx="363193" cy="38150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97ABCC-3CB0-677E-9879-3573C02F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3960" y="2544023"/>
              <a:ext cx="363193" cy="38108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C84A4F-8C52-FB76-B1DF-84D2BB825372}"/>
                </a:ext>
              </a:extLst>
            </p:cNvPr>
            <p:cNvSpPr/>
            <p:nvPr/>
          </p:nvSpPr>
          <p:spPr>
            <a:xfrm>
              <a:off x="9003960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2F53665-860B-1902-6008-494CFEDBC52F}"/>
              </a:ext>
            </a:extLst>
          </p:cNvPr>
          <p:cNvSpPr/>
          <p:nvPr/>
        </p:nvSpPr>
        <p:spPr>
          <a:xfrm>
            <a:off x="3028143" y="1702051"/>
            <a:ext cx="5957181" cy="9234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1DE968-A81D-013B-57C0-FB62424D48BD}"/>
              </a:ext>
            </a:extLst>
          </p:cNvPr>
          <p:cNvSpPr/>
          <p:nvPr/>
        </p:nvSpPr>
        <p:spPr>
          <a:xfrm>
            <a:off x="3028142" y="2842786"/>
            <a:ext cx="5957181" cy="9234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F0D9E7-9071-52C1-3A1F-50CF87E01514}"/>
              </a:ext>
            </a:extLst>
          </p:cNvPr>
          <p:cNvSpPr/>
          <p:nvPr/>
        </p:nvSpPr>
        <p:spPr>
          <a:xfrm>
            <a:off x="3028141" y="3979656"/>
            <a:ext cx="5957181" cy="9234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BAC500-28BA-37EF-8A45-4A1C14E95FE2}"/>
              </a:ext>
            </a:extLst>
          </p:cNvPr>
          <p:cNvSpPr/>
          <p:nvPr/>
        </p:nvSpPr>
        <p:spPr>
          <a:xfrm>
            <a:off x="4508505" y="5186031"/>
            <a:ext cx="3174990" cy="595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F56157F-FD1A-0E36-A018-430D045508C0}"/>
              </a:ext>
            </a:extLst>
          </p:cNvPr>
          <p:cNvGrpSpPr/>
          <p:nvPr/>
        </p:nvGrpSpPr>
        <p:grpSpPr>
          <a:xfrm>
            <a:off x="9183604" y="3113342"/>
            <a:ext cx="408327" cy="381503"/>
            <a:chOff x="8545771" y="2543605"/>
            <a:chExt cx="408327" cy="38150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913CB4B-6A18-A4DB-28EF-91D5B1DA9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5771" y="2543605"/>
              <a:ext cx="408327" cy="381503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224C96E-87A5-3FF8-7CAF-3A5075304FC8}"/>
                </a:ext>
              </a:extLst>
            </p:cNvPr>
            <p:cNvSpPr/>
            <p:nvPr/>
          </p:nvSpPr>
          <p:spPr>
            <a:xfrm>
              <a:off x="8568339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6E5A199-89CC-0189-CB32-35217B662475}"/>
              </a:ext>
            </a:extLst>
          </p:cNvPr>
          <p:cNvGrpSpPr/>
          <p:nvPr/>
        </p:nvGrpSpPr>
        <p:grpSpPr>
          <a:xfrm>
            <a:off x="9665389" y="3117778"/>
            <a:ext cx="363193" cy="381503"/>
            <a:chOff x="9003960" y="2543605"/>
            <a:chExt cx="363193" cy="38150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94ED631-F436-31C3-43B1-C4BE46031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3960" y="2544023"/>
              <a:ext cx="363193" cy="381085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B53CF2A-67A5-0358-54D3-3746B3A5E983}"/>
                </a:ext>
              </a:extLst>
            </p:cNvPr>
            <p:cNvSpPr/>
            <p:nvPr/>
          </p:nvSpPr>
          <p:spPr>
            <a:xfrm>
              <a:off x="9003960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9B724D-8FD4-9ECD-E0B6-A33F33A05C86}"/>
              </a:ext>
            </a:extLst>
          </p:cNvPr>
          <p:cNvGrpSpPr/>
          <p:nvPr/>
        </p:nvGrpSpPr>
        <p:grpSpPr>
          <a:xfrm>
            <a:off x="9160290" y="4213559"/>
            <a:ext cx="408327" cy="381503"/>
            <a:chOff x="8545771" y="2543605"/>
            <a:chExt cx="408327" cy="381503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A754FA1-94C7-1657-A327-6A7391A41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5771" y="2543605"/>
              <a:ext cx="408327" cy="381503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F4E97CE-32E4-F092-1192-CCD6AE03F2F8}"/>
                </a:ext>
              </a:extLst>
            </p:cNvPr>
            <p:cNvSpPr/>
            <p:nvPr/>
          </p:nvSpPr>
          <p:spPr>
            <a:xfrm>
              <a:off x="8568339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85E9B9F-90B7-399E-7664-C7665ED94708}"/>
              </a:ext>
            </a:extLst>
          </p:cNvPr>
          <p:cNvGrpSpPr/>
          <p:nvPr/>
        </p:nvGrpSpPr>
        <p:grpSpPr>
          <a:xfrm>
            <a:off x="9667004" y="4213559"/>
            <a:ext cx="363193" cy="381503"/>
            <a:chOff x="9003960" y="2543605"/>
            <a:chExt cx="363193" cy="38150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E92E8DC-64AE-EED9-97AF-397D8842A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3960" y="2544023"/>
              <a:ext cx="363193" cy="381085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D3EB055-63ED-D9E7-4D85-7156803D891A}"/>
                </a:ext>
              </a:extLst>
            </p:cNvPr>
            <p:cNvSpPr/>
            <p:nvPr/>
          </p:nvSpPr>
          <p:spPr>
            <a:xfrm>
              <a:off x="9003960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3F75593-97EC-D691-BFE1-3389C8E65B77}"/>
              </a:ext>
            </a:extLst>
          </p:cNvPr>
          <p:cNvSpPr txBox="1"/>
          <p:nvPr/>
        </p:nvSpPr>
        <p:spPr>
          <a:xfrm>
            <a:off x="4508505" y="5250554"/>
            <a:ext cx="317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Neuen Plan erstellen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2404C3-F22F-2C99-3BB3-CA3EC673CDAD}"/>
              </a:ext>
            </a:extLst>
          </p:cNvPr>
          <p:cNvSpPr txBox="1"/>
          <p:nvPr/>
        </p:nvSpPr>
        <p:spPr>
          <a:xfrm>
            <a:off x="3028141" y="4148994"/>
            <a:ext cx="5957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>
                    <a:lumMod val="75000"/>
                  </a:schemeClr>
                </a:solidFill>
              </a:rPr>
              <a:t>Plan noch nicht verwendet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B07973-6D69-BB79-37CF-9FFFA1C521FB}"/>
              </a:ext>
            </a:extLst>
          </p:cNvPr>
          <p:cNvSpPr txBox="1"/>
          <p:nvPr/>
        </p:nvSpPr>
        <p:spPr>
          <a:xfrm>
            <a:off x="3005576" y="3007216"/>
            <a:ext cx="5957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Toller neuer Name für Plan 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352CB5-250F-8D19-E1F6-FF71C6116E24}"/>
              </a:ext>
            </a:extLst>
          </p:cNvPr>
          <p:cNvSpPr txBox="1"/>
          <p:nvPr/>
        </p:nvSpPr>
        <p:spPr>
          <a:xfrm>
            <a:off x="3028141" y="1865438"/>
            <a:ext cx="5957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HaushaltsPlan 1</a:t>
            </a:r>
          </a:p>
        </p:txBody>
      </p:sp>
    </p:spTree>
    <p:extLst>
      <p:ext uri="{BB962C8B-B14F-4D97-AF65-F5344CB8AC3E}">
        <p14:creationId xmlns:p14="http://schemas.microsoft.com/office/powerpoint/2010/main" val="10908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14EB7-7ACF-D0FD-7B45-C0561B99D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8772F7-3641-E93A-A3F6-65813DBB6EA5}"/>
              </a:ext>
            </a:extLst>
          </p:cNvPr>
          <p:cNvSpPr/>
          <p:nvPr/>
        </p:nvSpPr>
        <p:spPr>
          <a:xfrm>
            <a:off x="3153011" y="1935033"/>
            <a:ext cx="5885978" cy="24563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202C6B-5298-487F-8B33-D1BC8BEF9204}"/>
              </a:ext>
            </a:extLst>
          </p:cNvPr>
          <p:cNvSpPr/>
          <p:nvPr/>
        </p:nvSpPr>
        <p:spPr>
          <a:xfrm>
            <a:off x="5756973" y="3179885"/>
            <a:ext cx="3101173" cy="4046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EE465E-172D-D43F-66B6-C1343BC2E07D}"/>
              </a:ext>
            </a:extLst>
          </p:cNvPr>
          <p:cNvSpPr/>
          <p:nvPr/>
        </p:nvSpPr>
        <p:spPr>
          <a:xfrm>
            <a:off x="4892776" y="3810338"/>
            <a:ext cx="2287920" cy="424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498A65-B37A-CA7B-210B-A27104266042}"/>
              </a:ext>
            </a:extLst>
          </p:cNvPr>
          <p:cNvSpPr txBox="1"/>
          <p:nvPr/>
        </p:nvSpPr>
        <p:spPr>
          <a:xfrm>
            <a:off x="3977013" y="2003125"/>
            <a:ext cx="4119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u="sng" dirty="0"/>
              <a:t>Namen des Plans ändern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FE03C0-DF64-3549-9FF6-3CD03FE44060}"/>
              </a:ext>
            </a:extLst>
          </p:cNvPr>
          <p:cNvSpPr txBox="1"/>
          <p:nvPr/>
        </p:nvSpPr>
        <p:spPr>
          <a:xfrm>
            <a:off x="3758436" y="3138532"/>
            <a:ext cx="509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Neuer Name:	  Input Field Text new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7F7460-D661-2F8F-C8F9-95B81532A73E}"/>
              </a:ext>
            </a:extLst>
          </p:cNvPr>
          <p:cNvSpPr txBox="1"/>
          <p:nvPr/>
        </p:nvSpPr>
        <p:spPr>
          <a:xfrm>
            <a:off x="3758437" y="2559073"/>
            <a:ext cx="4971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Alter Name: 	  This is the Old name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BD369E-A183-2B78-A3FE-E3C973EA6FA1}"/>
              </a:ext>
            </a:extLst>
          </p:cNvPr>
          <p:cNvSpPr txBox="1"/>
          <p:nvPr/>
        </p:nvSpPr>
        <p:spPr>
          <a:xfrm>
            <a:off x="4892776" y="3783097"/>
            <a:ext cx="228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Confirm</a:t>
            </a:r>
          </a:p>
        </p:txBody>
      </p:sp>
    </p:spTree>
    <p:extLst>
      <p:ext uri="{BB962C8B-B14F-4D97-AF65-F5344CB8AC3E}">
        <p14:creationId xmlns:p14="http://schemas.microsoft.com/office/powerpoint/2010/main" val="178002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F50F1-3C27-35AF-3C81-527475EAF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6E95F0-6F2D-96DF-6641-7E60C2CC44C3}"/>
              </a:ext>
            </a:extLst>
          </p:cNvPr>
          <p:cNvSpPr/>
          <p:nvPr/>
        </p:nvSpPr>
        <p:spPr>
          <a:xfrm>
            <a:off x="1365253" y="2659217"/>
            <a:ext cx="4280840" cy="17931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F691B0-7EAD-DC41-8BE7-522B7FF6256E}"/>
              </a:ext>
            </a:extLst>
          </p:cNvPr>
          <p:cNvSpPr txBox="1"/>
          <p:nvPr/>
        </p:nvSpPr>
        <p:spPr>
          <a:xfrm>
            <a:off x="1475715" y="2659218"/>
            <a:ext cx="4083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Willst du den Plan wirklich löschen?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9F037E-3151-7E44-6E4E-06AB345B65AC}"/>
              </a:ext>
            </a:extLst>
          </p:cNvPr>
          <p:cNvSpPr txBox="1"/>
          <p:nvPr/>
        </p:nvSpPr>
        <p:spPr>
          <a:xfrm>
            <a:off x="2252495" y="3905598"/>
            <a:ext cx="79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JA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D59BB1-B627-1709-15D1-EFAFCFCC58E3}"/>
              </a:ext>
            </a:extLst>
          </p:cNvPr>
          <p:cNvSpPr/>
          <p:nvPr/>
        </p:nvSpPr>
        <p:spPr>
          <a:xfrm>
            <a:off x="3932536" y="3869846"/>
            <a:ext cx="857060" cy="424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DFB9A-EC1E-E4E6-7F77-4589F0C14CC2}"/>
              </a:ext>
            </a:extLst>
          </p:cNvPr>
          <p:cNvSpPr txBox="1"/>
          <p:nvPr/>
        </p:nvSpPr>
        <p:spPr>
          <a:xfrm>
            <a:off x="3932536" y="3868613"/>
            <a:ext cx="902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NEIN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D2E91C-BB18-C37D-A31D-5B929B02D2F9}"/>
              </a:ext>
            </a:extLst>
          </p:cNvPr>
          <p:cNvSpPr/>
          <p:nvPr/>
        </p:nvSpPr>
        <p:spPr>
          <a:xfrm>
            <a:off x="2220365" y="3905598"/>
            <a:ext cx="857060" cy="424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2AE01F-8F5E-1FEA-DA94-D04EDFD06084}"/>
              </a:ext>
            </a:extLst>
          </p:cNvPr>
          <p:cNvSpPr/>
          <p:nvPr/>
        </p:nvSpPr>
        <p:spPr>
          <a:xfrm>
            <a:off x="5892297" y="2656714"/>
            <a:ext cx="4280840" cy="17931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1BF5CD-7C9F-8FE4-CEC7-9FE1B7EEF51F}"/>
              </a:ext>
            </a:extLst>
          </p:cNvPr>
          <p:cNvSpPr txBox="1"/>
          <p:nvPr/>
        </p:nvSpPr>
        <p:spPr>
          <a:xfrm>
            <a:off x="5892296" y="2656715"/>
            <a:ext cx="42808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Willst du den Eintrag wirklich löschen?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97B5BC-BDBB-07DA-A2BC-6A6B82EA130D}"/>
              </a:ext>
            </a:extLst>
          </p:cNvPr>
          <p:cNvSpPr txBox="1"/>
          <p:nvPr/>
        </p:nvSpPr>
        <p:spPr>
          <a:xfrm>
            <a:off x="6779539" y="3903095"/>
            <a:ext cx="79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JA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FD863-03F4-732E-4F31-F011E26F38D7}"/>
              </a:ext>
            </a:extLst>
          </p:cNvPr>
          <p:cNvSpPr/>
          <p:nvPr/>
        </p:nvSpPr>
        <p:spPr>
          <a:xfrm>
            <a:off x="8459580" y="3867343"/>
            <a:ext cx="857060" cy="424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72A96A-29FD-8AFD-6C45-F014B007A393}"/>
              </a:ext>
            </a:extLst>
          </p:cNvPr>
          <p:cNvSpPr txBox="1"/>
          <p:nvPr/>
        </p:nvSpPr>
        <p:spPr>
          <a:xfrm>
            <a:off x="8459580" y="3866110"/>
            <a:ext cx="902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NEIN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BE5910-C97E-7118-2286-F2E2166CF203}"/>
              </a:ext>
            </a:extLst>
          </p:cNvPr>
          <p:cNvSpPr/>
          <p:nvPr/>
        </p:nvSpPr>
        <p:spPr>
          <a:xfrm>
            <a:off x="6747409" y="3903095"/>
            <a:ext cx="857060" cy="424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07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03928-88A9-6CB1-0C01-4DD48B226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47FABD3-8988-69F6-7F0B-B3BDC82FCA2F}"/>
              </a:ext>
            </a:extLst>
          </p:cNvPr>
          <p:cNvSpPr/>
          <p:nvPr/>
        </p:nvSpPr>
        <p:spPr>
          <a:xfrm>
            <a:off x="2477276" y="3755801"/>
            <a:ext cx="7144466" cy="4357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8335760-23E1-7C0D-E13B-E1D68D365EA8}"/>
              </a:ext>
            </a:extLst>
          </p:cNvPr>
          <p:cNvSpPr/>
          <p:nvPr/>
        </p:nvSpPr>
        <p:spPr>
          <a:xfrm>
            <a:off x="2477277" y="4636609"/>
            <a:ext cx="7146557" cy="4357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A71DB4-3767-ED69-B59B-038D49FA04ED}"/>
              </a:ext>
            </a:extLst>
          </p:cNvPr>
          <p:cNvSpPr/>
          <p:nvPr/>
        </p:nvSpPr>
        <p:spPr>
          <a:xfrm>
            <a:off x="1438275" y="1023042"/>
            <a:ext cx="9588846" cy="50253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89BCE8-9C85-D42F-E771-EB0A90DF41BF}"/>
              </a:ext>
            </a:extLst>
          </p:cNvPr>
          <p:cNvSpPr/>
          <p:nvPr/>
        </p:nvSpPr>
        <p:spPr>
          <a:xfrm>
            <a:off x="2479368" y="4196004"/>
            <a:ext cx="7144466" cy="4357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66B9A6-3DCA-6D4C-CD5D-4BF9A20311D2}"/>
              </a:ext>
            </a:extLst>
          </p:cNvPr>
          <p:cNvSpPr/>
          <p:nvPr/>
        </p:nvSpPr>
        <p:spPr>
          <a:xfrm>
            <a:off x="4508505" y="5186031"/>
            <a:ext cx="3174990" cy="595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CFF42AB-70D8-5B8F-4E0E-3403B60CAAE6}"/>
              </a:ext>
            </a:extLst>
          </p:cNvPr>
          <p:cNvGrpSpPr/>
          <p:nvPr/>
        </p:nvGrpSpPr>
        <p:grpSpPr>
          <a:xfrm>
            <a:off x="8966018" y="4724580"/>
            <a:ext cx="306229" cy="241586"/>
            <a:chOff x="8545771" y="2543605"/>
            <a:chExt cx="408327" cy="381503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8200DC0-FDC1-DF2B-2FB1-9306678A2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5771" y="2543605"/>
              <a:ext cx="408327" cy="381503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DD6046D-9060-D8BE-2EE0-2559AC078AB9}"/>
                </a:ext>
              </a:extLst>
            </p:cNvPr>
            <p:cNvSpPr/>
            <p:nvPr/>
          </p:nvSpPr>
          <p:spPr>
            <a:xfrm>
              <a:off x="8568339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3DFE299-053E-E400-90D3-5027AC950680}"/>
              </a:ext>
            </a:extLst>
          </p:cNvPr>
          <p:cNvGrpSpPr/>
          <p:nvPr/>
        </p:nvGrpSpPr>
        <p:grpSpPr>
          <a:xfrm>
            <a:off x="9301577" y="4733668"/>
            <a:ext cx="272380" cy="241586"/>
            <a:chOff x="9003960" y="2543605"/>
            <a:chExt cx="363193" cy="38150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5652F28-CDBA-E0AC-76E4-5594B1D01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3960" y="2544023"/>
              <a:ext cx="363193" cy="381085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584EC89-3AE9-9C8A-FE2C-EC83C749C18D}"/>
                </a:ext>
              </a:extLst>
            </p:cNvPr>
            <p:cNvSpPr/>
            <p:nvPr/>
          </p:nvSpPr>
          <p:spPr>
            <a:xfrm>
              <a:off x="9003960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50042EA-1187-81DA-B12D-33FF56E0ACEA}"/>
              </a:ext>
            </a:extLst>
          </p:cNvPr>
          <p:cNvSpPr txBox="1"/>
          <p:nvPr/>
        </p:nvSpPr>
        <p:spPr>
          <a:xfrm>
            <a:off x="4436198" y="5250554"/>
            <a:ext cx="3331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Neuen Eintrag erstellen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2AF41E-B792-A7E8-2C3A-435088230A29}"/>
              </a:ext>
            </a:extLst>
          </p:cNvPr>
          <p:cNvSpPr txBox="1"/>
          <p:nvPr/>
        </p:nvSpPr>
        <p:spPr>
          <a:xfrm>
            <a:off x="2477276" y="3389590"/>
            <a:ext cx="1479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Name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21E280-2282-5F8B-8887-933577B36492}"/>
              </a:ext>
            </a:extLst>
          </p:cNvPr>
          <p:cNvSpPr txBox="1"/>
          <p:nvPr/>
        </p:nvSpPr>
        <p:spPr>
          <a:xfrm>
            <a:off x="2018922" y="2504425"/>
            <a:ext cx="858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Frühestens: 	        mindestens:	               Typ:	              Bereich:	     </a:t>
            </a:r>
          </a:p>
          <a:p>
            <a:r>
              <a:rPr lang="de-DE" sz="2000" dirty="0"/>
              <a:t>spätestens:	        maximal:	               Search: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0A8D18-5D1A-1A3A-CF4B-C57F28CC06EC}"/>
              </a:ext>
            </a:extLst>
          </p:cNvPr>
          <p:cNvSpPr txBox="1"/>
          <p:nvPr/>
        </p:nvSpPr>
        <p:spPr>
          <a:xfrm>
            <a:off x="3956364" y="3398549"/>
            <a:ext cx="1039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Wert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2067E-654D-3F87-85B7-044FBCBD7069}"/>
              </a:ext>
            </a:extLst>
          </p:cNvPr>
          <p:cNvSpPr txBox="1"/>
          <p:nvPr/>
        </p:nvSpPr>
        <p:spPr>
          <a:xfrm>
            <a:off x="3117409" y="1070159"/>
            <a:ext cx="5957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Übersicht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992A67-8DD7-C600-94C3-0E178DDDEBE3}"/>
              </a:ext>
            </a:extLst>
          </p:cNvPr>
          <p:cNvGrpSpPr/>
          <p:nvPr/>
        </p:nvGrpSpPr>
        <p:grpSpPr>
          <a:xfrm>
            <a:off x="8966018" y="4321023"/>
            <a:ext cx="306229" cy="241586"/>
            <a:chOff x="8545771" y="2543605"/>
            <a:chExt cx="408327" cy="3815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09017C-3A74-1AAA-931D-3D622C122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5771" y="2543605"/>
              <a:ext cx="408327" cy="38150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864D762-7E31-5917-4362-C4E2BEC36C61}"/>
                </a:ext>
              </a:extLst>
            </p:cNvPr>
            <p:cNvSpPr/>
            <p:nvPr/>
          </p:nvSpPr>
          <p:spPr>
            <a:xfrm>
              <a:off x="8568339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9503409-DC53-014C-215D-3696E117D491}"/>
              </a:ext>
            </a:extLst>
          </p:cNvPr>
          <p:cNvGrpSpPr/>
          <p:nvPr/>
        </p:nvGrpSpPr>
        <p:grpSpPr>
          <a:xfrm>
            <a:off x="9287412" y="4325247"/>
            <a:ext cx="272380" cy="241586"/>
            <a:chOff x="9003960" y="2543605"/>
            <a:chExt cx="363193" cy="3815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7F978DF-59B8-9E71-837A-AC1372793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3960" y="2544023"/>
              <a:ext cx="363193" cy="38108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99AA4A-3B88-29E6-87BD-5747B1B3BC78}"/>
                </a:ext>
              </a:extLst>
            </p:cNvPr>
            <p:cNvSpPr/>
            <p:nvPr/>
          </p:nvSpPr>
          <p:spPr>
            <a:xfrm>
              <a:off x="9003960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9F3E3C-0530-8EF6-E07F-079349EC8827}"/>
              </a:ext>
            </a:extLst>
          </p:cNvPr>
          <p:cNvGrpSpPr/>
          <p:nvPr/>
        </p:nvGrpSpPr>
        <p:grpSpPr>
          <a:xfrm>
            <a:off x="8966018" y="3855707"/>
            <a:ext cx="306229" cy="241586"/>
            <a:chOff x="8545771" y="2543605"/>
            <a:chExt cx="408327" cy="38150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FAFCC19-0221-E5A4-FD88-563C78FF6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5771" y="2543605"/>
              <a:ext cx="408327" cy="381503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0C7DDF4-FA5B-3466-C4F1-486237BB4A5F}"/>
                </a:ext>
              </a:extLst>
            </p:cNvPr>
            <p:cNvSpPr/>
            <p:nvPr/>
          </p:nvSpPr>
          <p:spPr>
            <a:xfrm>
              <a:off x="8568339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BC3501D-4515-C66D-EFBC-CB4868CCFCCD}"/>
              </a:ext>
            </a:extLst>
          </p:cNvPr>
          <p:cNvGrpSpPr/>
          <p:nvPr/>
        </p:nvGrpSpPr>
        <p:grpSpPr>
          <a:xfrm>
            <a:off x="9301577" y="3855840"/>
            <a:ext cx="272380" cy="241586"/>
            <a:chOff x="9003960" y="2543605"/>
            <a:chExt cx="363193" cy="381503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57C383F9-3385-C815-CADD-FA360261B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3960" y="2544023"/>
              <a:ext cx="363193" cy="381085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0D8FE05-CA99-F194-C89C-EA5995462DA1}"/>
                </a:ext>
              </a:extLst>
            </p:cNvPr>
            <p:cNvSpPr/>
            <p:nvPr/>
          </p:nvSpPr>
          <p:spPr>
            <a:xfrm>
              <a:off x="9003960" y="2543605"/>
              <a:ext cx="363193" cy="381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075686DC-2FF7-3CBF-DAAA-E10A873D653B}"/>
              </a:ext>
            </a:extLst>
          </p:cNvPr>
          <p:cNvSpPr/>
          <p:nvPr/>
        </p:nvSpPr>
        <p:spPr>
          <a:xfrm>
            <a:off x="2477276" y="3335652"/>
            <a:ext cx="7144466" cy="4357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182D1B-22EC-7F42-E693-3306F36F1A8B}"/>
              </a:ext>
            </a:extLst>
          </p:cNvPr>
          <p:cNvSpPr/>
          <p:nvPr/>
        </p:nvSpPr>
        <p:spPr>
          <a:xfrm>
            <a:off x="8927629" y="3335652"/>
            <a:ext cx="1039001" cy="17366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84C41CA-04C2-6E90-574C-71399C14810F}"/>
              </a:ext>
            </a:extLst>
          </p:cNvPr>
          <p:cNvSpPr/>
          <p:nvPr/>
        </p:nvSpPr>
        <p:spPr>
          <a:xfrm>
            <a:off x="9651072" y="3391911"/>
            <a:ext cx="286661" cy="106646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E78805E-935F-2FCA-4840-96CD15A02AA0}"/>
              </a:ext>
            </a:extLst>
          </p:cNvPr>
          <p:cNvCxnSpPr/>
          <p:nvPr/>
        </p:nvCxnSpPr>
        <p:spPr>
          <a:xfrm>
            <a:off x="3956364" y="3335652"/>
            <a:ext cx="0" cy="17366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7045CD-4BD8-82A8-B512-79AB8B73C4F8}"/>
              </a:ext>
            </a:extLst>
          </p:cNvPr>
          <p:cNvSpPr txBox="1"/>
          <p:nvPr/>
        </p:nvSpPr>
        <p:spPr>
          <a:xfrm>
            <a:off x="2477276" y="3813654"/>
            <a:ext cx="1479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Einkauf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0D4B2A8-7899-45BC-4074-A77616450388}"/>
              </a:ext>
            </a:extLst>
          </p:cNvPr>
          <p:cNvSpPr txBox="1"/>
          <p:nvPr/>
        </p:nvSpPr>
        <p:spPr>
          <a:xfrm>
            <a:off x="2524828" y="4247713"/>
            <a:ext cx="1479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Beitrag im Gym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BD8BAF-3D84-3755-07C5-F13BBE202822}"/>
              </a:ext>
            </a:extLst>
          </p:cNvPr>
          <p:cNvSpPr txBox="1"/>
          <p:nvPr/>
        </p:nvSpPr>
        <p:spPr>
          <a:xfrm>
            <a:off x="2429725" y="4700573"/>
            <a:ext cx="1479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Gehalt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65B1951-EF4E-3BFA-4B84-A44DD775A51D}"/>
              </a:ext>
            </a:extLst>
          </p:cNvPr>
          <p:cNvCxnSpPr/>
          <p:nvPr/>
        </p:nvCxnSpPr>
        <p:spPr>
          <a:xfrm>
            <a:off x="6051798" y="3335303"/>
            <a:ext cx="0" cy="17366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50A9C40-F99A-5A12-9B15-C731858D3C76}"/>
              </a:ext>
            </a:extLst>
          </p:cNvPr>
          <p:cNvSpPr txBox="1"/>
          <p:nvPr/>
        </p:nvSpPr>
        <p:spPr>
          <a:xfrm>
            <a:off x="3947903" y="3830865"/>
            <a:ext cx="1046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70 €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67EE63-31DC-AA29-0CBD-BB23A40862AF}"/>
              </a:ext>
            </a:extLst>
          </p:cNvPr>
          <p:cNvSpPr txBox="1"/>
          <p:nvPr/>
        </p:nvSpPr>
        <p:spPr>
          <a:xfrm>
            <a:off x="3937293" y="4275966"/>
            <a:ext cx="1069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40€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1FE274-0DAA-8AE0-F104-9792A38A19D8}"/>
              </a:ext>
            </a:extLst>
          </p:cNvPr>
          <p:cNvSpPr txBox="1"/>
          <p:nvPr/>
        </p:nvSpPr>
        <p:spPr>
          <a:xfrm>
            <a:off x="3956364" y="4721067"/>
            <a:ext cx="1050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2.500 €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220D015-5BBD-C058-334B-468991781801}"/>
              </a:ext>
            </a:extLst>
          </p:cNvPr>
          <p:cNvCxnSpPr/>
          <p:nvPr/>
        </p:nvCxnSpPr>
        <p:spPr>
          <a:xfrm>
            <a:off x="7218186" y="3322827"/>
            <a:ext cx="0" cy="17366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891BBA7-024B-0218-1F6F-952EE456167F}"/>
              </a:ext>
            </a:extLst>
          </p:cNvPr>
          <p:cNvSpPr txBox="1"/>
          <p:nvPr/>
        </p:nvSpPr>
        <p:spPr>
          <a:xfrm>
            <a:off x="6049705" y="3398200"/>
            <a:ext cx="115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Datum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09D3F10-1353-8A5C-11B2-0D1F247CADB3}"/>
              </a:ext>
            </a:extLst>
          </p:cNvPr>
          <p:cNvSpPr txBox="1"/>
          <p:nvPr/>
        </p:nvSpPr>
        <p:spPr>
          <a:xfrm>
            <a:off x="6048658" y="3831601"/>
            <a:ext cx="115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10.02.25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5D8189-21D4-B87C-826C-25E4D1E5488D}"/>
              </a:ext>
            </a:extLst>
          </p:cNvPr>
          <p:cNvSpPr txBox="1"/>
          <p:nvPr/>
        </p:nvSpPr>
        <p:spPr>
          <a:xfrm>
            <a:off x="5991762" y="4275576"/>
            <a:ext cx="115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01.02.25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D23271C-4BE5-2E3B-64DD-4DAF5E90432F}"/>
              </a:ext>
            </a:extLst>
          </p:cNvPr>
          <p:cNvSpPr txBox="1"/>
          <p:nvPr/>
        </p:nvSpPr>
        <p:spPr>
          <a:xfrm>
            <a:off x="6026576" y="4682103"/>
            <a:ext cx="115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29.01.25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1F5923D-B1C1-F8E9-16DF-1B7561DC942D}"/>
              </a:ext>
            </a:extLst>
          </p:cNvPr>
          <p:cNvCxnSpPr/>
          <p:nvPr/>
        </p:nvCxnSpPr>
        <p:spPr>
          <a:xfrm>
            <a:off x="4900753" y="3334299"/>
            <a:ext cx="0" cy="17366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BD426C2-9523-C3CE-03FA-EBFA1C7FA9D1}"/>
              </a:ext>
            </a:extLst>
          </p:cNvPr>
          <p:cNvSpPr txBox="1"/>
          <p:nvPr/>
        </p:nvSpPr>
        <p:spPr>
          <a:xfrm>
            <a:off x="4898660" y="3397196"/>
            <a:ext cx="115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Typ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504DDA-0A4C-0B6B-443D-258F307BAE35}"/>
              </a:ext>
            </a:extLst>
          </p:cNvPr>
          <p:cNvSpPr txBox="1"/>
          <p:nvPr/>
        </p:nvSpPr>
        <p:spPr>
          <a:xfrm>
            <a:off x="4897613" y="3830597"/>
            <a:ext cx="115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Ausgabe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3C0DB94-3B08-05AD-EFC4-75927757BC80}"/>
              </a:ext>
            </a:extLst>
          </p:cNvPr>
          <p:cNvSpPr txBox="1"/>
          <p:nvPr/>
        </p:nvSpPr>
        <p:spPr>
          <a:xfrm>
            <a:off x="4840717" y="4274572"/>
            <a:ext cx="115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Ausgabe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9E7C275-2940-9C0E-CD8F-ADE59220957A}"/>
              </a:ext>
            </a:extLst>
          </p:cNvPr>
          <p:cNvSpPr txBox="1"/>
          <p:nvPr/>
        </p:nvSpPr>
        <p:spPr>
          <a:xfrm>
            <a:off x="4875531" y="4681099"/>
            <a:ext cx="1156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Eingabe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72561B-70AA-D05B-F2F7-9283C0F12B6F}"/>
              </a:ext>
            </a:extLst>
          </p:cNvPr>
          <p:cNvSpPr txBox="1"/>
          <p:nvPr/>
        </p:nvSpPr>
        <p:spPr>
          <a:xfrm>
            <a:off x="7221843" y="3389590"/>
            <a:ext cx="1705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Bereich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2A92C6C-BF06-BBAE-C678-EDA4525B3085}"/>
              </a:ext>
            </a:extLst>
          </p:cNvPr>
          <p:cNvSpPr txBox="1"/>
          <p:nvPr/>
        </p:nvSpPr>
        <p:spPr>
          <a:xfrm>
            <a:off x="7220796" y="3822991"/>
            <a:ext cx="1709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Essen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DFEAD7-210B-8BB6-4331-130A9D5CC8C1}"/>
              </a:ext>
            </a:extLst>
          </p:cNvPr>
          <p:cNvSpPr txBox="1"/>
          <p:nvPr/>
        </p:nvSpPr>
        <p:spPr>
          <a:xfrm>
            <a:off x="7215576" y="4268092"/>
            <a:ext cx="1706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Sport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15F9EF3-C4D2-FA38-43BD-30ACFDA21D22}"/>
              </a:ext>
            </a:extLst>
          </p:cNvPr>
          <p:cNvSpPr txBox="1"/>
          <p:nvPr/>
        </p:nvSpPr>
        <p:spPr>
          <a:xfrm>
            <a:off x="7205549" y="4691485"/>
            <a:ext cx="1714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Arbeit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4DFAA7A-9F49-4D4C-1137-E06DBE3771E8}"/>
              </a:ext>
            </a:extLst>
          </p:cNvPr>
          <p:cNvSpPr txBox="1"/>
          <p:nvPr/>
        </p:nvSpPr>
        <p:spPr>
          <a:xfrm>
            <a:off x="8899159" y="3379362"/>
            <a:ext cx="776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Ändern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C53CBF7-EECF-61E3-D00F-9FF9C8BC8B17}"/>
              </a:ext>
            </a:extLst>
          </p:cNvPr>
          <p:cNvSpPr txBox="1"/>
          <p:nvPr/>
        </p:nvSpPr>
        <p:spPr>
          <a:xfrm>
            <a:off x="2568863" y="1691404"/>
            <a:ext cx="80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 2025 	  	Eingaben: 2500 €   Ausgaben: 110€     Differenz: +2390 €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989ED0-04F4-D199-34A6-22576BB6C38F}"/>
              </a:ext>
            </a:extLst>
          </p:cNvPr>
          <p:cNvSpPr txBox="1"/>
          <p:nvPr/>
        </p:nvSpPr>
        <p:spPr>
          <a:xfrm>
            <a:off x="2568861" y="2005174"/>
            <a:ext cx="80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 Februar   	Eingaben: 0 €   	    Ausgaben: 110€     Differenz: -110 €</a:t>
            </a:r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9255B69C-9E84-BCCB-1B19-D97EA7BEE161}"/>
              </a:ext>
            </a:extLst>
          </p:cNvPr>
          <p:cNvSpPr/>
          <p:nvPr/>
        </p:nvSpPr>
        <p:spPr>
          <a:xfrm rot="5400000">
            <a:off x="2373528" y="1771114"/>
            <a:ext cx="213596" cy="203185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F6D9C735-30AD-5414-DF7B-E47C18CC1D6C}"/>
              </a:ext>
            </a:extLst>
          </p:cNvPr>
          <p:cNvSpPr/>
          <p:nvPr/>
        </p:nvSpPr>
        <p:spPr>
          <a:xfrm rot="16200000">
            <a:off x="2091576" y="1770045"/>
            <a:ext cx="213596" cy="203185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F1B2997C-8855-FF58-B5DC-9C169D02406D}"/>
              </a:ext>
            </a:extLst>
          </p:cNvPr>
          <p:cNvSpPr/>
          <p:nvPr/>
        </p:nvSpPr>
        <p:spPr>
          <a:xfrm rot="5400000">
            <a:off x="2373528" y="2128556"/>
            <a:ext cx="213596" cy="203185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CB66EADE-18CB-3063-CB08-B9E8B9D49B7E}"/>
              </a:ext>
            </a:extLst>
          </p:cNvPr>
          <p:cNvSpPr/>
          <p:nvPr/>
        </p:nvSpPr>
        <p:spPr>
          <a:xfrm rot="16200000">
            <a:off x="2070145" y="2127857"/>
            <a:ext cx="213596" cy="203185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30D46FF-3B53-BEDA-F2E8-70DDEDE05899}"/>
              </a:ext>
            </a:extLst>
          </p:cNvPr>
          <p:cNvSpPr/>
          <p:nvPr/>
        </p:nvSpPr>
        <p:spPr>
          <a:xfrm>
            <a:off x="2018927" y="1691404"/>
            <a:ext cx="8582682" cy="7209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E146E63-463D-8050-9C94-7BBC85E4864E}"/>
              </a:ext>
            </a:extLst>
          </p:cNvPr>
          <p:cNvCxnSpPr/>
          <p:nvPr/>
        </p:nvCxnSpPr>
        <p:spPr>
          <a:xfrm>
            <a:off x="2663400" y="1682445"/>
            <a:ext cx="0" cy="7228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4D77B5B-43B7-3AB3-BAF8-77699F838D51}"/>
              </a:ext>
            </a:extLst>
          </p:cNvPr>
          <p:cNvCxnSpPr/>
          <p:nvPr/>
        </p:nvCxnSpPr>
        <p:spPr>
          <a:xfrm>
            <a:off x="4409038" y="1691404"/>
            <a:ext cx="0" cy="7228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EB43A95-6741-E0B5-D954-31E7B8C7DA16}"/>
              </a:ext>
            </a:extLst>
          </p:cNvPr>
          <p:cNvCxnSpPr/>
          <p:nvPr/>
        </p:nvCxnSpPr>
        <p:spPr>
          <a:xfrm>
            <a:off x="6491507" y="1689501"/>
            <a:ext cx="0" cy="7228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EED419D-4BF0-EC0A-0181-015191E21902}"/>
              </a:ext>
            </a:extLst>
          </p:cNvPr>
          <p:cNvCxnSpPr/>
          <p:nvPr/>
        </p:nvCxnSpPr>
        <p:spPr>
          <a:xfrm>
            <a:off x="8501376" y="1689501"/>
            <a:ext cx="0" cy="7228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518C700-87E5-EBCB-2397-9BC69BCBAC6F}"/>
              </a:ext>
            </a:extLst>
          </p:cNvPr>
          <p:cNvCxnSpPr>
            <a:cxnSpLocks/>
            <a:stCxn id="81" idx="1"/>
            <a:endCxn id="81" idx="3"/>
          </p:cNvCxnSpPr>
          <p:nvPr/>
        </p:nvCxnSpPr>
        <p:spPr>
          <a:xfrm>
            <a:off x="2018927" y="2051872"/>
            <a:ext cx="85826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0B56B7BD-AE42-F326-D71D-2E40DA78D77A}"/>
              </a:ext>
            </a:extLst>
          </p:cNvPr>
          <p:cNvSpPr/>
          <p:nvPr/>
        </p:nvSpPr>
        <p:spPr>
          <a:xfrm>
            <a:off x="3476531" y="2616451"/>
            <a:ext cx="851025" cy="23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15DB70A-230D-F80F-612A-46ADF4C3E89D}"/>
              </a:ext>
            </a:extLst>
          </p:cNvPr>
          <p:cNvSpPr/>
          <p:nvPr/>
        </p:nvSpPr>
        <p:spPr>
          <a:xfrm>
            <a:off x="3476530" y="2923081"/>
            <a:ext cx="851025" cy="23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980504C-1710-F12F-5064-993071800249}"/>
              </a:ext>
            </a:extLst>
          </p:cNvPr>
          <p:cNvSpPr/>
          <p:nvPr/>
        </p:nvSpPr>
        <p:spPr>
          <a:xfrm>
            <a:off x="5787155" y="2612379"/>
            <a:ext cx="704352" cy="23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B494A45-84CA-966F-A5FC-026A5187C199}"/>
              </a:ext>
            </a:extLst>
          </p:cNvPr>
          <p:cNvSpPr/>
          <p:nvPr/>
        </p:nvSpPr>
        <p:spPr>
          <a:xfrm>
            <a:off x="5785162" y="2921205"/>
            <a:ext cx="704351" cy="23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E31FA4-79A1-12BC-8F43-B525E05E0356}"/>
              </a:ext>
            </a:extLst>
          </p:cNvPr>
          <p:cNvSpPr/>
          <p:nvPr/>
        </p:nvSpPr>
        <p:spPr>
          <a:xfrm>
            <a:off x="7478037" y="2913101"/>
            <a:ext cx="1635399" cy="23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B16A551-CF3D-6A33-3FFC-A2FC146B9CF2}"/>
              </a:ext>
            </a:extLst>
          </p:cNvPr>
          <p:cNvSpPr/>
          <p:nvPr/>
        </p:nvSpPr>
        <p:spPr>
          <a:xfrm>
            <a:off x="7053120" y="2623507"/>
            <a:ext cx="977304" cy="23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E56D067-036A-2CD0-9B4F-4B1FF96FD586}"/>
              </a:ext>
            </a:extLst>
          </p:cNvPr>
          <p:cNvSpPr/>
          <p:nvPr/>
        </p:nvSpPr>
        <p:spPr>
          <a:xfrm>
            <a:off x="9276859" y="2588988"/>
            <a:ext cx="1070368" cy="233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71C8391-CA14-CC9E-7036-224A16BF10EC}"/>
              </a:ext>
            </a:extLst>
          </p:cNvPr>
          <p:cNvSpPr txBox="1"/>
          <p:nvPr/>
        </p:nvSpPr>
        <p:spPr>
          <a:xfrm>
            <a:off x="3451208" y="2589272"/>
            <a:ext cx="876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Date input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E1FA18C-4C7A-51D1-64BC-56F5A8747170}"/>
              </a:ext>
            </a:extLst>
          </p:cNvPr>
          <p:cNvSpPr txBox="1"/>
          <p:nvPr/>
        </p:nvSpPr>
        <p:spPr>
          <a:xfrm>
            <a:off x="3423382" y="2885452"/>
            <a:ext cx="957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13.02.2025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59F7EAC-0C39-23DF-5CCF-20A044FAA820}"/>
              </a:ext>
            </a:extLst>
          </p:cNvPr>
          <p:cNvSpPr txBox="1"/>
          <p:nvPr/>
        </p:nvSpPr>
        <p:spPr>
          <a:xfrm>
            <a:off x="5759841" y="2587893"/>
            <a:ext cx="810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INT input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1ECC4A3-2716-6B5D-444F-FB983CB55166}"/>
              </a:ext>
            </a:extLst>
          </p:cNvPr>
          <p:cNvSpPr txBox="1"/>
          <p:nvPr/>
        </p:nvSpPr>
        <p:spPr>
          <a:xfrm>
            <a:off x="5732177" y="2892579"/>
            <a:ext cx="810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3000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A3BD3ED-FFF6-EE8B-21BB-C61EC518FA0E}"/>
              </a:ext>
            </a:extLst>
          </p:cNvPr>
          <p:cNvSpPr txBox="1"/>
          <p:nvPr/>
        </p:nvSpPr>
        <p:spPr>
          <a:xfrm>
            <a:off x="7091100" y="2594918"/>
            <a:ext cx="996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Dropdown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2A9069E-EB3B-CDCC-A959-9B941B5AA68C}"/>
              </a:ext>
            </a:extLst>
          </p:cNvPr>
          <p:cNvSpPr txBox="1"/>
          <p:nvPr/>
        </p:nvSpPr>
        <p:spPr>
          <a:xfrm>
            <a:off x="9367819" y="2563094"/>
            <a:ext cx="996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Dropdown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C63186D-DE49-B831-B236-4B08991E0E6A}"/>
              </a:ext>
            </a:extLst>
          </p:cNvPr>
          <p:cNvSpPr txBox="1"/>
          <p:nvPr/>
        </p:nvSpPr>
        <p:spPr>
          <a:xfrm>
            <a:off x="7425054" y="2883741"/>
            <a:ext cx="1649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Text input (Suche)</a:t>
            </a:r>
          </a:p>
        </p:txBody>
      </p:sp>
    </p:spTree>
    <p:extLst>
      <p:ext uri="{BB962C8B-B14F-4D97-AF65-F5344CB8AC3E}">
        <p14:creationId xmlns:p14="http://schemas.microsoft.com/office/powerpoint/2010/main" val="2009316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CF6046EB14F664F95827453163D3D03" ma:contentTypeVersion="13" ma:contentTypeDescription="Ein neues Dokument erstellen." ma:contentTypeScope="" ma:versionID="d54e1d33bb12c5ead04b055dab0d8d40">
  <xsd:schema xmlns:xsd="http://www.w3.org/2001/XMLSchema" xmlns:xs="http://www.w3.org/2001/XMLSchema" xmlns:p="http://schemas.microsoft.com/office/2006/metadata/properties" xmlns:ns3="fbeb1cc2-2091-43d1-9102-3f9bd08d40a8" xmlns:ns4="1570b13e-2fa2-4e64-b9c9-a7966cfb96c1" targetNamespace="http://schemas.microsoft.com/office/2006/metadata/properties" ma:root="true" ma:fieldsID="6fca49c3470cb4b9895d9befd809dafa" ns3:_="" ns4:_="">
    <xsd:import namespace="fbeb1cc2-2091-43d1-9102-3f9bd08d40a8"/>
    <xsd:import namespace="1570b13e-2fa2-4e64-b9c9-a7966cfb96c1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eb1cc2-2091-43d1-9102-3f9bd08d40a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70b13e-2fa2-4e64-b9c9-a7966cfb96c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beb1cc2-2091-43d1-9102-3f9bd08d40a8" xsi:nil="true"/>
  </documentManagement>
</p:properties>
</file>

<file path=customXml/itemProps1.xml><?xml version="1.0" encoding="utf-8"?>
<ds:datastoreItem xmlns:ds="http://schemas.openxmlformats.org/officeDocument/2006/customXml" ds:itemID="{D1AAC4CC-6FCC-4633-B882-9BED2DC3B9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eb1cc2-2091-43d1-9102-3f9bd08d40a8"/>
    <ds:schemaRef ds:uri="1570b13e-2fa2-4e64-b9c9-a7966cfb96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2F0C80-921A-4ED2-A405-69CB9444F8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969999-5316-478D-9187-789CFC47890B}">
  <ds:schemaRefs>
    <ds:schemaRef ds:uri="http://purl.org/dc/terms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fbeb1cc2-2091-43d1-9102-3f9bd08d40a8"/>
    <ds:schemaRef ds:uri="1570b13e-2fa2-4e64-b9c9-a7966cfb96c1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Dominik Stephan Tobies</dc:creator>
  <cp:lastModifiedBy>Dominik Stephan Tobies</cp:lastModifiedBy>
  <cp:revision>2</cp:revision>
  <dcterms:created xsi:type="dcterms:W3CDTF">2025-02-10T12:05:34Z</dcterms:created>
  <dcterms:modified xsi:type="dcterms:W3CDTF">2025-02-10T13:41:48Z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0x010100BCF6046EB14F664F95827453163D3D03</vt:lpwstr>
  </property>
</Properties>
</file>