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8" r:id="rId7"/>
    <p:sldId id="258" r:id="rId8"/>
    <p:sldId id="259" r:id="rId9"/>
    <p:sldId id="267" r:id="rId10"/>
    <p:sldId id="271" r:id="rId11"/>
    <p:sldId id="270" r:id="rId12"/>
    <p:sldId id="269" r:id="rId13"/>
    <p:sldId id="272" r:id="rId14"/>
    <p:sldId id="260" r:id="rId15"/>
    <p:sldId id="264" r:id="rId16"/>
    <p:sldId id="275" r:id="rId17"/>
    <p:sldId id="273" r:id="rId18"/>
    <p:sldId id="274" r:id="rId19"/>
    <p:sldId id="276" r:id="rId20"/>
    <p:sldId id="262" r:id="rId21"/>
    <p:sldId id="265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DA40-39B8-7F7F-7CDE-8D4D399D9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597DD-0A35-04CC-F5C9-A2E50F529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2A66A-438A-EF47-D4BD-1AFCD8F5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1AE1C-E31A-313E-E92C-23F08EA1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9E3BA-CB2D-64F5-00B3-6AD45114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55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AA4A-345A-DE41-6CC4-0EB34055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289-F815-36E7-C236-5CE92C48D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5404F-C7CA-1812-6C60-12BFA681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1983C-93A3-0624-9A28-BEF9FA41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FD2B-7108-54D3-9711-A9D0395E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07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834A2-B989-32A6-8F42-E29104A69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FEBAC-9395-2CE9-243F-CED5B0A08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292ED-904B-95B1-80A5-069D321F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19CA3-D0D4-CF49-345B-82944D4C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6240-3E40-9EB2-043C-9A513480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71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6A64-00C9-FEB7-430B-E711F3DA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B2A85-4020-3F09-FC2E-18D711506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4A5A5-6A3C-7BB4-880D-B42D9D77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87E66-BE65-FC84-A22D-DE0B6112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4117C-CF1A-2ABE-A603-F81509EE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37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605A-7383-002E-E49C-8C2C4D86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B9312-1AC2-CA82-843D-8B9A68490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6213D-53A0-DE3A-BFDC-86B8C010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F1F61-D03E-AA66-E88A-CF962F38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9168A-7692-5D2E-557A-737F2DAD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23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2029-D4DD-42D9-F48B-A4E3CFAF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E8764-A9CD-0AE5-A8D2-71F1A272B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C295C-3305-974E-6D16-078FD7817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EA983-C3D7-8487-5BFF-3B9551B7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0AFE5-45D4-5A51-3320-60743373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18767-F0D7-BB1A-1860-2A77CDF7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50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A3A7-B956-E9B4-BCB6-73DC65ED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1CF20-6419-8F1A-DBB4-F71F8F503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9F9A9-2212-C236-3641-3F5FF0681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1CDCE-FD95-5756-7EAA-0A239221E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F58E4-BAE1-E077-2EF0-4B614195F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5E364-14EC-3978-1051-014A0148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F0E85-2978-0C5B-DA35-7A3CCA01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5C474-4A88-D66D-C774-FC6D678B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21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2F00-162B-33F7-D83E-58BA57D0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4FE14-701F-E23E-2A9C-8FCAF3AF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4944F-D9DF-6F52-1236-CFB40957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F968B-0290-6EE2-4E0D-FFA911EC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62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0F5A7-C393-5E83-F65B-19AF5830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5DAA5-E3AC-DC52-56E1-C9AF4951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D30ED-9B88-0E3F-4531-1E773C35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32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8A39-F514-B99C-1310-F844F7F45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BF27-9DF9-993F-9A3C-A9CAD93A7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006BE-CE62-5083-C953-BB78AB7A3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7E059-0C29-1CA3-9BE5-1F7115D8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05541-8DAE-B1B1-B54D-E7731187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B4601-4DC1-ACD0-7561-B6ABEC49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96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97CF-8D7A-9664-1495-B305A7DD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BD89B-A177-56FA-385E-0312699A5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9011C-3DE3-903C-21D6-550F12E0D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E637D-7F19-87B5-CA37-A8C3E9BF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75EE1-8F84-06A7-0EF0-D7773CDC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AC207-8DB9-B6B5-F932-12AAA580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09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9D0A3-16A7-53D9-8DEA-C3A6476AE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2C8CF-CE76-A12F-D422-B1CD52A0E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44D7B-4201-7681-6D41-74858A6C9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716D05-2E1F-4566-AFEC-170EBC6F0F3F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1C9FC-21AE-9298-EE6F-2447AB7FD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8E795-CCD4-DF4D-627C-2CAAF7CE9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66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33DA18-628D-EB39-BC60-98980C0F2A1B}"/>
              </a:ext>
            </a:extLst>
          </p:cNvPr>
          <p:cNvSpPr/>
          <p:nvPr/>
        </p:nvSpPr>
        <p:spPr>
          <a:xfrm>
            <a:off x="1438275" y="1023042"/>
            <a:ext cx="9588846" cy="5025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34491B-CF6F-3722-277A-F05060039150}"/>
              </a:ext>
            </a:extLst>
          </p:cNvPr>
          <p:cNvGrpSpPr/>
          <p:nvPr/>
        </p:nvGrpSpPr>
        <p:grpSpPr>
          <a:xfrm>
            <a:off x="9160290" y="1973025"/>
            <a:ext cx="408327" cy="381503"/>
            <a:chOff x="8545771" y="2543605"/>
            <a:chExt cx="408327" cy="38150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3A58DA6-0E49-DC41-58F8-057DA21A5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5771" y="2543605"/>
              <a:ext cx="408327" cy="381503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CB1FF4-522F-C974-ADB2-FCC67C39C3F7}"/>
                </a:ext>
              </a:extLst>
            </p:cNvPr>
            <p:cNvSpPr/>
            <p:nvPr/>
          </p:nvSpPr>
          <p:spPr>
            <a:xfrm>
              <a:off x="8568339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F123B0-BF44-3552-41AE-F250159A60FD}"/>
              </a:ext>
            </a:extLst>
          </p:cNvPr>
          <p:cNvGrpSpPr/>
          <p:nvPr/>
        </p:nvGrpSpPr>
        <p:grpSpPr>
          <a:xfrm>
            <a:off x="9665388" y="1973025"/>
            <a:ext cx="363193" cy="381503"/>
            <a:chOff x="9003960" y="2543605"/>
            <a:chExt cx="363193" cy="38150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97ABCC-3CB0-677E-9879-3573C02F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3960" y="2544023"/>
              <a:ext cx="363193" cy="38108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C84A4F-8C52-FB76-B1DF-84D2BB825372}"/>
                </a:ext>
              </a:extLst>
            </p:cNvPr>
            <p:cNvSpPr/>
            <p:nvPr/>
          </p:nvSpPr>
          <p:spPr>
            <a:xfrm>
              <a:off x="9003960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2F53665-860B-1902-6008-494CFEDBC52F}"/>
              </a:ext>
            </a:extLst>
          </p:cNvPr>
          <p:cNvSpPr/>
          <p:nvPr/>
        </p:nvSpPr>
        <p:spPr>
          <a:xfrm>
            <a:off x="3028143" y="1702051"/>
            <a:ext cx="5957181" cy="9234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1DE968-A81D-013B-57C0-FB62424D48BD}"/>
              </a:ext>
            </a:extLst>
          </p:cNvPr>
          <p:cNvSpPr/>
          <p:nvPr/>
        </p:nvSpPr>
        <p:spPr>
          <a:xfrm>
            <a:off x="3028142" y="2842786"/>
            <a:ext cx="5957181" cy="9234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F0D9E7-9071-52C1-3A1F-50CF87E01514}"/>
              </a:ext>
            </a:extLst>
          </p:cNvPr>
          <p:cNvSpPr/>
          <p:nvPr/>
        </p:nvSpPr>
        <p:spPr>
          <a:xfrm>
            <a:off x="3028141" y="3979656"/>
            <a:ext cx="5957181" cy="9234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BAC500-28BA-37EF-8A45-4A1C14E95FE2}"/>
              </a:ext>
            </a:extLst>
          </p:cNvPr>
          <p:cNvSpPr/>
          <p:nvPr/>
        </p:nvSpPr>
        <p:spPr>
          <a:xfrm>
            <a:off x="4508505" y="5186031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F56157F-FD1A-0E36-A018-430D045508C0}"/>
              </a:ext>
            </a:extLst>
          </p:cNvPr>
          <p:cNvGrpSpPr/>
          <p:nvPr/>
        </p:nvGrpSpPr>
        <p:grpSpPr>
          <a:xfrm>
            <a:off x="9183604" y="3113342"/>
            <a:ext cx="408327" cy="381503"/>
            <a:chOff x="8545771" y="2543605"/>
            <a:chExt cx="408327" cy="38150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913CB4B-6A18-A4DB-28EF-91D5B1DA9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5771" y="2543605"/>
              <a:ext cx="408327" cy="381503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24C96E-87A5-3FF8-7CAF-3A5075304FC8}"/>
                </a:ext>
              </a:extLst>
            </p:cNvPr>
            <p:cNvSpPr/>
            <p:nvPr/>
          </p:nvSpPr>
          <p:spPr>
            <a:xfrm>
              <a:off x="8568339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6E5A199-89CC-0189-CB32-35217B662475}"/>
              </a:ext>
            </a:extLst>
          </p:cNvPr>
          <p:cNvGrpSpPr/>
          <p:nvPr/>
        </p:nvGrpSpPr>
        <p:grpSpPr>
          <a:xfrm>
            <a:off x="9665389" y="3117778"/>
            <a:ext cx="363193" cy="381503"/>
            <a:chOff x="9003960" y="2543605"/>
            <a:chExt cx="363193" cy="38150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94ED631-F436-31C3-43B1-C4BE46031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3960" y="2544023"/>
              <a:ext cx="363193" cy="381085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53CF2A-67A5-0358-54D3-3746B3A5E983}"/>
                </a:ext>
              </a:extLst>
            </p:cNvPr>
            <p:cNvSpPr/>
            <p:nvPr/>
          </p:nvSpPr>
          <p:spPr>
            <a:xfrm>
              <a:off x="9003960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9B724D-8FD4-9ECD-E0B6-A33F33A05C86}"/>
              </a:ext>
            </a:extLst>
          </p:cNvPr>
          <p:cNvGrpSpPr/>
          <p:nvPr/>
        </p:nvGrpSpPr>
        <p:grpSpPr>
          <a:xfrm>
            <a:off x="9160290" y="4213559"/>
            <a:ext cx="408327" cy="381503"/>
            <a:chOff x="8545771" y="2543605"/>
            <a:chExt cx="408327" cy="38150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A754FA1-94C7-1657-A327-6A7391A41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5771" y="2543605"/>
              <a:ext cx="408327" cy="38150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4E97CE-32E4-F092-1192-CCD6AE03F2F8}"/>
                </a:ext>
              </a:extLst>
            </p:cNvPr>
            <p:cNvSpPr/>
            <p:nvPr/>
          </p:nvSpPr>
          <p:spPr>
            <a:xfrm>
              <a:off x="8568339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85E9B9F-90B7-399E-7664-C7665ED94708}"/>
              </a:ext>
            </a:extLst>
          </p:cNvPr>
          <p:cNvGrpSpPr/>
          <p:nvPr/>
        </p:nvGrpSpPr>
        <p:grpSpPr>
          <a:xfrm>
            <a:off x="9667004" y="4213559"/>
            <a:ext cx="363193" cy="381503"/>
            <a:chOff x="9003960" y="2543605"/>
            <a:chExt cx="363193" cy="38150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E92E8DC-64AE-EED9-97AF-397D8842A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3960" y="2544023"/>
              <a:ext cx="363193" cy="38108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D3EB055-63ED-D9E7-4D85-7156803D891A}"/>
                </a:ext>
              </a:extLst>
            </p:cNvPr>
            <p:cNvSpPr/>
            <p:nvPr/>
          </p:nvSpPr>
          <p:spPr>
            <a:xfrm>
              <a:off x="9003960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3F75593-97EC-D691-BFE1-3389C8E65B77}"/>
              </a:ext>
            </a:extLst>
          </p:cNvPr>
          <p:cNvSpPr txBox="1"/>
          <p:nvPr/>
        </p:nvSpPr>
        <p:spPr>
          <a:xfrm>
            <a:off x="4508505" y="5250554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Neuen Plan erstellen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2404C3-F22F-2C99-3BB3-CA3EC673CDAD}"/>
              </a:ext>
            </a:extLst>
          </p:cNvPr>
          <p:cNvSpPr txBox="1"/>
          <p:nvPr/>
        </p:nvSpPr>
        <p:spPr>
          <a:xfrm>
            <a:off x="3028141" y="4148994"/>
            <a:ext cx="5957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>
                    <a:lumMod val="75000"/>
                  </a:schemeClr>
                </a:solidFill>
              </a:rPr>
              <a:t>Plan noch nicht verwendet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B07973-6D69-BB79-37CF-9FFFA1C521FB}"/>
              </a:ext>
            </a:extLst>
          </p:cNvPr>
          <p:cNvSpPr txBox="1"/>
          <p:nvPr/>
        </p:nvSpPr>
        <p:spPr>
          <a:xfrm>
            <a:off x="3005576" y="3007216"/>
            <a:ext cx="5957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Toller neuer Name für Plan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352CB5-250F-8D19-E1F6-FF71C6116E24}"/>
              </a:ext>
            </a:extLst>
          </p:cNvPr>
          <p:cNvSpPr txBox="1"/>
          <p:nvPr/>
        </p:nvSpPr>
        <p:spPr>
          <a:xfrm>
            <a:off x="3028141" y="1865438"/>
            <a:ext cx="5957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HaushaltsPlan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1302E-9810-20CE-DCCB-2E1AB8E7394C}"/>
              </a:ext>
            </a:extLst>
          </p:cNvPr>
          <p:cNvSpPr txBox="1"/>
          <p:nvPr/>
        </p:nvSpPr>
        <p:spPr>
          <a:xfrm>
            <a:off x="3566890" y="134258"/>
            <a:ext cx="4834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Startseite</a:t>
            </a:r>
          </a:p>
        </p:txBody>
      </p:sp>
    </p:spTree>
    <p:extLst>
      <p:ext uri="{BB962C8B-B14F-4D97-AF65-F5344CB8AC3E}">
        <p14:creationId xmlns:p14="http://schemas.microsoft.com/office/powerpoint/2010/main" val="10908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533F4-08FD-85F0-019D-F45AC4CD3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84AA34-FF1A-CD4E-1028-31EB39C56E64}"/>
              </a:ext>
            </a:extLst>
          </p:cNvPr>
          <p:cNvSpPr/>
          <p:nvPr/>
        </p:nvSpPr>
        <p:spPr>
          <a:xfrm>
            <a:off x="2145670" y="1165303"/>
            <a:ext cx="7586805" cy="45273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CC2FE7-AA96-ABD1-FFC8-3E1B2AA5665F}"/>
              </a:ext>
            </a:extLst>
          </p:cNvPr>
          <p:cNvSpPr/>
          <p:nvPr/>
        </p:nvSpPr>
        <p:spPr>
          <a:xfrm>
            <a:off x="2600345" y="4945343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9CD925-D6DA-7B19-454C-17CD44F466B4}"/>
              </a:ext>
            </a:extLst>
          </p:cNvPr>
          <p:cNvSpPr txBox="1"/>
          <p:nvPr/>
        </p:nvSpPr>
        <p:spPr>
          <a:xfrm>
            <a:off x="2600345" y="5009866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Eintrag einfügen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50DB8C-ED66-5B72-8355-75535970AB99}"/>
              </a:ext>
            </a:extLst>
          </p:cNvPr>
          <p:cNvSpPr/>
          <p:nvPr/>
        </p:nvSpPr>
        <p:spPr>
          <a:xfrm>
            <a:off x="6220957" y="4945343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D715F9-19D0-4F6F-F67A-CBB138BEFFE3}"/>
              </a:ext>
            </a:extLst>
          </p:cNvPr>
          <p:cNvSpPr txBox="1"/>
          <p:nvPr/>
        </p:nvSpPr>
        <p:spPr>
          <a:xfrm>
            <a:off x="6220957" y="5009866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Abbrechen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B6369-4B9E-FA0A-F9C1-3C4D91238FD3}"/>
              </a:ext>
            </a:extLst>
          </p:cNvPr>
          <p:cNvSpPr txBox="1"/>
          <p:nvPr/>
        </p:nvSpPr>
        <p:spPr>
          <a:xfrm>
            <a:off x="4333721" y="2168595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Typ: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96B49-B2D9-D06C-F725-A55B01925300}"/>
              </a:ext>
            </a:extLst>
          </p:cNvPr>
          <p:cNvSpPr txBox="1"/>
          <p:nvPr/>
        </p:nvSpPr>
        <p:spPr>
          <a:xfrm>
            <a:off x="4126323" y="2600966"/>
            <a:ext cx="8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Wert: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67D07-6CB6-91C2-D5A1-8145DEC4AF4A}"/>
              </a:ext>
            </a:extLst>
          </p:cNvPr>
          <p:cNvSpPr txBox="1"/>
          <p:nvPr/>
        </p:nvSpPr>
        <p:spPr>
          <a:xfrm>
            <a:off x="3956256" y="3054507"/>
            <a:ext cx="1010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Datum: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0EF0B-EEE8-5B5D-8356-5004D5A0E203}"/>
              </a:ext>
            </a:extLst>
          </p:cNvPr>
          <p:cNvSpPr txBox="1"/>
          <p:nvPr/>
        </p:nvSpPr>
        <p:spPr>
          <a:xfrm>
            <a:off x="3871406" y="3505277"/>
            <a:ext cx="1095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Bereich: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0CF40-7CA7-0337-8D3A-E7C3FD68090F}"/>
              </a:ext>
            </a:extLst>
          </p:cNvPr>
          <p:cNvSpPr txBox="1"/>
          <p:nvPr/>
        </p:nvSpPr>
        <p:spPr>
          <a:xfrm>
            <a:off x="2145671" y="1146379"/>
            <a:ext cx="7586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Neuer Eintrag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2FBB6D-CC44-F7D2-D492-6DC871477E6D}"/>
              </a:ext>
            </a:extLst>
          </p:cNvPr>
          <p:cNvSpPr txBox="1"/>
          <p:nvPr/>
        </p:nvSpPr>
        <p:spPr>
          <a:xfrm>
            <a:off x="5299775" y="2202734"/>
            <a:ext cx="325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Dropdown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5CA0E1-615C-9337-BBE0-B5ED15661DBD}"/>
              </a:ext>
            </a:extLst>
          </p:cNvPr>
          <p:cNvSpPr txBox="1"/>
          <p:nvPr/>
        </p:nvSpPr>
        <p:spPr>
          <a:xfrm>
            <a:off x="5299775" y="2625035"/>
            <a:ext cx="325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INT 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B7CEA7-56EE-F70E-1115-A8EA20DED853}"/>
              </a:ext>
            </a:extLst>
          </p:cNvPr>
          <p:cNvSpPr txBox="1"/>
          <p:nvPr/>
        </p:nvSpPr>
        <p:spPr>
          <a:xfrm>
            <a:off x="5289948" y="3085285"/>
            <a:ext cx="325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12.31.2025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9866FC-9F04-DFA0-FE75-FEEF4BECD522}"/>
              </a:ext>
            </a:extLst>
          </p:cNvPr>
          <p:cNvSpPr txBox="1"/>
          <p:nvPr/>
        </p:nvSpPr>
        <p:spPr>
          <a:xfrm>
            <a:off x="5280119" y="3536919"/>
            <a:ext cx="325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Dropdown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544AE3-3496-8B0D-D988-EBB363D342B3}"/>
              </a:ext>
            </a:extLst>
          </p:cNvPr>
          <p:cNvSpPr txBox="1"/>
          <p:nvPr/>
        </p:nvSpPr>
        <p:spPr>
          <a:xfrm>
            <a:off x="4042068" y="1758989"/>
            <a:ext cx="92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Name: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90B31E9-EA6E-BFAD-5ED1-0FA77600FF82}"/>
              </a:ext>
            </a:extLst>
          </p:cNvPr>
          <p:cNvSpPr/>
          <p:nvPr/>
        </p:nvSpPr>
        <p:spPr>
          <a:xfrm>
            <a:off x="5299776" y="1795118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EAE7B9-5D17-25FF-440C-A0B40EAC13FB}"/>
              </a:ext>
            </a:extLst>
          </p:cNvPr>
          <p:cNvSpPr txBox="1"/>
          <p:nvPr/>
        </p:nvSpPr>
        <p:spPr>
          <a:xfrm>
            <a:off x="5299775" y="1787128"/>
            <a:ext cx="3174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Text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04471-D4DD-2DAA-6980-9A4E0928095B}"/>
              </a:ext>
            </a:extLst>
          </p:cNvPr>
          <p:cNvSpPr txBox="1"/>
          <p:nvPr/>
        </p:nvSpPr>
        <p:spPr>
          <a:xfrm>
            <a:off x="2623908" y="115882"/>
            <a:ext cx="6944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Neuen Eintrag erstellen + Reihe + Error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DAB7E6-7547-E8AB-105F-DD7A0DEA75BF}"/>
              </a:ext>
            </a:extLst>
          </p:cNvPr>
          <p:cNvSpPr/>
          <p:nvPr/>
        </p:nvSpPr>
        <p:spPr>
          <a:xfrm>
            <a:off x="5299776" y="2217308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C975D9-BD49-8F85-C3E5-E88DADC2CE13}"/>
              </a:ext>
            </a:extLst>
          </p:cNvPr>
          <p:cNvSpPr/>
          <p:nvPr/>
        </p:nvSpPr>
        <p:spPr>
          <a:xfrm>
            <a:off x="5299776" y="2643038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08B55D-A057-3B9D-08E4-F57D98161A2C}"/>
              </a:ext>
            </a:extLst>
          </p:cNvPr>
          <p:cNvSpPr/>
          <p:nvPr/>
        </p:nvSpPr>
        <p:spPr>
          <a:xfrm>
            <a:off x="5299776" y="3099612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86D11-6B43-B690-E38F-934DA9E9C623}"/>
              </a:ext>
            </a:extLst>
          </p:cNvPr>
          <p:cNvSpPr/>
          <p:nvPr/>
        </p:nvSpPr>
        <p:spPr>
          <a:xfrm>
            <a:off x="5289948" y="3551736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22CB40-FB3D-B790-437D-56590C7AE72B}"/>
              </a:ext>
            </a:extLst>
          </p:cNvPr>
          <p:cNvSpPr/>
          <p:nvPr/>
        </p:nvSpPr>
        <p:spPr>
          <a:xfrm>
            <a:off x="5289948" y="4059651"/>
            <a:ext cx="271604" cy="28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E4AF84-78F0-2B6D-2495-D8C468C7B976}"/>
              </a:ext>
            </a:extLst>
          </p:cNvPr>
          <p:cNvSpPr txBox="1"/>
          <p:nvPr/>
        </p:nvSpPr>
        <p:spPr>
          <a:xfrm>
            <a:off x="3693814" y="3999925"/>
            <a:ext cx="1273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Als Reihe: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B88958-F9C4-E037-E7F1-C3C614CA34F3}"/>
              </a:ext>
            </a:extLst>
          </p:cNvPr>
          <p:cNvSpPr txBox="1"/>
          <p:nvPr/>
        </p:nvSpPr>
        <p:spPr>
          <a:xfrm>
            <a:off x="5238349" y="4006412"/>
            <a:ext cx="271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✓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ADE538-BA7E-3CCF-C365-8A29D21D7647}"/>
              </a:ext>
            </a:extLst>
          </p:cNvPr>
          <p:cNvSpPr txBox="1"/>
          <p:nvPr/>
        </p:nvSpPr>
        <p:spPr>
          <a:xfrm>
            <a:off x="2600345" y="4640928"/>
            <a:ext cx="6795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FF0000"/>
                </a:solidFill>
              </a:rPr>
              <a:t>Fehler bei Eingabe: Datum</a:t>
            </a:r>
            <a:endParaRPr lang="de-DE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697FC0-00E3-F938-EDDC-5579DAAD9A56}"/>
              </a:ext>
            </a:extLst>
          </p:cNvPr>
          <p:cNvSpPr/>
          <p:nvPr/>
        </p:nvSpPr>
        <p:spPr>
          <a:xfrm>
            <a:off x="7688343" y="4051227"/>
            <a:ext cx="851025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EB3DE6-5F26-F3A9-250C-E926C42F1B91}"/>
              </a:ext>
            </a:extLst>
          </p:cNvPr>
          <p:cNvSpPr/>
          <p:nvPr/>
        </p:nvSpPr>
        <p:spPr>
          <a:xfrm>
            <a:off x="7688342" y="4357857"/>
            <a:ext cx="851025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01B90-BEF8-71B9-6D40-DF21F49E627C}"/>
              </a:ext>
            </a:extLst>
          </p:cNvPr>
          <p:cNvSpPr txBox="1"/>
          <p:nvPr/>
        </p:nvSpPr>
        <p:spPr>
          <a:xfrm>
            <a:off x="7663020" y="4024048"/>
            <a:ext cx="876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Date input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AF46A-089A-A5BB-E668-9B49770C469C}"/>
              </a:ext>
            </a:extLst>
          </p:cNvPr>
          <p:cNvSpPr txBox="1"/>
          <p:nvPr/>
        </p:nvSpPr>
        <p:spPr>
          <a:xfrm>
            <a:off x="7634835" y="4347268"/>
            <a:ext cx="1049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DD.MM.YYYY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3AD5F5-8393-738F-12A6-5C0C92CC7650}"/>
              </a:ext>
            </a:extLst>
          </p:cNvPr>
          <p:cNvSpPr txBox="1"/>
          <p:nvPr/>
        </p:nvSpPr>
        <p:spPr>
          <a:xfrm>
            <a:off x="7112647" y="4292135"/>
            <a:ext cx="59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Bis: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13B2E6-3F92-C725-2358-EE2C61C9E3B3}"/>
              </a:ext>
            </a:extLst>
          </p:cNvPr>
          <p:cNvSpPr/>
          <p:nvPr/>
        </p:nvSpPr>
        <p:spPr>
          <a:xfrm>
            <a:off x="5667469" y="4059651"/>
            <a:ext cx="1382755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5D0467-6383-AEA0-96B5-9BA67968C4B0}"/>
              </a:ext>
            </a:extLst>
          </p:cNvPr>
          <p:cNvSpPr txBox="1"/>
          <p:nvPr/>
        </p:nvSpPr>
        <p:spPr>
          <a:xfrm>
            <a:off x="5654808" y="4023811"/>
            <a:ext cx="145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wöchentlich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0B0EA-C820-F76E-3D2E-7A4FE4324C50}"/>
              </a:ext>
            </a:extLst>
          </p:cNvPr>
          <p:cNvSpPr txBox="1"/>
          <p:nvPr/>
        </p:nvSpPr>
        <p:spPr>
          <a:xfrm>
            <a:off x="7137970" y="3995947"/>
            <a:ext cx="55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Ab:</a:t>
            </a:r>
          </a:p>
        </p:txBody>
      </p:sp>
    </p:spTree>
    <p:extLst>
      <p:ext uri="{BB962C8B-B14F-4D97-AF65-F5344CB8AC3E}">
        <p14:creationId xmlns:p14="http://schemas.microsoft.com/office/powerpoint/2010/main" val="2329061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468E0-21F8-EDE4-BBF1-29FAF52B2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67A692-A029-A05A-F1DC-E6830EB9FC3F}"/>
              </a:ext>
            </a:extLst>
          </p:cNvPr>
          <p:cNvSpPr/>
          <p:nvPr/>
        </p:nvSpPr>
        <p:spPr>
          <a:xfrm>
            <a:off x="2145670" y="1165303"/>
            <a:ext cx="7586805" cy="45273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ECAD56-A2E5-42D8-E788-29BDB864F2EE}"/>
              </a:ext>
            </a:extLst>
          </p:cNvPr>
          <p:cNvSpPr/>
          <p:nvPr/>
        </p:nvSpPr>
        <p:spPr>
          <a:xfrm>
            <a:off x="5286244" y="4133555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598299-8C10-BD1C-CCC5-CD714CFCAD4B}"/>
              </a:ext>
            </a:extLst>
          </p:cNvPr>
          <p:cNvSpPr/>
          <p:nvPr/>
        </p:nvSpPr>
        <p:spPr>
          <a:xfrm>
            <a:off x="2600345" y="4945343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EE3E69-C6E6-0499-47A5-448E912D57FD}"/>
              </a:ext>
            </a:extLst>
          </p:cNvPr>
          <p:cNvSpPr txBox="1"/>
          <p:nvPr/>
        </p:nvSpPr>
        <p:spPr>
          <a:xfrm>
            <a:off x="2600345" y="5009866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Eintrag einfügen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AE7667-F950-07E3-D7D7-A55FE4BCA3E9}"/>
              </a:ext>
            </a:extLst>
          </p:cNvPr>
          <p:cNvSpPr/>
          <p:nvPr/>
        </p:nvSpPr>
        <p:spPr>
          <a:xfrm>
            <a:off x="6220957" y="4945343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E261E3-020E-AA03-3AC8-3E7FC6DFE27B}"/>
              </a:ext>
            </a:extLst>
          </p:cNvPr>
          <p:cNvSpPr txBox="1"/>
          <p:nvPr/>
        </p:nvSpPr>
        <p:spPr>
          <a:xfrm>
            <a:off x="6220957" y="5009866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Abbrechen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771D8-A0BD-EED0-F3A4-BF3C38002097}"/>
              </a:ext>
            </a:extLst>
          </p:cNvPr>
          <p:cNvSpPr txBox="1"/>
          <p:nvPr/>
        </p:nvSpPr>
        <p:spPr>
          <a:xfrm>
            <a:off x="3627114" y="2338485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Typ: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985C6-5BC9-CD05-322E-E2B2418B1CAE}"/>
              </a:ext>
            </a:extLst>
          </p:cNvPr>
          <p:cNvSpPr txBox="1"/>
          <p:nvPr/>
        </p:nvSpPr>
        <p:spPr>
          <a:xfrm>
            <a:off x="3429372" y="2961246"/>
            <a:ext cx="8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Wert: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DA2DC-0329-EE90-8FA3-44A1E770151F}"/>
              </a:ext>
            </a:extLst>
          </p:cNvPr>
          <p:cNvSpPr txBox="1"/>
          <p:nvPr/>
        </p:nvSpPr>
        <p:spPr>
          <a:xfrm>
            <a:off x="3267243" y="3558267"/>
            <a:ext cx="1010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Datum: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3B2A96-7698-F7AF-9A40-048F537B5B35}"/>
              </a:ext>
            </a:extLst>
          </p:cNvPr>
          <p:cNvSpPr txBox="1"/>
          <p:nvPr/>
        </p:nvSpPr>
        <p:spPr>
          <a:xfrm>
            <a:off x="3179416" y="4195308"/>
            <a:ext cx="1095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Bereich: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F5A58-B004-BBA8-2F84-23BE0531464D}"/>
              </a:ext>
            </a:extLst>
          </p:cNvPr>
          <p:cNvSpPr txBox="1"/>
          <p:nvPr/>
        </p:nvSpPr>
        <p:spPr>
          <a:xfrm>
            <a:off x="2145671" y="1146379"/>
            <a:ext cx="7586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Neuer Eintrag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846E48-B0F3-81E7-A307-03E028995A96}"/>
              </a:ext>
            </a:extLst>
          </p:cNvPr>
          <p:cNvSpPr/>
          <p:nvPr/>
        </p:nvSpPr>
        <p:spPr>
          <a:xfrm>
            <a:off x="5283733" y="3533495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D66F4A-1E0E-0C4E-64C9-CE554A97766E}"/>
              </a:ext>
            </a:extLst>
          </p:cNvPr>
          <p:cNvSpPr/>
          <p:nvPr/>
        </p:nvSpPr>
        <p:spPr>
          <a:xfrm>
            <a:off x="5283733" y="2930469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D3D39A-A0E5-286A-D567-3E8DC8D591B5}"/>
              </a:ext>
            </a:extLst>
          </p:cNvPr>
          <p:cNvSpPr/>
          <p:nvPr/>
        </p:nvSpPr>
        <p:spPr>
          <a:xfrm>
            <a:off x="5299779" y="2326934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E78DF7-A5C3-130D-BB47-6E54D274871E}"/>
              </a:ext>
            </a:extLst>
          </p:cNvPr>
          <p:cNvSpPr txBox="1"/>
          <p:nvPr/>
        </p:nvSpPr>
        <p:spPr>
          <a:xfrm>
            <a:off x="5369149" y="2385308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Dropdown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D7C02B-320C-E358-8F5C-AF398FE988F5}"/>
              </a:ext>
            </a:extLst>
          </p:cNvPr>
          <p:cNvSpPr txBox="1"/>
          <p:nvPr/>
        </p:nvSpPr>
        <p:spPr>
          <a:xfrm>
            <a:off x="5349189" y="2971248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 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E3DCC1-1849-FBC4-3CEB-5DEDF0C92E75}"/>
              </a:ext>
            </a:extLst>
          </p:cNvPr>
          <p:cNvSpPr txBox="1"/>
          <p:nvPr/>
        </p:nvSpPr>
        <p:spPr>
          <a:xfrm>
            <a:off x="5353103" y="3573656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DD.MM.YYYY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A9C709-1154-422A-6E76-ED36A13B250F}"/>
              </a:ext>
            </a:extLst>
          </p:cNvPr>
          <p:cNvSpPr txBox="1"/>
          <p:nvPr/>
        </p:nvSpPr>
        <p:spPr>
          <a:xfrm>
            <a:off x="5370231" y="4172715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Dropdown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FF3A62-3402-EBD2-B7CF-58FEE0772103}"/>
              </a:ext>
            </a:extLst>
          </p:cNvPr>
          <p:cNvSpPr txBox="1"/>
          <p:nvPr/>
        </p:nvSpPr>
        <p:spPr>
          <a:xfrm>
            <a:off x="3335461" y="1776664"/>
            <a:ext cx="92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Name: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BD1B10-2F0F-58E4-3ADB-5B3166729AA9}"/>
              </a:ext>
            </a:extLst>
          </p:cNvPr>
          <p:cNvSpPr/>
          <p:nvPr/>
        </p:nvSpPr>
        <p:spPr>
          <a:xfrm>
            <a:off x="5299779" y="1765113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9CB6C3-D722-AC73-946B-636B9E1C9328}"/>
              </a:ext>
            </a:extLst>
          </p:cNvPr>
          <p:cNvSpPr txBox="1"/>
          <p:nvPr/>
        </p:nvSpPr>
        <p:spPr>
          <a:xfrm>
            <a:off x="5369149" y="1823487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Text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7E7AC6-FA96-946E-82B9-15A795E8B15B}"/>
              </a:ext>
            </a:extLst>
          </p:cNvPr>
          <p:cNvSpPr txBox="1"/>
          <p:nvPr/>
        </p:nvSpPr>
        <p:spPr>
          <a:xfrm>
            <a:off x="3515674" y="135064"/>
            <a:ext cx="5160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Neuen Eintrag erstellen - </a:t>
            </a:r>
            <a:r>
              <a:rPr lang="de-DE" sz="3200" dirty="0" err="1"/>
              <a:t>old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530766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C3451-A8C5-F1B2-467C-FBAD34A32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1BBB23-AB28-8B7A-03FD-F7AD8F5AD2E5}"/>
              </a:ext>
            </a:extLst>
          </p:cNvPr>
          <p:cNvSpPr/>
          <p:nvPr/>
        </p:nvSpPr>
        <p:spPr>
          <a:xfrm>
            <a:off x="2145670" y="1165303"/>
            <a:ext cx="7586805" cy="45273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9295E5-2BB2-8142-3631-E7E326B61854}"/>
              </a:ext>
            </a:extLst>
          </p:cNvPr>
          <p:cNvSpPr/>
          <p:nvPr/>
        </p:nvSpPr>
        <p:spPr>
          <a:xfrm>
            <a:off x="5286244" y="4133555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D7E86-B119-97B5-EC3F-24E986D18D01}"/>
              </a:ext>
            </a:extLst>
          </p:cNvPr>
          <p:cNvSpPr/>
          <p:nvPr/>
        </p:nvSpPr>
        <p:spPr>
          <a:xfrm>
            <a:off x="2600345" y="4945343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ABBBD6-D94B-B05A-6F47-1730C9AE6B2D}"/>
              </a:ext>
            </a:extLst>
          </p:cNvPr>
          <p:cNvSpPr txBox="1"/>
          <p:nvPr/>
        </p:nvSpPr>
        <p:spPr>
          <a:xfrm>
            <a:off x="2600345" y="5009866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Eintrag einfügen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0EFCFB-D847-B44B-9C9E-4AFADF396AA5}"/>
              </a:ext>
            </a:extLst>
          </p:cNvPr>
          <p:cNvSpPr/>
          <p:nvPr/>
        </p:nvSpPr>
        <p:spPr>
          <a:xfrm>
            <a:off x="6220957" y="4945343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EE6E8D-8EFF-D95F-76A0-E6DBC48F6625}"/>
              </a:ext>
            </a:extLst>
          </p:cNvPr>
          <p:cNvSpPr txBox="1"/>
          <p:nvPr/>
        </p:nvSpPr>
        <p:spPr>
          <a:xfrm>
            <a:off x="6220957" y="5009866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Abbrechen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9EA86-20E1-71DE-4A5F-B17FFB999D62}"/>
              </a:ext>
            </a:extLst>
          </p:cNvPr>
          <p:cNvSpPr txBox="1"/>
          <p:nvPr/>
        </p:nvSpPr>
        <p:spPr>
          <a:xfrm>
            <a:off x="3627114" y="2338485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Typ: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71F61-CB4E-FDD9-33F0-3294BEA8B6AD}"/>
              </a:ext>
            </a:extLst>
          </p:cNvPr>
          <p:cNvSpPr txBox="1"/>
          <p:nvPr/>
        </p:nvSpPr>
        <p:spPr>
          <a:xfrm>
            <a:off x="3429372" y="2961246"/>
            <a:ext cx="8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Wert: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095FF-89FB-E554-F104-F9BE66C4818A}"/>
              </a:ext>
            </a:extLst>
          </p:cNvPr>
          <p:cNvSpPr txBox="1"/>
          <p:nvPr/>
        </p:nvSpPr>
        <p:spPr>
          <a:xfrm>
            <a:off x="3267243" y="3558267"/>
            <a:ext cx="1010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Datum: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F923BD-92AA-6119-0C71-F25958C1C8A1}"/>
              </a:ext>
            </a:extLst>
          </p:cNvPr>
          <p:cNvSpPr txBox="1"/>
          <p:nvPr/>
        </p:nvSpPr>
        <p:spPr>
          <a:xfrm>
            <a:off x="3179416" y="4195308"/>
            <a:ext cx="1095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Bereich: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5288C5-797E-6283-7AC9-84B1CDEC81B4}"/>
              </a:ext>
            </a:extLst>
          </p:cNvPr>
          <p:cNvSpPr txBox="1"/>
          <p:nvPr/>
        </p:nvSpPr>
        <p:spPr>
          <a:xfrm>
            <a:off x="2145671" y="1146379"/>
            <a:ext cx="7586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Neuer Eintrag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0D721C-1399-1AC0-434E-3C483FD74BB8}"/>
              </a:ext>
            </a:extLst>
          </p:cNvPr>
          <p:cNvSpPr/>
          <p:nvPr/>
        </p:nvSpPr>
        <p:spPr>
          <a:xfrm>
            <a:off x="5283733" y="3533495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46B1D6-4C72-54F6-1A88-29DA19D83681}"/>
              </a:ext>
            </a:extLst>
          </p:cNvPr>
          <p:cNvSpPr/>
          <p:nvPr/>
        </p:nvSpPr>
        <p:spPr>
          <a:xfrm>
            <a:off x="5283733" y="2930469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FC69DF9-FB81-815B-11B5-C4C8FEB420D3}"/>
              </a:ext>
            </a:extLst>
          </p:cNvPr>
          <p:cNvSpPr/>
          <p:nvPr/>
        </p:nvSpPr>
        <p:spPr>
          <a:xfrm>
            <a:off x="5299779" y="2326934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7E30E0-47F0-C2EC-433D-9D3BB127D124}"/>
              </a:ext>
            </a:extLst>
          </p:cNvPr>
          <p:cNvSpPr txBox="1"/>
          <p:nvPr/>
        </p:nvSpPr>
        <p:spPr>
          <a:xfrm>
            <a:off x="5369149" y="2385308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Dropdown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549AF8-6E77-8AE5-F6BC-3AEFE603FBB2}"/>
              </a:ext>
            </a:extLst>
          </p:cNvPr>
          <p:cNvSpPr txBox="1"/>
          <p:nvPr/>
        </p:nvSpPr>
        <p:spPr>
          <a:xfrm>
            <a:off x="5349189" y="2971248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 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1802C1-A13F-FD30-4791-B91C3E8DB6EF}"/>
              </a:ext>
            </a:extLst>
          </p:cNvPr>
          <p:cNvSpPr txBox="1"/>
          <p:nvPr/>
        </p:nvSpPr>
        <p:spPr>
          <a:xfrm>
            <a:off x="5353103" y="3573656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12.31.2025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F5097D-5B63-174E-6D69-6845249FB783}"/>
              </a:ext>
            </a:extLst>
          </p:cNvPr>
          <p:cNvSpPr txBox="1"/>
          <p:nvPr/>
        </p:nvSpPr>
        <p:spPr>
          <a:xfrm>
            <a:off x="5370231" y="4172715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Dropdown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75F60A-4CD1-AB88-1B59-E3E364225EC0}"/>
              </a:ext>
            </a:extLst>
          </p:cNvPr>
          <p:cNvSpPr txBox="1"/>
          <p:nvPr/>
        </p:nvSpPr>
        <p:spPr>
          <a:xfrm>
            <a:off x="3335461" y="1776664"/>
            <a:ext cx="92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Name: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61436-09DF-7C43-2DFE-90F0B9CBC9B1}"/>
              </a:ext>
            </a:extLst>
          </p:cNvPr>
          <p:cNvSpPr/>
          <p:nvPr/>
        </p:nvSpPr>
        <p:spPr>
          <a:xfrm>
            <a:off x="5299779" y="1765113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4A2811-B82E-5D82-E9FF-B7960E496B0B}"/>
              </a:ext>
            </a:extLst>
          </p:cNvPr>
          <p:cNvSpPr txBox="1"/>
          <p:nvPr/>
        </p:nvSpPr>
        <p:spPr>
          <a:xfrm>
            <a:off x="5369149" y="1823487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Text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D7737C-3FAA-0459-69A7-97DEB2B67DBF}"/>
              </a:ext>
            </a:extLst>
          </p:cNvPr>
          <p:cNvSpPr txBox="1"/>
          <p:nvPr/>
        </p:nvSpPr>
        <p:spPr>
          <a:xfrm>
            <a:off x="3566890" y="134258"/>
            <a:ext cx="4834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Neuen Eintrag Error - </a:t>
            </a:r>
            <a:r>
              <a:rPr lang="de-DE" sz="3200" dirty="0" err="1"/>
              <a:t>old</a:t>
            </a:r>
            <a:endParaRPr lang="de-DE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2B7FF6-8587-BCAD-D23D-E33A2055E8AA}"/>
              </a:ext>
            </a:extLst>
          </p:cNvPr>
          <p:cNvSpPr txBox="1"/>
          <p:nvPr/>
        </p:nvSpPr>
        <p:spPr>
          <a:xfrm>
            <a:off x="2600345" y="4640928"/>
            <a:ext cx="6795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FF0000"/>
                </a:solidFill>
              </a:rPr>
              <a:t>Fehler bei Eingabe: Datum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400682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EEC1E-DD7B-4BD2-0C33-2A214BB4D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6ADC6-9326-3F78-8FE5-87D853FA46C9}"/>
              </a:ext>
            </a:extLst>
          </p:cNvPr>
          <p:cNvSpPr/>
          <p:nvPr/>
        </p:nvSpPr>
        <p:spPr>
          <a:xfrm>
            <a:off x="2145670" y="1165303"/>
            <a:ext cx="7586805" cy="45273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C4942C-658E-D0BD-9344-A0EDB363440F}"/>
              </a:ext>
            </a:extLst>
          </p:cNvPr>
          <p:cNvSpPr/>
          <p:nvPr/>
        </p:nvSpPr>
        <p:spPr>
          <a:xfrm>
            <a:off x="2600345" y="4945343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63666A-7869-9364-80ED-D3DFB0C14156}"/>
              </a:ext>
            </a:extLst>
          </p:cNvPr>
          <p:cNvSpPr txBox="1"/>
          <p:nvPr/>
        </p:nvSpPr>
        <p:spPr>
          <a:xfrm>
            <a:off x="2600345" y="5009866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Eintrag einfügen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7EA81C-29A0-AFFB-E955-196363B2FF2A}"/>
              </a:ext>
            </a:extLst>
          </p:cNvPr>
          <p:cNvSpPr/>
          <p:nvPr/>
        </p:nvSpPr>
        <p:spPr>
          <a:xfrm>
            <a:off x="6220957" y="4945343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0FCC2-F68A-77CD-F997-EDAF05251CBC}"/>
              </a:ext>
            </a:extLst>
          </p:cNvPr>
          <p:cNvSpPr txBox="1"/>
          <p:nvPr/>
        </p:nvSpPr>
        <p:spPr>
          <a:xfrm>
            <a:off x="6220957" y="5009866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Abbrechen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283FA-6265-83CC-7B6D-687B74A4F32E}"/>
              </a:ext>
            </a:extLst>
          </p:cNvPr>
          <p:cNvSpPr txBox="1"/>
          <p:nvPr/>
        </p:nvSpPr>
        <p:spPr>
          <a:xfrm>
            <a:off x="2754354" y="2197727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Typ: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72424-22A0-407B-734D-F1FC798A83C0}"/>
              </a:ext>
            </a:extLst>
          </p:cNvPr>
          <p:cNvSpPr txBox="1"/>
          <p:nvPr/>
        </p:nvSpPr>
        <p:spPr>
          <a:xfrm>
            <a:off x="2546956" y="2630098"/>
            <a:ext cx="8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Wert: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DA88C-A342-FF70-D08F-4111BAC08649}"/>
              </a:ext>
            </a:extLst>
          </p:cNvPr>
          <p:cNvSpPr txBox="1"/>
          <p:nvPr/>
        </p:nvSpPr>
        <p:spPr>
          <a:xfrm>
            <a:off x="2376889" y="3083639"/>
            <a:ext cx="1010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Datum: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AE921-423C-0D85-1ACC-A4721D67116D}"/>
              </a:ext>
            </a:extLst>
          </p:cNvPr>
          <p:cNvSpPr txBox="1"/>
          <p:nvPr/>
        </p:nvSpPr>
        <p:spPr>
          <a:xfrm>
            <a:off x="2292039" y="3534409"/>
            <a:ext cx="1095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Bereich: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5A8361-7355-913C-AB26-74C06ADB508C}"/>
              </a:ext>
            </a:extLst>
          </p:cNvPr>
          <p:cNvSpPr txBox="1"/>
          <p:nvPr/>
        </p:nvSpPr>
        <p:spPr>
          <a:xfrm>
            <a:off x="2145671" y="1146379"/>
            <a:ext cx="7586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Eintrag anpassen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F09C17-6933-73A5-DA25-B1F09570BD24}"/>
              </a:ext>
            </a:extLst>
          </p:cNvPr>
          <p:cNvSpPr txBox="1"/>
          <p:nvPr/>
        </p:nvSpPr>
        <p:spPr>
          <a:xfrm>
            <a:off x="3720408" y="2231866"/>
            <a:ext cx="325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Dropdown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E82395-DBBD-4C92-F3C8-9CB6574C0AE8}"/>
              </a:ext>
            </a:extLst>
          </p:cNvPr>
          <p:cNvSpPr txBox="1"/>
          <p:nvPr/>
        </p:nvSpPr>
        <p:spPr>
          <a:xfrm>
            <a:off x="3720408" y="2654167"/>
            <a:ext cx="325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INT 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203502-6AE7-4E84-559A-C0260DE3482D}"/>
              </a:ext>
            </a:extLst>
          </p:cNvPr>
          <p:cNvSpPr txBox="1"/>
          <p:nvPr/>
        </p:nvSpPr>
        <p:spPr>
          <a:xfrm>
            <a:off x="3710581" y="3114417"/>
            <a:ext cx="325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DD.MM.YYYY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C29ED4-93F2-1D65-6CF8-4CBE3EC07E95}"/>
              </a:ext>
            </a:extLst>
          </p:cNvPr>
          <p:cNvSpPr txBox="1"/>
          <p:nvPr/>
        </p:nvSpPr>
        <p:spPr>
          <a:xfrm>
            <a:off x="3700752" y="3566051"/>
            <a:ext cx="325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Dropdown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7EA54C-7BEE-E512-546A-9DAB5FDBB642}"/>
              </a:ext>
            </a:extLst>
          </p:cNvPr>
          <p:cNvSpPr txBox="1"/>
          <p:nvPr/>
        </p:nvSpPr>
        <p:spPr>
          <a:xfrm>
            <a:off x="2462701" y="1788121"/>
            <a:ext cx="92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Name: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6C9535-88AC-FE60-79A5-23B96D90A8C9}"/>
              </a:ext>
            </a:extLst>
          </p:cNvPr>
          <p:cNvSpPr/>
          <p:nvPr/>
        </p:nvSpPr>
        <p:spPr>
          <a:xfrm>
            <a:off x="3720409" y="1824250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27D997-F226-5719-0481-67768015C6AB}"/>
              </a:ext>
            </a:extLst>
          </p:cNvPr>
          <p:cNvSpPr txBox="1"/>
          <p:nvPr/>
        </p:nvSpPr>
        <p:spPr>
          <a:xfrm>
            <a:off x="3720408" y="1816260"/>
            <a:ext cx="3174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Text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9CA95C-9E9B-1355-DC5E-DCBB7E27849B}"/>
              </a:ext>
            </a:extLst>
          </p:cNvPr>
          <p:cNvSpPr txBox="1"/>
          <p:nvPr/>
        </p:nvSpPr>
        <p:spPr>
          <a:xfrm>
            <a:off x="1828798" y="125260"/>
            <a:ext cx="8220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Bestehenden Eintrag anpassen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A531C4-1A12-6E41-DEC2-0F687C69AF50}"/>
              </a:ext>
            </a:extLst>
          </p:cNvPr>
          <p:cNvSpPr/>
          <p:nvPr/>
        </p:nvSpPr>
        <p:spPr>
          <a:xfrm>
            <a:off x="3720409" y="2246440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24EC99-57ED-6826-1967-434121EBBA0B}"/>
              </a:ext>
            </a:extLst>
          </p:cNvPr>
          <p:cNvSpPr/>
          <p:nvPr/>
        </p:nvSpPr>
        <p:spPr>
          <a:xfrm>
            <a:off x="3720409" y="2672170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EE0851-D6FA-D116-C884-69DBEC0BC346}"/>
              </a:ext>
            </a:extLst>
          </p:cNvPr>
          <p:cNvSpPr/>
          <p:nvPr/>
        </p:nvSpPr>
        <p:spPr>
          <a:xfrm>
            <a:off x="3720409" y="3128744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AE1469-680E-D738-1EE2-ED051180895F}"/>
              </a:ext>
            </a:extLst>
          </p:cNvPr>
          <p:cNvSpPr/>
          <p:nvPr/>
        </p:nvSpPr>
        <p:spPr>
          <a:xfrm>
            <a:off x="3710581" y="3580868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AAAD40-0F6C-E7B3-120A-667DF1A8C45B}"/>
              </a:ext>
            </a:extLst>
          </p:cNvPr>
          <p:cNvSpPr/>
          <p:nvPr/>
        </p:nvSpPr>
        <p:spPr>
          <a:xfrm>
            <a:off x="5289948" y="4059651"/>
            <a:ext cx="271604" cy="28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FED899-0532-B448-373D-F9123D73EA86}"/>
              </a:ext>
            </a:extLst>
          </p:cNvPr>
          <p:cNvSpPr txBox="1"/>
          <p:nvPr/>
        </p:nvSpPr>
        <p:spPr>
          <a:xfrm>
            <a:off x="3693814" y="3999925"/>
            <a:ext cx="1273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Als Reihe: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C5CF04-08BE-3380-F535-93B0B3B6CF8E}"/>
              </a:ext>
            </a:extLst>
          </p:cNvPr>
          <p:cNvSpPr txBox="1"/>
          <p:nvPr/>
        </p:nvSpPr>
        <p:spPr>
          <a:xfrm>
            <a:off x="7196904" y="1464197"/>
            <a:ext cx="237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Vorheriger Wert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15F28A-1720-6A29-553C-845271E17DBA}"/>
              </a:ext>
            </a:extLst>
          </p:cNvPr>
          <p:cNvSpPr txBox="1"/>
          <p:nvPr/>
        </p:nvSpPr>
        <p:spPr>
          <a:xfrm>
            <a:off x="7112646" y="1781455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Einkaufskosten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6BB858-91AA-C108-1D98-6D035E3DBF5F}"/>
              </a:ext>
            </a:extLst>
          </p:cNvPr>
          <p:cNvSpPr txBox="1"/>
          <p:nvPr/>
        </p:nvSpPr>
        <p:spPr>
          <a:xfrm>
            <a:off x="7088233" y="2626930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110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784E2-6D45-53B4-11C2-8A6EC865773F}"/>
              </a:ext>
            </a:extLst>
          </p:cNvPr>
          <p:cNvSpPr txBox="1"/>
          <p:nvPr/>
        </p:nvSpPr>
        <p:spPr>
          <a:xfrm>
            <a:off x="7093998" y="3069173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12.12.2024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9ED7AD-6324-31C9-DB31-51E15D8EB7E8}"/>
              </a:ext>
            </a:extLst>
          </p:cNvPr>
          <p:cNvSpPr txBox="1"/>
          <p:nvPr/>
        </p:nvSpPr>
        <p:spPr>
          <a:xfrm>
            <a:off x="7112646" y="3538336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Essen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D96DCF-833D-2EE4-1630-3C808688D30E}"/>
              </a:ext>
            </a:extLst>
          </p:cNvPr>
          <p:cNvCxnSpPr/>
          <p:nvPr/>
        </p:nvCxnSpPr>
        <p:spPr>
          <a:xfrm>
            <a:off x="7112646" y="2140216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D03044-520E-1062-97C2-EC58C3172008}"/>
              </a:ext>
            </a:extLst>
          </p:cNvPr>
          <p:cNvCxnSpPr/>
          <p:nvPr/>
        </p:nvCxnSpPr>
        <p:spPr>
          <a:xfrm>
            <a:off x="7112646" y="1824250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EB469A-4A10-2A9B-7435-125A2AA7AC2B}"/>
              </a:ext>
            </a:extLst>
          </p:cNvPr>
          <p:cNvCxnSpPr/>
          <p:nvPr/>
        </p:nvCxnSpPr>
        <p:spPr>
          <a:xfrm>
            <a:off x="7112646" y="2988136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64DB77-7337-B70B-73BC-1F868F649510}"/>
              </a:ext>
            </a:extLst>
          </p:cNvPr>
          <p:cNvCxnSpPr/>
          <p:nvPr/>
        </p:nvCxnSpPr>
        <p:spPr>
          <a:xfrm>
            <a:off x="7112646" y="3429000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16423D-9D35-E55B-227C-35835E7E0F0F}"/>
              </a:ext>
            </a:extLst>
          </p:cNvPr>
          <p:cNvCxnSpPr/>
          <p:nvPr/>
        </p:nvCxnSpPr>
        <p:spPr>
          <a:xfrm>
            <a:off x="7112646" y="2677070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6A1C1C-1B34-6050-8862-0D5FD4F6E8E5}"/>
              </a:ext>
            </a:extLst>
          </p:cNvPr>
          <p:cNvCxnSpPr/>
          <p:nvPr/>
        </p:nvCxnSpPr>
        <p:spPr>
          <a:xfrm>
            <a:off x="7112646" y="3153257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0C5E1DA-B5E4-8DC2-F441-E07C0AE4D020}"/>
              </a:ext>
            </a:extLst>
          </p:cNvPr>
          <p:cNvCxnSpPr/>
          <p:nvPr/>
        </p:nvCxnSpPr>
        <p:spPr>
          <a:xfrm>
            <a:off x="7112646" y="3610850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07C18E2-1CE2-90A7-2254-A5BF5A9EA790}"/>
              </a:ext>
            </a:extLst>
          </p:cNvPr>
          <p:cNvCxnSpPr/>
          <p:nvPr/>
        </p:nvCxnSpPr>
        <p:spPr>
          <a:xfrm>
            <a:off x="7112646" y="3896834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C3A6F4D-A035-566A-6CB6-E4D6B23587DD}"/>
              </a:ext>
            </a:extLst>
          </p:cNvPr>
          <p:cNvSpPr txBox="1"/>
          <p:nvPr/>
        </p:nvSpPr>
        <p:spPr>
          <a:xfrm>
            <a:off x="7093998" y="2212513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Ausgabe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62A4970-066B-675B-12DB-354AEBA2F0DF}"/>
              </a:ext>
            </a:extLst>
          </p:cNvPr>
          <p:cNvCxnSpPr/>
          <p:nvPr/>
        </p:nvCxnSpPr>
        <p:spPr>
          <a:xfrm>
            <a:off x="7112646" y="2562406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4868453-1848-BEFD-34FB-637E97F0BEED}"/>
              </a:ext>
            </a:extLst>
          </p:cNvPr>
          <p:cNvCxnSpPr/>
          <p:nvPr/>
        </p:nvCxnSpPr>
        <p:spPr>
          <a:xfrm>
            <a:off x="7112646" y="2252068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76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94B8B-AA4B-0482-93E2-2CFF0125E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A66065-91F5-EDC3-413F-DADC38C53573}"/>
              </a:ext>
            </a:extLst>
          </p:cNvPr>
          <p:cNvSpPr/>
          <p:nvPr/>
        </p:nvSpPr>
        <p:spPr>
          <a:xfrm>
            <a:off x="2145670" y="1165303"/>
            <a:ext cx="7586805" cy="45273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004230-AF4C-E189-3663-A216F717E51D}"/>
              </a:ext>
            </a:extLst>
          </p:cNvPr>
          <p:cNvSpPr/>
          <p:nvPr/>
        </p:nvSpPr>
        <p:spPr>
          <a:xfrm>
            <a:off x="2600345" y="4945343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59F9EC-830A-5C62-67B3-782D3D67613B}"/>
              </a:ext>
            </a:extLst>
          </p:cNvPr>
          <p:cNvSpPr txBox="1"/>
          <p:nvPr/>
        </p:nvSpPr>
        <p:spPr>
          <a:xfrm>
            <a:off x="2600345" y="5009866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Eintrag einfügen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389FAE-A25E-2966-0584-E659A5D6C7F9}"/>
              </a:ext>
            </a:extLst>
          </p:cNvPr>
          <p:cNvSpPr/>
          <p:nvPr/>
        </p:nvSpPr>
        <p:spPr>
          <a:xfrm>
            <a:off x="6220957" y="4945343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4ADE2-4731-FEB2-BDE6-5C01B7347D24}"/>
              </a:ext>
            </a:extLst>
          </p:cNvPr>
          <p:cNvSpPr txBox="1"/>
          <p:nvPr/>
        </p:nvSpPr>
        <p:spPr>
          <a:xfrm>
            <a:off x="6220957" y="5009866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Abbrechen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761ED4-F4BE-F619-04F9-2C1A52B68D01}"/>
              </a:ext>
            </a:extLst>
          </p:cNvPr>
          <p:cNvSpPr txBox="1"/>
          <p:nvPr/>
        </p:nvSpPr>
        <p:spPr>
          <a:xfrm>
            <a:off x="2754354" y="2197727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Typ: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890782-9E8A-3A38-A42D-4FC04CB8AE0C}"/>
              </a:ext>
            </a:extLst>
          </p:cNvPr>
          <p:cNvSpPr txBox="1"/>
          <p:nvPr/>
        </p:nvSpPr>
        <p:spPr>
          <a:xfrm>
            <a:off x="2546956" y="2630098"/>
            <a:ext cx="8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Wert: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8F07A-A408-85C1-0908-0A8A6B95A169}"/>
              </a:ext>
            </a:extLst>
          </p:cNvPr>
          <p:cNvSpPr txBox="1"/>
          <p:nvPr/>
        </p:nvSpPr>
        <p:spPr>
          <a:xfrm>
            <a:off x="2376889" y="3083639"/>
            <a:ext cx="1010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Datum: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334B5-9657-1682-15AF-A9DD2FC17D1B}"/>
              </a:ext>
            </a:extLst>
          </p:cNvPr>
          <p:cNvSpPr txBox="1"/>
          <p:nvPr/>
        </p:nvSpPr>
        <p:spPr>
          <a:xfrm>
            <a:off x="2292039" y="3534409"/>
            <a:ext cx="1095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Bereich: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7F22DA-D96C-82B8-C37C-8B1EADB0CFBD}"/>
              </a:ext>
            </a:extLst>
          </p:cNvPr>
          <p:cNvSpPr txBox="1"/>
          <p:nvPr/>
        </p:nvSpPr>
        <p:spPr>
          <a:xfrm>
            <a:off x="2145671" y="1146379"/>
            <a:ext cx="7586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Eintrag anpassen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4E5E3D-49FC-5EE9-D7F6-32D0E2024043}"/>
              </a:ext>
            </a:extLst>
          </p:cNvPr>
          <p:cNvSpPr txBox="1"/>
          <p:nvPr/>
        </p:nvSpPr>
        <p:spPr>
          <a:xfrm>
            <a:off x="3720408" y="2231866"/>
            <a:ext cx="325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Dropdown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AF4EB0-8AE5-9669-C165-CF3A2D07DF2A}"/>
              </a:ext>
            </a:extLst>
          </p:cNvPr>
          <p:cNvSpPr txBox="1"/>
          <p:nvPr/>
        </p:nvSpPr>
        <p:spPr>
          <a:xfrm>
            <a:off x="3720408" y="2654167"/>
            <a:ext cx="325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INT 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B2889A-40E2-3D1D-5087-2D7EC3B03488}"/>
              </a:ext>
            </a:extLst>
          </p:cNvPr>
          <p:cNvSpPr txBox="1"/>
          <p:nvPr/>
        </p:nvSpPr>
        <p:spPr>
          <a:xfrm>
            <a:off x="3710581" y="3114417"/>
            <a:ext cx="325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DD.MM.YYYY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481FD9-94BC-028C-E141-C64EAE412891}"/>
              </a:ext>
            </a:extLst>
          </p:cNvPr>
          <p:cNvSpPr txBox="1"/>
          <p:nvPr/>
        </p:nvSpPr>
        <p:spPr>
          <a:xfrm>
            <a:off x="3700752" y="3566051"/>
            <a:ext cx="325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Dropdown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D276A8-19BA-2B24-AD63-4A4FE57F9438}"/>
              </a:ext>
            </a:extLst>
          </p:cNvPr>
          <p:cNvSpPr txBox="1"/>
          <p:nvPr/>
        </p:nvSpPr>
        <p:spPr>
          <a:xfrm>
            <a:off x="2462701" y="1788121"/>
            <a:ext cx="92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Name: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861B90-790E-3B3F-118A-6969409DD298}"/>
              </a:ext>
            </a:extLst>
          </p:cNvPr>
          <p:cNvSpPr/>
          <p:nvPr/>
        </p:nvSpPr>
        <p:spPr>
          <a:xfrm>
            <a:off x="3720409" y="1824250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7398C4-8ADA-B1B9-3765-5A0A98B0F624}"/>
              </a:ext>
            </a:extLst>
          </p:cNvPr>
          <p:cNvSpPr txBox="1"/>
          <p:nvPr/>
        </p:nvSpPr>
        <p:spPr>
          <a:xfrm>
            <a:off x="3720408" y="1816260"/>
            <a:ext cx="3174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Text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F05F0C-5534-49F0-7285-E0D1BE58E336}"/>
              </a:ext>
            </a:extLst>
          </p:cNvPr>
          <p:cNvSpPr txBox="1"/>
          <p:nvPr/>
        </p:nvSpPr>
        <p:spPr>
          <a:xfrm>
            <a:off x="1828798" y="125260"/>
            <a:ext cx="8220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Bestehenden Eintrag anpassen+ Reihe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203404-4FDE-338F-0C09-64D31F86F867}"/>
              </a:ext>
            </a:extLst>
          </p:cNvPr>
          <p:cNvSpPr/>
          <p:nvPr/>
        </p:nvSpPr>
        <p:spPr>
          <a:xfrm>
            <a:off x="3720409" y="2246440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A7F5B0-C29E-4334-ECF3-05C6C5E54D98}"/>
              </a:ext>
            </a:extLst>
          </p:cNvPr>
          <p:cNvSpPr/>
          <p:nvPr/>
        </p:nvSpPr>
        <p:spPr>
          <a:xfrm>
            <a:off x="3720409" y="2672170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CE27C6-6DBB-EC40-CD7A-4A1F20FA96C3}"/>
              </a:ext>
            </a:extLst>
          </p:cNvPr>
          <p:cNvSpPr/>
          <p:nvPr/>
        </p:nvSpPr>
        <p:spPr>
          <a:xfrm>
            <a:off x="3720409" y="3128744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C83602-99DE-DCCF-1773-7F8DE4D32F50}"/>
              </a:ext>
            </a:extLst>
          </p:cNvPr>
          <p:cNvSpPr/>
          <p:nvPr/>
        </p:nvSpPr>
        <p:spPr>
          <a:xfrm>
            <a:off x="3710581" y="3580868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34E513-267D-7A23-B948-3FF703D9FF7F}"/>
              </a:ext>
            </a:extLst>
          </p:cNvPr>
          <p:cNvSpPr/>
          <p:nvPr/>
        </p:nvSpPr>
        <p:spPr>
          <a:xfrm>
            <a:off x="5289948" y="4059651"/>
            <a:ext cx="271604" cy="28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8BDE13-D78A-C347-68B3-C8B4B206B153}"/>
              </a:ext>
            </a:extLst>
          </p:cNvPr>
          <p:cNvSpPr txBox="1"/>
          <p:nvPr/>
        </p:nvSpPr>
        <p:spPr>
          <a:xfrm>
            <a:off x="3693814" y="3999925"/>
            <a:ext cx="1273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Als Reihe: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B28E51-DEDA-EB72-4A13-8B70FB31647E}"/>
              </a:ext>
            </a:extLst>
          </p:cNvPr>
          <p:cNvSpPr txBox="1"/>
          <p:nvPr/>
        </p:nvSpPr>
        <p:spPr>
          <a:xfrm>
            <a:off x="5238349" y="4006412"/>
            <a:ext cx="271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✓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8305C6-15B6-9F5F-2F13-EF1A00BEB927}"/>
              </a:ext>
            </a:extLst>
          </p:cNvPr>
          <p:cNvSpPr/>
          <p:nvPr/>
        </p:nvSpPr>
        <p:spPr>
          <a:xfrm>
            <a:off x="7688343" y="4051227"/>
            <a:ext cx="851025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0EE3EB-7A46-E3D0-F9EB-0AA31A6D9E3C}"/>
              </a:ext>
            </a:extLst>
          </p:cNvPr>
          <p:cNvSpPr/>
          <p:nvPr/>
        </p:nvSpPr>
        <p:spPr>
          <a:xfrm>
            <a:off x="7688342" y="4357857"/>
            <a:ext cx="851025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904721-4769-E522-C8E2-5026DC299E10}"/>
              </a:ext>
            </a:extLst>
          </p:cNvPr>
          <p:cNvSpPr txBox="1"/>
          <p:nvPr/>
        </p:nvSpPr>
        <p:spPr>
          <a:xfrm>
            <a:off x="7663020" y="4024048"/>
            <a:ext cx="876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Date input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284962-72D1-BA45-4EE8-CAECA04E97AF}"/>
              </a:ext>
            </a:extLst>
          </p:cNvPr>
          <p:cNvSpPr txBox="1"/>
          <p:nvPr/>
        </p:nvSpPr>
        <p:spPr>
          <a:xfrm>
            <a:off x="7634835" y="4347268"/>
            <a:ext cx="1049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DD.MM.YYYY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8FCCDA-676B-CD59-43E7-E41CB54BED62}"/>
              </a:ext>
            </a:extLst>
          </p:cNvPr>
          <p:cNvSpPr txBox="1"/>
          <p:nvPr/>
        </p:nvSpPr>
        <p:spPr>
          <a:xfrm>
            <a:off x="7112647" y="4292135"/>
            <a:ext cx="59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Bis: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54BA12-0596-3CFA-313C-CDA22DBB412C}"/>
              </a:ext>
            </a:extLst>
          </p:cNvPr>
          <p:cNvSpPr/>
          <p:nvPr/>
        </p:nvSpPr>
        <p:spPr>
          <a:xfrm>
            <a:off x="5667469" y="4059651"/>
            <a:ext cx="1382755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665745-2E41-DE67-61CB-7613B008DFB8}"/>
              </a:ext>
            </a:extLst>
          </p:cNvPr>
          <p:cNvSpPr txBox="1"/>
          <p:nvPr/>
        </p:nvSpPr>
        <p:spPr>
          <a:xfrm>
            <a:off x="5654808" y="4023811"/>
            <a:ext cx="145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wöchentlich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D5573-4155-DE01-9009-F6D84357E068}"/>
              </a:ext>
            </a:extLst>
          </p:cNvPr>
          <p:cNvSpPr txBox="1"/>
          <p:nvPr/>
        </p:nvSpPr>
        <p:spPr>
          <a:xfrm>
            <a:off x="7196904" y="1464197"/>
            <a:ext cx="237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Vorheriger Wert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FEEBEE-0412-B58F-BE40-DEEB7DF817BF}"/>
              </a:ext>
            </a:extLst>
          </p:cNvPr>
          <p:cNvSpPr txBox="1"/>
          <p:nvPr/>
        </p:nvSpPr>
        <p:spPr>
          <a:xfrm>
            <a:off x="7112646" y="1781455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Einkaufskosten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125136-4467-E6C5-6608-CF14659EE56B}"/>
              </a:ext>
            </a:extLst>
          </p:cNvPr>
          <p:cNvSpPr txBox="1"/>
          <p:nvPr/>
        </p:nvSpPr>
        <p:spPr>
          <a:xfrm>
            <a:off x="7088233" y="2626930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110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CA2EDE-578B-BF2B-FD8D-6B7B49BAC0B5}"/>
              </a:ext>
            </a:extLst>
          </p:cNvPr>
          <p:cNvSpPr txBox="1"/>
          <p:nvPr/>
        </p:nvSpPr>
        <p:spPr>
          <a:xfrm>
            <a:off x="7093998" y="3069173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12.12.2024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3E5110-1519-CA2D-61B9-F688F1AA1F26}"/>
              </a:ext>
            </a:extLst>
          </p:cNvPr>
          <p:cNvSpPr txBox="1"/>
          <p:nvPr/>
        </p:nvSpPr>
        <p:spPr>
          <a:xfrm>
            <a:off x="7112646" y="3538336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Essen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4204189-737F-9562-3224-89B8DD26CFF8}"/>
              </a:ext>
            </a:extLst>
          </p:cNvPr>
          <p:cNvCxnSpPr/>
          <p:nvPr/>
        </p:nvCxnSpPr>
        <p:spPr>
          <a:xfrm>
            <a:off x="7112646" y="2140216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3F946E-BD74-0CF2-3773-D51167508F4A}"/>
              </a:ext>
            </a:extLst>
          </p:cNvPr>
          <p:cNvCxnSpPr/>
          <p:nvPr/>
        </p:nvCxnSpPr>
        <p:spPr>
          <a:xfrm>
            <a:off x="7112646" y="1824250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C15539-396D-1992-07BC-9E4BC14CCEFA}"/>
              </a:ext>
            </a:extLst>
          </p:cNvPr>
          <p:cNvCxnSpPr/>
          <p:nvPr/>
        </p:nvCxnSpPr>
        <p:spPr>
          <a:xfrm>
            <a:off x="7112646" y="2988136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CFC1103-2D7A-1E98-33DF-38EE9DB00DE2}"/>
              </a:ext>
            </a:extLst>
          </p:cNvPr>
          <p:cNvCxnSpPr/>
          <p:nvPr/>
        </p:nvCxnSpPr>
        <p:spPr>
          <a:xfrm>
            <a:off x="7112646" y="3429000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BB88145-6950-FE87-9328-B271332CB21E}"/>
              </a:ext>
            </a:extLst>
          </p:cNvPr>
          <p:cNvCxnSpPr/>
          <p:nvPr/>
        </p:nvCxnSpPr>
        <p:spPr>
          <a:xfrm>
            <a:off x="7112646" y="2677070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4B38F4B-874F-EC52-64DD-524D4737E5E8}"/>
              </a:ext>
            </a:extLst>
          </p:cNvPr>
          <p:cNvCxnSpPr/>
          <p:nvPr/>
        </p:nvCxnSpPr>
        <p:spPr>
          <a:xfrm>
            <a:off x="7112646" y="3153257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57AC5A-70D5-E9F8-649C-731F1625926C}"/>
              </a:ext>
            </a:extLst>
          </p:cNvPr>
          <p:cNvCxnSpPr/>
          <p:nvPr/>
        </p:nvCxnSpPr>
        <p:spPr>
          <a:xfrm>
            <a:off x="7112646" y="3610850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116F6A-92A3-8ED8-6A21-8E98F38558FB}"/>
              </a:ext>
            </a:extLst>
          </p:cNvPr>
          <p:cNvCxnSpPr/>
          <p:nvPr/>
        </p:nvCxnSpPr>
        <p:spPr>
          <a:xfrm>
            <a:off x="7112646" y="3896834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1B87674-1FD9-93CE-FC72-864DC074B54A}"/>
              </a:ext>
            </a:extLst>
          </p:cNvPr>
          <p:cNvSpPr txBox="1"/>
          <p:nvPr/>
        </p:nvSpPr>
        <p:spPr>
          <a:xfrm>
            <a:off x="7093998" y="2212513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Ausgabe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F488F17-F1A3-59F3-7D6D-F872A41E7D97}"/>
              </a:ext>
            </a:extLst>
          </p:cNvPr>
          <p:cNvCxnSpPr/>
          <p:nvPr/>
        </p:nvCxnSpPr>
        <p:spPr>
          <a:xfrm>
            <a:off x="7112646" y="2562406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615CC5F-CB6F-E551-27DB-939FEA31639D}"/>
              </a:ext>
            </a:extLst>
          </p:cNvPr>
          <p:cNvCxnSpPr/>
          <p:nvPr/>
        </p:nvCxnSpPr>
        <p:spPr>
          <a:xfrm>
            <a:off x="7112646" y="2252068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A883C3E-B9E2-497D-53C3-E0689B45125F}"/>
              </a:ext>
            </a:extLst>
          </p:cNvPr>
          <p:cNvSpPr txBox="1"/>
          <p:nvPr/>
        </p:nvSpPr>
        <p:spPr>
          <a:xfrm>
            <a:off x="7137970" y="3995947"/>
            <a:ext cx="55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Ab:</a:t>
            </a:r>
          </a:p>
        </p:txBody>
      </p:sp>
    </p:spTree>
    <p:extLst>
      <p:ext uri="{BB962C8B-B14F-4D97-AF65-F5344CB8AC3E}">
        <p14:creationId xmlns:p14="http://schemas.microsoft.com/office/powerpoint/2010/main" val="2828133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A70FC-8D67-0F8A-CDAC-017C350B8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2EDD5E-1436-463A-8551-B1B1520F3F91}"/>
              </a:ext>
            </a:extLst>
          </p:cNvPr>
          <p:cNvSpPr/>
          <p:nvPr/>
        </p:nvSpPr>
        <p:spPr>
          <a:xfrm>
            <a:off x="2145670" y="1165303"/>
            <a:ext cx="7586805" cy="45273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018AF3-DA55-F31E-8494-105619BBA5B4}"/>
              </a:ext>
            </a:extLst>
          </p:cNvPr>
          <p:cNvSpPr/>
          <p:nvPr/>
        </p:nvSpPr>
        <p:spPr>
          <a:xfrm>
            <a:off x="2600345" y="4945343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4285CE-DFE4-2F99-BE0E-0270F2E41664}"/>
              </a:ext>
            </a:extLst>
          </p:cNvPr>
          <p:cNvSpPr txBox="1"/>
          <p:nvPr/>
        </p:nvSpPr>
        <p:spPr>
          <a:xfrm>
            <a:off x="2600345" y="5009866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Eintrag einfügen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323F7-CF33-42DB-B92E-8EC113A61DAF}"/>
              </a:ext>
            </a:extLst>
          </p:cNvPr>
          <p:cNvSpPr/>
          <p:nvPr/>
        </p:nvSpPr>
        <p:spPr>
          <a:xfrm>
            <a:off x="6220957" y="4945343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D57382-6079-0FC6-930A-B53948D01694}"/>
              </a:ext>
            </a:extLst>
          </p:cNvPr>
          <p:cNvSpPr txBox="1"/>
          <p:nvPr/>
        </p:nvSpPr>
        <p:spPr>
          <a:xfrm>
            <a:off x="6220957" y="5009866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Abbrechen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3E37-2C6F-7186-ABB5-0D757D8DBF24}"/>
              </a:ext>
            </a:extLst>
          </p:cNvPr>
          <p:cNvSpPr txBox="1"/>
          <p:nvPr/>
        </p:nvSpPr>
        <p:spPr>
          <a:xfrm>
            <a:off x="2754354" y="2197727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Typ: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65F07-C83C-AB54-9767-1C09234A340A}"/>
              </a:ext>
            </a:extLst>
          </p:cNvPr>
          <p:cNvSpPr txBox="1"/>
          <p:nvPr/>
        </p:nvSpPr>
        <p:spPr>
          <a:xfrm>
            <a:off x="2546956" y="2630098"/>
            <a:ext cx="8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Wert: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8B611-FCB4-3C31-E0F9-26523F20F1AD}"/>
              </a:ext>
            </a:extLst>
          </p:cNvPr>
          <p:cNvSpPr txBox="1"/>
          <p:nvPr/>
        </p:nvSpPr>
        <p:spPr>
          <a:xfrm>
            <a:off x="2376889" y="3083639"/>
            <a:ext cx="1010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Datum: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C9843-5BD8-66A6-5B84-6AAE814D3E38}"/>
              </a:ext>
            </a:extLst>
          </p:cNvPr>
          <p:cNvSpPr txBox="1"/>
          <p:nvPr/>
        </p:nvSpPr>
        <p:spPr>
          <a:xfrm>
            <a:off x="2292039" y="3534409"/>
            <a:ext cx="1095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Bereich: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27B4D5-4783-246F-E96F-2A530B8E7FFC}"/>
              </a:ext>
            </a:extLst>
          </p:cNvPr>
          <p:cNvSpPr txBox="1"/>
          <p:nvPr/>
        </p:nvSpPr>
        <p:spPr>
          <a:xfrm>
            <a:off x="2145671" y="1146379"/>
            <a:ext cx="7586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Eintrag anpassen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D9D59B-6751-0C44-C923-9D99A308DAD1}"/>
              </a:ext>
            </a:extLst>
          </p:cNvPr>
          <p:cNvSpPr txBox="1"/>
          <p:nvPr/>
        </p:nvSpPr>
        <p:spPr>
          <a:xfrm>
            <a:off x="3720408" y="2231866"/>
            <a:ext cx="325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Dropdown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F4D51E-E727-1D0A-3567-01C2E3F9D868}"/>
              </a:ext>
            </a:extLst>
          </p:cNvPr>
          <p:cNvSpPr txBox="1"/>
          <p:nvPr/>
        </p:nvSpPr>
        <p:spPr>
          <a:xfrm>
            <a:off x="3720408" y="2654167"/>
            <a:ext cx="325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INT 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10D6FE-323F-AB4E-99C1-AEE98C1A0A5F}"/>
              </a:ext>
            </a:extLst>
          </p:cNvPr>
          <p:cNvSpPr txBox="1"/>
          <p:nvPr/>
        </p:nvSpPr>
        <p:spPr>
          <a:xfrm>
            <a:off x="3710581" y="3114417"/>
            <a:ext cx="325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12.31.2025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8BAD97-648F-9C87-4919-0C8361F90B37}"/>
              </a:ext>
            </a:extLst>
          </p:cNvPr>
          <p:cNvSpPr txBox="1"/>
          <p:nvPr/>
        </p:nvSpPr>
        <p:spPr>
          <a:xfrm>
            <a:off x="3700752" y="3566051"/>
            <a:ext cx="325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Dropdown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E25AD6-3154-4638-D546-BD7D31208E29}"/>
              </a:ext>
            </a:extLst>
          </p:cNvPr>
          <p:cNvSpPr txBox="1"/>
          <p:nvPr/>
        </p:nvSpPr>
        <p:spPr>
          <a:xfrm>
            <a:off x="2462701" y="1788121"/>
            <a:ext cx="92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Name: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72010E4-249A-7C5F-9D68-C040E21E2950}"/>
              </a:ext>
            </a:extLst>
          </p:cNvPr>
          <p:cNvSpPr/>
          <p:nvPr/>
        </p:nvSpPr>
        <p:spPr>
          <a:xfrm>
            <a:off x="3720409" y="1824250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80F7F1-DDCC-12F9-C3E6-2D03C1BBD675}"/>
              </a:ext>
            </a:extLst>
          </p:cNvPr>
          <p:cNvSpPr txBox="1"/>
          <p:nvPr/>
        </p:nvSpPr>
        <p:spPr>
          <a:xfrm>
            <a:off x="3720408" y="1816260"/>
            <a:ext cx="3174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Text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EFCD2-8DA1-A42E-95B5-45301CD85AD2}"/>
              </a:ext>
            </a:extLst>
          </p:cNvPr>
          <p:cNvSpPr txBox="1"/>
          <p:nvPr/>
        </p:nvSpPr>
        <p:spPr>
          <a:xfrm>
            <a:off x="1828798" y="125260"/>
            <a:ext cx="8220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Bestehenden Eintrag anpassen+ Reihe + Error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079F10-CA54-C748-6620-F098E13BA7B6}"/>
              </a:ext>
            </a:extLst>
          </p:cNvPr>
          <p:cNvSpPr/>
          <p:nvPr/>
        </p:nvSpPr>
        <p:spPr>
          <a:xfrm>
            <a:off x="3720409" y="2246440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D72BF3-4530-23C1-487C-8E317C90CDEB}"/>
              </a:ext>
            </a:extLst>
          </p:cNvPr>
          <p:cNvSpPr/>
          <p:nvPr/>
        </p:nvSpPr>
        <p:spPr>
          <a:xfrm>
            <a:off x="3720409" y="2672170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3A3465-DC15-681E-3978-3389835BBF28}"/>
              </a:ext>
            </a:extLst>
          </p:cNvPr>
          <p:cNvSpPr/>
          <p:nvPr/>
        </p:nvSpPr>
        <p:spPr>
          <a:xfrm>
            <a:off x="3720409" y="3128744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0368D8-E35B-ABF7-CAB6-A3CFED2FCE90}"/>
              </a:ext>
            </a:extLst>
          </p:cNvPr>
          <p:cNvSpPr/>
          <p:nvPr/>
        </p:nvSpPr>
        <p:spPr>
          <a:xfrm>
            <a:off x="3710581" y="3580868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01F0D4-17AD-9B48-B5F7-7A4FB060CA69}"/>
              </a:ext>
            </a:extLst>
          </p:cNvPr>
          <p:cNvSpPr/>
          <p:nvPr/>
        </p:nvSpPr>
        <p:spPr>
          <a:xfrm>
            <a:off x="5289948" y="4059651"/>
            <a:ext cx="271604" cy="28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924347-4811-3C0A-6017-2120526C3052}"/>
              </a:ext>
            </a:extLst>
          </p:cNvPr>
          <p:cNvSpPr txBox="1"/>
          <p:nvPr/>
        </p:nvSpPr>
        <p:spPr>
          <a:xfrm>
            <a:off x="3693814" y="3999925"/>
            <a:ext cx="1273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Als Reihe: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02BB25-3579-572F-CA5A-11A357F01A33}"/>
              </a:ext>
            </a:extLst>
          </p:cNvPr>
          <p:cNvSpPr txBox="1"/>
          <p:nvPr/>
        </p:nvSpPr>
        <p:spPr>
          <a:xfrm>
            <a:off x="5238349" y="4006412"/>
            <a:ext cx="271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✓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C70430-B44A-3C04-FFAC-F2AE7AD28137}"/>
              </a:ext>
            </a:extLst>
          </p:cNvPr>
          <p:cNvSpPr txBox="1"/>
          <p:nvPr/>
        </p:nvSpPr>
        <p:spPr>
          <a:xfrm>
            <a:off x="2600345" y="4640928"/>
            <a:ext cx="6795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FF0000"/>
                </a:solidFill>
              </a:rPr>
              <a:t>Fehler bei Eingabe: Datum</a:t>
            </a:r>
            <a:endParaRPr lang="de-DE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B6CD5F-538D-4D0B-5392-3E3D6D17BE84}"/>
              </a:ext>
            </a:extLst>
          </p:cNvPr>
          <p:cNvSpPr/>
          <p:nvPr/>
        </p:nvSpPr>
        <p:spPr>
          <a:xfrm>
            <a:off x="7688343" y="4051227"/>
            <a:ext cx="851025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83AE7B-BFB9-320C-5E56-8278340AC749}"/>
              </a:ext>
            </a:extLst>
          </p:cNvPr>
          <p:cNvSpPr/>
          <p:nvPr/>
        </p:nvSpPr>
        <p:spPr>
          <a:xfrm>
            <a:off x="7688342" y="4357857"/>
            <a:ext cx="851025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6ACA6-AEA7-1FB0-A5D0-A85FFDB68BC1}"/>
              </a:ext>
            </a:extLst>
          </p:cNvPr>
          <p:cNvSpPr txBox="1"/>
          <p:nvPr/>
        </p:nvSpPr>
        <p:spPr>
          <a:xfrm>
            <a:off x="7663020" y="4024048"/>
            <a:ext cx="876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Date input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7136B1-8D63-AAD4-18E3-3BED8FD2BD99}"/>
              </a:ext>
            </a:extLst>
          </p:cNvPr>
          <p:cNvSpPr txBox="1"/>
          <p:nvPr/>
        </p:nvSpPr>
        <p:spPr>
          <a:xfrm>
            <a:off x="7634835" y="4347268"/>
            <a:ext cx="1049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DD.MM.YYYY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24FD3-D415-1DF4-78AD-ED7D40D2C3E7}"/>
              </a:ext>
            </a:extLst>
          </p:cNvPr>
          <p:cNvSpPr txBox="1"/>
          <p:nvPr/>
        </p:nvSpPr>
        <p:spPr>
          <a:xfrm>
            <a:off x="7112647" y="4292135"/>
            <a:ext cx="59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Bis: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6137B8-476D-7AC1-F0F1-468730BC17C7}"/>
              </a:ext>
            </a:extLst>
          </p:cNvPr>
          <p:cNvSpPr/>
          <p:nvPr/>
        </p:nvSpPr>
        <p:spPr>
          <a:xfrm>
            <a:off x="5667469" y="4059651"/>
            <a:ext cx="1382755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74FE4F-418F-97E7-F924-09361F497597}"/>
              </a:ext>
            </a:extLst>
          </p:cNvPr>
          <p:cNvSpPr txBox="1"/>
          <p:nvPr/>
        </p:nvSpPr>
        <p:spPr>
          <a:xfrm>
            <a:off x="5654808" y="4023811"/>
            <a:ext cx="145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wöchentlich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EEC63E-3DB4-7B54-D86C-33272893394E}"/>
              </a:ext>
            </a:extLst>
          </p:cNvPr>
          <p:cNvSpPr txBox="1"/>
          <p:nvPr/>
        </p:nvSpPr>
        <p:spPr>
          <a:xfrm>
            <a:off x="7196904" y="1464197"/>
            <a:ext cx="237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Vorheriger Wert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E7468-A631-F196-56B5-CAA326495B94}"/>
              </a:ext>
            </a:extLst>
          </p:cNvPr>
          <p:cNvSpPr txBox="1"/>
          <p:nvPr/>
        </p:nvSpPr>
        <p:spPr>
          <a:xfrm>
            <a:off x="7112646" y="1781455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Einkaufskosten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96A4D-ABAD-7C50-F64E-A076838D253E}"/>
              </a:ext>
            </a:extLst>
          </p:cNvPr>
          <p:cNvSpPr txBox="1"/>
          <p:nvPr/>
        </p:nvSpPr>
        <p:spPr>
          <a:xfrm>
            <a:off x="7088233" y="2626930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110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C72C2E-7200-6F6B-1638-9A170E346B16}"/>
              </a:ext>
            </a:extLst>
          </p:cNvPr>
          <p:cNvSpPr txBox="1"/>
          <p:nvPr/>
        </p:nvSpPr>
        <p:spPr>
          <a:xfrm>
            <a:off x="7093998" y="3069173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12.12.2024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D58F7C-E7F0-7B8A-59A3-E781F5DBF3FF}"/>
              </a:ext>
            </a:extLst>
          </p:cNvPr>
          <p:cNvSpPr txBox="1"/>
          <p:nvPr/>
        </p:nvSpPr>
        <p:spPr>
          <a:xfrm>
            <a:off x="7112646" y="3538336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Essen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871382-72C0-4760-14DD-BCCCB339594B}"/>
              </a:ext>
            </a:extLst>
          </p:cNvPr>
          <p:cNvCxnSpPr/>
          <p:nvPr/>
        </p:nvCxnSpPr>
        <p:spPr>
          <a:xfrm>
            <a:off x="7112646" y="2140216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F1DC3A-FC1F-DFFD-C718-51EBAA71367A}"/>
              </a:ext>
            </a:extLst>
          </p:cNvPr>
          <p:cNvCxnSpPr/>
          <p:nvPr/>
        </p:nvCxnSpPr>
        <p:spPr>
          <a:xfrm>
            <a:off x="7112646" y="1824250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5E1CD40-902D-F2D5-A28A-F08733D669BF}"/>
              </a:ext>
            </a:extLst>
          </p:cNvPr>
          <p:cNvCxnSpPr/>
          <p:nvPr/>
        </p:nvCxnSpPr>
        <p:spPr>
          <a:xfrm>
            <a:off x="7112646" y="2988136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624EE90-19EC-3CF2-CDC8-C9A279BC2470}"/>
              </a:ext>
            </a:extLst>
          </p:cNvPr>
          <p:cNvCxnSpPr/>
          <p:nvPr/>
        </p:nvCxnSpPr>
        <p:spPr>
          <a:xfrm>
            <a:off x="7112646" y="3429000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67F4EDB-B0F9-D4EB-7584-9954CDB9034F}"/>
              </a:ext>
            </a:extLst>
          </p:cNvPr>
          <p:cNvCxnSpPr/>
          <p:nvPr/>
        </p:nvCxnSpPr>
        <p:spPr>
          <a:xfrm>
            <a:off x="7112646" y="2677070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47B4D5C-958F-C01B-F9C3-AAFB71EE1ED4}"/>
              </a:ext>
            </a:extLst>
          </p:cNvPr>
          <p:cNvCxnSpPr/>
          <p:nvPr/>
        </p:nvCxnSpPr>
        <p:spPr>
          <a:xfrm>
            <a:off x="7112646" y="3153257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6289F69-23AF-4439-A895-5C3BCB832700}"/>
              </a:ext>
            </a:extLst>
          </p:cNvPr>
          <p:cNvCxnSpPr/>
          <p:nvPr/>
        </p:nvCxnSpPr>
        <p:spPr>
          <a:xfrm>
            <a:off x="7112646" y="3610850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AF30E14-750B-3604-321B-0D61B3236BE8}"/>
              </a:ext>
            </a:extLst>
          </p:cNvPr>
          <p:cNvCxnSpPr/>
          <p:nvPr/>
        </p:nvCxnSpPr>
        <p:spPr>
          <a:xfrm>
            <a:off x="7112646" y="3896834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02CAE5C-B675-AA39-0BF7-9D6575CBCA4E}"/>
              </a:ext>
            </a:extLst>
          </p:cNvPr>
          <p:cNvSpPr txBox="1"/>
          <p:nvPr/>
        </p:nvSpPr>
        <p:spPr>
          <a:xfrm>
            <a:off x="7093998" y="2212513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Ausgabe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FBD47F-1ECF-C9D4-CC6A-89394589A00D}"/>
              </a:ext>
            </a:extLst>
          </p:cNvPr>
          <p:cNvCxnSpPr/>
          <p:nvPr/>
        </p:nvCxnSpPr>
        <p:spPr>
          <a:xfrm>
            <a:off x="7112646" y="2562406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AA18DB-9EEE-CFA4-8F23-D80A4C00DD32}"/>
              </a:ext>
            </a:extLst>
          </p:cNvPr>
          <p:cNvCxnSpPr/>
          <p:nvPr/>
        </p:nvCxnSpPr>
        <p:spPr>
          <a:xfrm>
            <a:off x="7112646" y="2252068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5DCF79C-B77C-E64E-412F-5D9CE7829CE5}"/>
              </a:ext>
            </a:extLst>
          </p:cNvPr>
          <p:cNvSpPr txBox="1"/>
          <p:nvPr/>
        </p:nvSpPr>
        <p:spPr>
          <a:xfrm>
            <a:off x="7137970" y="3995947"/>
            <a:ext cx="55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Ab:</a:t>
            </a:r>
          </a:p>
        </p:txBody>
      </p:sp>
    </p:spTree>
    <p:extLst>
      <p:ext uri="{BB962C8B-B14F-4D97-AF65-F5344CB8AC3E}">
        <p14:creationId xmlns:p14="http://schemas.microsoft.com/office/powerpoint/2010/main" val="1850950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FAEA2-0481-D44B-06B5-44DE8F04C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5B58B2-875F-3717-5453-9B1BDA8A3824}"/>
              </a:ext>
            </a:extLst>
          </p:cNvPr>
          <p:cNvSpPr/>
          <p:nvPr/>
        </p:nvSpPr>
        <p:spPr>
          <a:xfrm>
            <a:off x="2145670" y="1165303"/>
            <a:ext cx="7586805" cy="45273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0937FF-32DB-5DEA-425F-70240CEFFF0D}"/>
              </a:ext>
            </a:extLst>
          </p:cNvPr>
          <p:cNvSpPr/>
          <p:nvPr/>
        </p:nvSpPr>
        <p:spPr>
          <a:xfrm>
            <a:off x="2600345" y="4945343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313B4B-C893-7E8B-AC28-C33F9A047E4E}"/>
              </a:ext>
            </a:extLst>
          </p:cNvPr>
          <p:cNvSpPr txBox="1"/>
          <p:nvPr/>
        </p:nvSpPr>
        <p:spPr>
          <a:xfrm>
            <a:off x="2600345" y="5009866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Eintrag einfügen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58C540-1BB0-90B6-2A5A-9A7FD494FD84}"/>
              </a:ext>
            </a:extLst>
          </p:cNvPr>
          <p:cNvSpPr/>
          <p:nvPr/>
        </p:nvSpPr>
        <p:spPr>
          <a:xfrm>
            <a:off x="6220957" y="4945343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ED891F-4B7D-385E-11F4-A6C96BED56DD}"/>
              </a:ext>
            </a:extLst>
          </p:cNvPr>
          <p:cNvSpPr txBox="1"/>
          <p:nvPr/>
        </p:nvSpPr>
        <p:spPr>
          <a:xfrm>
            <a:off x="6220957" y="5009866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Abbrechen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48578-C403-DBCC-7398-B7E387DE3638}"/>
              </a:ext>
            </a:extLst>
          </p:cNvPr>
          <p:cNvSpPr txBox="1"/>
          <p:nvPr/>
        </p:nvSpPr>
        <p:spPr>
          <a:xfrm>
            <a:off x="2754354" y="2197727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Typ: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FAF00-BEFF-2840-6FA5-1D63ADA519BD}"/>
              </a:ext>
            </a:extLst>
          </p:cNvPr>
          <p:cNvSpPr txBox="1"/>
          <p:nvPr/>
        </p:nvSpPr>
        <p:spPr>
          <a:xfrm>
            <a:off x="2546956" y="2630098"/>
            <a:ext cx="8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Wert: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E5B99-2456-A774-F278-2D4D7EA05AEA}"/>
              </a:ext>
            </a:extLst>
          </p:cNvPr>
          <p:cNvSpPr txBox="1"/>
          <p:nvPr/>
        </p:nvSpPr>
        <p:spPr>
          <a:xfrm>
            <a:off x="2376889" y="3083639"/>
            <a:ext cx="1010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Datum: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38687E-2DC4-D9EF-B4F2-DE573AF466D9}"/>
              </a:ext>
            </a:extLst>
          </p:cNvPr>
          <p:cNvSpPr txBox="1"/>
          <p:nvPr/>
        </p:nvSpPr>
        <p:spPr>
          <a:xfrm>
            <a:off x="2292039" y="3534409"/>
            <a:ext cx="1095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Bereich: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3ABF2-16D0-4207-3B25-C554A6309078}"/>
              </a:ext>
            </a:extLst>
          </p:cNvPr>
          <p:cNvSpPr txBox="1"/>
          <p:nvPr/>
        </p:nvSpPr>
        <p:spPr>
          <a:xfrm>
            <a:off x="2145671" y="1146379"/>
            <a:ext cx="7586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Eintrag anpassen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24A8B1-6237-2885-4C52-6BDB81967911}"/>
              </a:ext>
            </a:extLst>
          </p:cNvPr>
          <p:cNvSpPr txBox="1"/>
          <p:nvPr/>
        </p:nvSpPr>
        <p:spPr>
          <a:xfrm>
            <a:off x="3720408" y="2231866"/>
            <a:ext cx="325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Dropdown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71324F-3A05-182B-108C-9191E7225F4F}"/>
              </a:ext>
            </a:extLst>
          </p:cNvPr>
          <p:cNvSpPr txBox="1"/>
          <p:nvPr/>
        </p:nvSpPr>
        <p:spPr>
          <a:xfrm>
            <a:off x="3720408" y="2654167"/>
            <a:ext cx="325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INT 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FF947A-4FA9-2940-D470-500C85D63870}"/>
              </a:ext>
            </a:extLst>
          </p:cNvPr>
          <p:cNvSpPr txBox="1"/>
          <p:nvPr/>
        </p:nvSpPr>
        <p:spPr>
          <a:xfrm>
            <a:off x="3710581" y="3114417"/>
            <a:ext cx="325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12.31.2025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87CD48-A723-9E32-EABB-FB2DEE9B5A6A}"/>
              </a:ext>
            </a:extLst>
          </p:cNvPr>
          <p:cNvSpPr txBox="1"/>
          <p:nvPr/>
        </p:nvSpPr>
        <p:spPr>
          <a:xfrm>
            <a:off x="3700752" y="3566051"/>
            <a:ext cx="325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Dropdown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011851-50C2-435D-E05A-FA682E755E91}"/>
              </a:ext>
            </a:extLst>
          </p:cNvPr>
          <p:cNvSpPr txBox="1"/>
          <p:nvPr/>
        </p:nvSpPr>
        <p:spPr>
          <a:xfrm>
            <a:off x="2462701" y="1788121"/>
            <a:ext cx="92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Name: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A576045-B334-9EB1-A573-79E8445676C1}"/>
              </a:ext>
            </a:extLst>
          </p:cNvPr>
          <p:cNvSpPr/>
          <p:nvPr/>
        </p:nvSpPr>
        <p:spPr>
          <a:xfrm>
            <a:off x="3720409" y="1824250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DBAD29-8224-F057-C703-6313EDFC76E8}"/>
              </a:ext>
            </a:extLst>
          </p:cNvPr>
          <p:cNvSpPr txBox="1"/>
          <p:nvPr/>
        </p:nvSpPr>
        <p:spPr>
          <a:xfrm>
            <a:off x="3720408" y="1816260"/>
            <a:ext cx="3174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Text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B0DF10-59D1-19ED-E0B8-EDBE49793985}"/>
              </a:ext>
            </a:extLst>
          </p:cNvPr>
          <p:cNvSpPr txBox="1"/>
          <p:nvPr/>
        </p:nvSpPr>
        <p:spPr>
          <a:xfrm>
            <a:off x="1828798" y="125260"/>
            <a:ext cx="8220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Bestehenden Eintrag anpassen + Error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2D7B58-B27F-ED2C-1DEC-60915367D814}"/>
              </a:ext>
            </a:extLst>
          </p:cNvPr>
          <p:cNvSpPr/>
          <p:nvPr/>
        </p:nvSpPr>
        <p:spPr>
          <a:xfrm>
            <a:off x="3720409" y="2246440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0AAAA8-280D-562B-9B6B-70CE2CF368EE}"/>
              </a:ext>
            </a:extLst>
          </p:cNvPr>
          <p:cNvSpPr/>
          <p:nvPr/>
        </p:nvSpPr>
        <p:spPr>
          <a:xfrm>
            <a:off x="3720409" y="2672170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31684C-37D1-0942-CAD5-2BC289BC54A1}"/>
              </a:ext>
            </a:extLst>
          </p:cNvPr>
          <p:cNvSpPr/>
          <p:nvPr/>
        </p:nvSpPr>
        <p:spPr>
          <a:xfrm>
            <a:off x="3720409" y="3128744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820A65-589A-44A7-6659-A40E1724F154}"/>
              </a:ext>
            </a:extLst>
          </p:cNvPr>
          <p:cNvSpPr/>
          <p:nvPr/>
        </p:nvSpPr>
        <p:spPr>
          <a:xfrm>
            <a:off x="3710581" y="3580868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3798CE-1E2F-2D67-7EF2-F80CBAEC2DE5}"/>
              </a:ext>
            </a:extLst>
          </p:cNvPr>
          <p:cNvSpPr/>
          <p:nvPr/>
        </p:nvSpPr>
        <p:spPr>
          <a:xfrm>
            <a:off x="5289948" y="4059651"/>
            <a:ext cx="271604" cy="28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96BC25-91AC-FF64-5155-77E2E402F4A0}"/>
              </a:ext>
            </a:extLst>
          </p:cNvPr>
          <p:cNvSpPr txBox="1"/>
          <p:nvPr/>
        </p:nvSpPr>
        <p:spPr>
          <a:xfrm>
            <a:off x="3693814" y="3999925"/>
            <a:ext cx="1273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Als Reihe: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8904C0-DCB7-56EC-3252-6C0A99E78800}"/>
              </a:ext>
            </a:extLst>
          </p:cNvPr>
          <p:cNvSpPr txBox="1"/>
          <p:nvPr/>
        </p:nvSpPr>
        <p:spPr>
          <a:xfrm>
            <a:off x="2600345" y="4640928"/>
            <a:ext cx="6795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FF0000"/>
                </a:solidFill>
              </a:rPr>
              <a:t>Fehler bei Eingabe: Datum</a:t>
            </a:r>
            <a:endParaRPr lang="de-DE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698888-A7BE-011E-340C-4F75CB674E05}"/>
              </a:ext>
            </a:extLst>
          </p:cNvPr>
          <p:cNvSpPr txBox="1"/>
          <p:nvPr/>
        </p:nvSpPr>
        <p:spPr>
          <a:xfrm>
            <a:off x="7196904" y="1464197"/>
            <a:ext cx="237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Vorheriger Wert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122BC-A101-247B-8AA9-A066A260AD93}"/>
              </a:ext>
            </a:extLst>
          </p:cNvPr>
          <p:cNvSpPr txBox="1"/>
          <p:nvPr/>
        </p:nvSpPr>
        <p:spPr>
          <a:xfrm>
            <a:off x="7112646" y="1781455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Einkaufskosten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60AC25-24B3-3FAB-E218-8971F709620E}"/>
              </a:ext>
            </a:extLst>
          </p:cNvPr>
          <p:cNvSpPr txBox="1"/>
          <p:nvPr/>
        </p:nvSpPr>
        <p:spPr>
          <a:xfrm>
            <a:off x="7088233" y="2626930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110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371459-0476-682E-A1FE-B67753F588B8}"/>
              </a:ext>
            </a:extLst>
          </p:cNvPr>
          <p:cNvSpPr txBox="1"/>
          <p:nvPr/>
        </p:nvSpPr>
        <p:spPr>
          <a:xfrm>
            <a:off x="7093998" y="3069173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12.12.2024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496E9B-E6AF-4066-1945-272BD53704AD}"/>
              </a:ext>
            </a:extLst>
          </p:cNvPr>
          <p:cNvSpPr txBox="1"/>
          <p:nvPr/>
        </p:nvSpPr>
        <p:spPr>
          <a:xfrm>
            <a:off x="7112646" y="3538336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Essen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E3A564-BFCA-8103-972D-9F29AB4B1A80}"/>
              </a:ext>
            </a:extLst>
          </p:cNvPr>
          <p:cNvCxnSpPr/>
          <p:nvPr/>
        </p:nvCxnSpPr>
        <p:spPr>
          <a:xfrm>
            <a:off x="7112646" y="2140216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5CB304-036F-32FC-21F8-BD6428F275E8}"/>
              </a:ext>
            </a:extLst>
          </p:cNvPr>
          <p:cNvCxnSpPr/>
          <p:nvPr/>
        </p:nvCxnSpPr>
        <p:spPr>
          <a:xfrm>
            <a:off x="7112646" y="1824250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171630-B25C-2F6F-B634-72D86FF22344}"/>
              </a:ext>
            </a:extLst>
          </p:cNvPr>
          <p:cNvCxnSpPr/>
          <p:nvPr/>
        </p:nvCxnSpPr>
        <p:spPr>
          <a:xfrm>
            <a:off x="7112646" y="2988136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DD08EB-6BA5-0C21-9335-B775CE6BA4A2}"/>
              </a:ext>
            </a:extLst>
          </p:cNvPr>
          <p:cNvCxnSpPr/>
          <p:nvPr/>
        </p:nvCxnSpPr>
        <p:spPr>
          <a:xfrm>
            <a:off x="7112646" y="3429000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55C287-0C48-A6C9-CD2D-CFE25F61D259}"/>
              </a:ext>
            </a:extLst>
          </p:cNvPr>
          <p:cNvCxnSpPr/>
          <p:nvPr/>
        </p:nvCxnSpPr>
        <p:spPr>
          <a:xfrm>
            <a:off x="7112646" y="2677070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2C9D82-138A-B373-511E-66C47FE69866}"/>
              </a:ext>
            </a:extLst>
          </p:cNvPr>
          <p:cNvCxnSpPr/>
          <p:nvPr/>
        </p:nvCxnSpPr>
        <p:spPr>
          <a:xfrm>
            <a:off x="7112646" y="3153257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AA87824-5C87-4F68-DE66-5589F3C3C06B}"/>
              </a:ext>
            </a:extLst>
          </p:cNvPr>
          <p:cNvCxnSpPr/>
          <p:nvPr/>
        </p:nvCxnSpPr>
        <p:spPr>
          <a:xfrm>
            <a:off x="7112646" y="3610850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E65275-729C-3B15-7251-DC4C24C8988F}"/>
              </a:ext>
            </a:extLst>
          </p:cNvPr>
          <p:cNvCxnSpPr/>
          <p:nvPr/>
        </p:nvCxnSpPr>
        <p:spPr>
          <a:xfrm>
            <a:off x="7112646" y="3896834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CB64BBF-7F28-9D06-AC4D-2F6AD31E144F}"/>
              </a:ext>
            </a:extLst>
          </p:cNvPr>
          <p:cNvSpPr txBox="1"/>
          <p:nvPr/>
        </p:nvSpPr>
        <p:spPr>
          <a:xfrm>
            <a:off x="7093998" y="2212513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Ausgabe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38983B5-D1DB-0406-7A27-8864D0E1943B}"/>
              </a:ext>
            </a:extLst>
          </p:cNvPr>
          <p:cNvCxnSpPr/>
          <p:nvPr/>
        </p:nvCxnSpPr>
        <p:spPr>
          <a:xfrm>
            <a:off x="7112646" y="2562406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DFB3CF4-A0EE-6566-FABF-02FCE388F302}"/>
              </a:ext>
            </a:extLst>
          </p:cNvPr>
          <p:cNvCxnSpPr/>
          <p:nvPr/>
        </p:nvCxnSpPr>
        <p:spPr>
          <a:xfrm>
            <a:off x="7112646" y="2252068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605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DE050-CAD3-4AD3-F509-4D5B9A0DE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624992-0081-95C3-1FFA-D71BAF28ADA4}"/>
              </a:ext>
            </a:extLst>
          </p:cNvPr>
          <p:cNvSpPr/>
          <p:nvPr/>
        </p:nvSpPr>
        <p:spPr>
          <a:xfrm>
            <a:off x="2145670" y="1165303"/>
            <a:ext cx="7586805" cy="45273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233343-A39E-27A9-7B69-13525A04CD0F}"/>
              </a:ext>
            </a:extLst>
          </p:cNvPr>
          <p:cNvSpPr/>
          <p:nvPr/>
        </p:nvSpPr>
        <p:spPr>
          <a:xfrm>
            <a:off x="2564132" y="4960177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2F7BD9-286E-2282-4CE9-1F8495D160C6}"/>
              </a:ext>
            </a:extLst>
          </p:cNvPr>
          <p:cNvSpPr txBox="1"/>
          <p:nvPr/>
        </p:nvSpPr>
        <p:spPr>
          <a:xfrm>
            <a:off x="2564132" y="5024700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Eintrag ändern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1E8F38-30B7-E0BA-6AB7-FEAACF1B2A81}"/>
              </a:ext>
            </a:extLst>
          </p:cNvPr>
          <p:cNvSpPr/>
          <p:nvPr/>
        </p:nvSpPr>
        <p:spPr>
          <a:xfrm>
            <a:off x="6184744" y="4960177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6E3CD-76CC-B085-D656-0697F20857D1}"/>
              </a:ext>
            </a:extLst>
          </p:cNvPr>
          <p:cNvSpPr txBox="1"/>
          <p:nvPr/>
        </p:nvSpPr>
        <p:spPr>
          <a:xfrm>
            <a:off x="6184744" y="5024700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Abbrechen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18D66C-0CB5-18A1-CF3E-ACF5FCF4AD83}"/>
              </a:ext>
            </a:extLst>
          </p:cNvPr>
          <p:cNvSpPr txBox="1"/>
          <p:nvPr/>
        </p:nvSpPr>
        <p:spPr>
          <a:xfrm>
            <a:off x="2145671" y="1079247"/>
            <a:ext cx="7586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Eintrag anpassen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B999B-279E-7E2D-1CD8-CF6A4A23F28B}"/>
              </a:ext>
            </a:extLst>
          </p:cNvPr>
          <p:cNvSpPr/>
          <p:nvPr/>
        </p:nvSpPr>
        <p:spPr>
          <a:xfrm>
            <a:off x="3462852" y="4176095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097FD7-4FC7-1924-4C0C-C525E8FCC75B}"/>
              </a:ext>
            </a:extLst>
          </p:cNvPr>
          <p:cNvSpPr txBox="1"/>
          <p:nvPr/>
        </p:nvSpPr>
        <p:spPr>
          <a:xfrm>
            <a:off x="2414548" y="1884567"/>
            <a:ext cx="92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Name: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36D424-821A-0A26-CE1E-2E6E0B5C130A}"/>
              </a:ext>
            </a:extLst>
          </p:cNvPr>
          <p:cNvSpPr txBox="1"/>
          <p:nvPr/>
        </p:nvSpPr>
        <p:spPr>
          <a:xfrm>
            <a:off x="2499051" y="3011131"/>
            <a:ext cx="8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Wert: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CF894C-5D1F-F23C-00A2-14C5E9F60BE2}"/>
              </a:ext>
            </a:extLst>
          </p:cNvPr>
          <p:cNvSpPr txBox="1"/>
          <p:nvPr/>
        </p:nvSpPr>
        <p:spPr>
          <a:xfrm>
            <a:off x="2328736" y="3579486"/>
            <a:ext cx="1010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Datum: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76F676-D957-BFB0-B968-014EB4CA9E6B}"/>
              </a:ext>
            </a:extLst>
          </p:cNvPr>
          <p:cNvSpPr txBox="1"/>
          <p:nvPr/>
        </p:nvSpPr>
        <p:spPr>
          <a:xfrm>
            <a:off x="2259160" y="4161005"/>
            <a:ext cx="1095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Bereich: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82788D-AF98-7C85-A2DF-CCC2B3D2EC93}"/>
              </a:ext>
            </a:extLst>
          </p:cNvPr>
          <p:cNvSpPr/>
          <p:nvPr/>
        </p:nvSpPr>
        <p:spPr>
          <a:xfrm>
            <a:off x="3452901" y="3579486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90C9E3-C819-4A68-4389-E27F34C85F87}"/>
              </a:ext>
            </a:extLst>
          </p:cNvPr>
          <p:cNvSpPr/>
          <p:nvPr/>
        </p:nvSpPr>
        <p:spPr>
          <a:xfrm>
            <a:off x="3452787" y="2997570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B98766-13F6-0F63-A630-4F0BC8139760}"/>
              </a:ext>
            </a:extLst>
          </p:cNvPr>
          <p:cNvSpPr/>
          <p:nvPr/>
        </p:nvSpPr>
        <p:spPr>
          <a:xfrm>
            <a:off x="3447578" y="1862268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B0767-5E02-0A10-FEC1-DD4687065796}"/>
              </a:ext>
            </a:extLst>
          </p:cNvPr>
          <p:cNvSpPr txBox="1"/>
          <p:nvPr/>
        </p:nvSpPr>
        <p:spPr>
          <a:xfrm>
            <a:off x="3516948" y="1920642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Text 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B2E072-857C-774E-7D34-828771BEB3B6}"/>
              </a:ext>
            </a:extLst>
          </p:cNvPr>
          <p:cNvSpPr txBox="1"/>
          <p:nvPr/>
        </p:nvSpPr>
        <p:spPr>
          <a:xfrm>
            <a:off x="3518243" y="3038349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 Input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264AF3-C6C1-2F18-A63D-DB39525D6199}"/>
              </a:ext>
            </a:extLst>
          </p:cNvPr>
          <p:cNvSpPr txBox="1"/>
          <p:nvPr/>
        </p:nvSpPr>
        <p:spPr>
          <a:xfrm>
            <a:off x="3522271" y="3619647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DD.MM.YYYY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D4DF7E-E45D-A0FD-2D45-35516A7F5FB2}"/>
              </a:ext>
            </a:extLst>
          </p:cNvPr>
          <p:cNvSpPr txBox="1"/>
          <p:nvPr/>
        </p:nvSpPr>
        <p:spPr>
          <a:xfrm>
            <a:off x="3546839" y="4215255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Dropdown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CF7824-F413-BCC5-03B4-B009276CBF73}"/>
              </a:ext>
            </a:extLst>
          </p:cNvPr>
          <p:cNvSpPr txBox="1"/>
          <p:nvPr/>
        </p:nvSpPr>
        <p:spPr>
          <a:xfrm>
            <a:off x="7105776" y="1501002"/>
            <a:ext cx="248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Vorheriger Wert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76632B-E27A-7FFA-A0C2-6C5C418337B8}"/>
              </a:ext>
            </a:extLst>
          </p:cNvPr>
          <p:cNvSpPr txBox="1"/>
          <p:nvPr/>
        </p:nvSpPr>
        <p:spPr>
          <a:xfrm>
            <a:off x="7089711" y="1908258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Einkaufskosten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3C098E-C92C-67D7-7ED4-7807DFDC6ECC}"/>
              </a:ext>
            </a:extLst>
          </p:cNvPr>
          <p:cNvSpPr txBox="1"/>
          <p:nvPr/>
        </p:nvSpPr>
        <p:spPr>
          <a:xfrm>
            <a:off x="7071764" y="3034879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110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ACC2E5-072C-BBCA-B30E-F47033D62AE8}"/>
              </a:ext>
            </a:extLst>
          </p:cNvPr>
          <p:cNvSpPr txBox="1"/>
          <p:nvPr/>
        </p:nvSpPr>
        <p:spPr>
          <a:xfrm>
            <a:off x="7089711" y="3613068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12.12.2024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F7C0B-C165-EB7B-93BB-7B15D35D3BBD}"/>
              </a:ext>
            </a:extLst>
          </p:cNvPr>
          <p:cNvSpPr txBox="1"/>
          <p:nvPr/>
        </p:nvSpPr>
        <p:spPr>
          <a:xfrm>
            <a:off x="7072920" y="4199866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Essen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E72B34-A08F-8AE8-E864-3A8B59CEF9A2}"/>
              </a:ext>
            </a:extLst>
          </p:cNvPr>
          <p:cNvCxnSpPr/>
          <p:nvPr/>
        </p:nvCxnSpPr>
        <p:spPr>
          <a:xfrm>
            <a:off x="7048594" y="2318104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729FCE-7FDA-1117-1D0F-3E3DFE0FDCB3}"/>
              </a:ext>
            </a:extLst>
          </p:cNvPr>
          <p:cNvCxnSpPr/>
          <p:nvPr/>
        </p:nvCxnSpPr>
        <p:spPr>
          <a:xfrm>
            <a:off x="7048594" y="1862268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5511A2-56B0-C775-7F48-0727091792C4}"/>
              </a:ext>
            </a:extLst>
          </p:cNvPr>
          <p:cNvCxnSpPr/>
          <p:nvPr/>
        </p:nvCxnSpPr>
        <p:spPr>
          <a:xfrm>
            <a:off x="7071764" y="3438736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B53B2A-4641-565A-A166-B3F981CCF207}"/>
              </a:ext>
            </a:extLst>
          </p:cNvPr>
          <p:cNvCxnSpPr/>
          <p:nvPr/>
        </p:nvCxnSpPr>
        <p:spPr>
          <a:xfrm>
            <a:off x="7089711" y="4034818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D0E388-82D0-D866-F99D-3BDE2FFE0F70}"/>
              </a:ext>
            </a:extLst>
          </p:cNvPr>
          <p:cNvCxnSpPr/>
          <p:nvPr/>
        </p:nvCxnSpPr>
        <p:spPr>
          <a:xfrm>
            <a:off x="7057646" y="3002234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6F82B4-9AE0-3B95-5C04-429F2047E289}"/>
              </a:ext>
            </a:extLst>
          </p:cNvPr>
          <p:cNvCxnSpPr/>
          <p:nvPr/>
        </p:nvCxnSpPr>
        <p:spPr>
          <a:xfrm>
            <a:off x="7057646" y="3579486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9A3786-757E-C403-DD22-B7761A739833}"/>
              </a:ext>
            </a:extLst>
          </p:cNvPr>
          <p:cNvCxnSpPr/>
          <p:nvPr/>
        </p:nvCxnSpPr>
        <p:spPr>
          <a:xfrm>
            <a:off x="7089711" y="4177210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EFE72F-5523-57AC-193D-248943FC6675}"/>
              </a:ext>
            </a:extLst>
          </p:cNvPr>
          <p:cNvCxnSpPr/>
          <p:nvPr/>
        </p:nvCxnSpPr>
        <p:spPr>
          <a:xfrm>
            <a:off x="7078204" y="4637760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D85332-586A-652B-AE0F-593EA2E65A90}"/>
              </a:ext>
            </a:extLst>
          </p:cNvPr>
          <p:cNvSpPr txBox="1"/>
          <p:nvPr/>
        </p:nvSpPr>
        <p:spPr>
          <a:xfrm>
            <a:off x="2697933" y="2441751"/>
            <a:ext cx="642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Typ: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73307AB-640F-AD34-CDD3-4C0010A374F2}"/>
              </a:ext>
            </a:extLst>
          </p:cNvPr>
          <p:cNvSpPr/>
          <p:nvPr/>
        </p:nvSpPr>
        <p:spPr>
          <a:xfrm>
            <a:off x="3452787" y="2428190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798858-E1E8-011D-A91A-0F6D734AE9BA}"/>
              </a:ext>
            </a:extLst>
          </p:cNvPr>
          <p:cNvSpPr txBox="1"/>
          <p:nvPr/>
        </p:nvSpPr>
        <p:spPr>
          <a:xfrm>
            <a:off x="3518243" y="2468969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Dropdown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61A483-2D62-AF37-383D-8D3204321514}"/>
              </a:ext>
            </a:extLst>
          </p:cNvPr>
          <p:cNvSpPr txBox="1"/>
          <p:nvPr/>
        </p:nvSpPr>
        <p:spPr>
          <a:xfrm>
            <a:off x="7071764" y="2465499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Ausgabe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338211-5F61-5D1B-9D4A-575FF96858F0}"/>
              </a:ext>
            </a:extLst>
          </p:cNvPr>
          <p:cNvCxnSpPr/>
          <p:nvPr/>
        </p:nvCxnSpPr>
        <p:spPr>
          <a:xfrm>
            <a:off x="7048594" y="2889855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7136E78-7603-F1B1-A98B-4C5E19DC6885}"/>
              </a:ext>
            </a:extLst>
          </p:cNvPr>
          <p:cNvCxnSpPr/>
          <p:nvPr/>
        </p:nvCxnSpPr>
        <p:spPr>
          <a:xfrm>
            <a:off x="7048594" y="2441751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B76A3F8-EB9B-908A-CA20-F299875DC86C}"/>
              </a:ext>
            </a:extLst>
          </p:cNvPr>
          <p:cNvSpPr txBox="1"/>
          <p:nvPr/>
        </p:nvSpPr>
        <p:spPr>
          <a:xfrm>
            <a:off x="2904882" y="113708"/>
            <a:ext cx="6559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Bestehenden Eintrag anpassen - </a:t>
            </a:r>
            <a:r>
              <a:rPr lang="de-DE" sz="3200" dirty="0" err="1"/>
              <a:t>old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280876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00D58-6F44-CF9F-1B86-7DDB31649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994972-B564-4818-E1AD-84543CE5DABE}"/>
              </a:ext>
            </a:extLst>
          </p:cNvPr>
          <p:cNvSpPr/>
          <p:nvPr/>
        </p:nvSpPr>
        <p:spPr>
          <a:xfrm>
            <a:off x="2145670" y="1165303"/>
            <a:ext cx="7586805" cy="45273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B1154-957B-568C-737F-A23A885FA945}"/>
              </a:ext>
            </a:extLst>
          </p:cNvPr>
          <p:cNvSpPr/>
          <p:nvPr/>
        </p:nvSpPr>
        <p:spPr>
          <a:xfrm>
            <a:off x="2564132" y="4960177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2DC5FD-0007-86BC-CD41-0CE80621F7FF}"/>
              </a:ext>
            </a:extLst>
          </p:cNvPr>
          <p:cNvSpPr txBox="1"/>
          <p:nvPr/>
        </p:nvSpPr>
        <p:spPr>
          <a:xfrm>
            <a:off x="2564132" y="5024700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Eintrag ändern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135CFB-DB59-61B5-714C-B3CCAF9A1297}"/>
              </a:ext>
            </a:extLst>
          </p:cNvPr>
          <p:cNvSpPr/>
          <p:nvPr/>
        </p:nvSpPr>
        <p:spPr>
          <a:xfrm>
            <a:off x="6184744" y="4960177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44607-C237-496B-70F9-931FE013E3B2}"/>
              </a:ext>
            </a:extLst>
          </p:cNvPr>
          <p:cNvSpPr txBox="1"/>
          <p:nvPr/>
        </p:nvSpPr>
        <p:spPr>
          <a:xfrm>
            <a:off x="6184744" y="5024700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Abbrechen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1A7A0-8CCA-E58F-4975-AD2ABE226B9D}"/>
              </a:ext>
            </a:extLst>
          </p:cNvPr>
          <p:cNvSpPr txBox="1"/>
          <p:nvPr/>
        </p:nvSpPr>
        <p:spPr>
          <a:xfrm>
            <a:off x="2145670" y="1079247"/>
            <a:ext cx="7586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Eintrag anpassen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C709D1-1643-3AD2-98CD-4DF00DD96341}"/>
              </a:ext>
            </a:extLst>
          </p:cNvPr>
          <p:cNvSpPr/>
          <p:nvPr/>
        </p:nvSpPr>
        <p:spPr>
          <a:xfrm>
            <a:off x="3462852" y="4176095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61C21D-5B01-FA8F-4C05-98C71B3C0652}"/>
              </a:ext>
            </a:extLst>
          </p:cNvPr>
          <p:cNvSpPr txBox="1"/>
          <p:nvPr/>
        </p:nvSpPr>
        <p:spPr>
          <a:xfrm>
            <a:off x="2414548" y="1884567"/>
            <a:ext cx="92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Name: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D67000-9900-4E28-DD30-AFAB1820FE62}"/>
              </a:ext>
            </a:extLst>
          </p:cNvPr>
          <p:cNvSpPr txBox="1"/>
          <p:nvPr/>
        </p:nvSpPr>
        <p:spPr>
          <a:xfrm>
            <a:off x="2499051" y="3011131"/>
            <a:ext cx="8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Wert: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95EF40-29FA-907A-1DFC-B06B8329B229}"/>
              </a:ext>
            </a:extLst>
          </p:cNvPr>
          <p:cNvSpPr txBox="1"/>
          <p:nvPr/>
        </p:nvSpPr>
        <p:spPr>
          <a:xfrm>
            <a:off x="2328736" y="3579486"/>
            <a:ext cx="1010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Datum: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55DDFB-2B8B-EF8E-39F8-C7ADFD34A111}"/>
              </a:ext>
            </a:extLst>
          </p:cNvPr>
          <p:cNvSpPr txBox="1"/>
          <p:nvPr/>
        </p:nvSpPr>
        <p:spPr>
          <a:xfrm>
            <a:off x="2259160" y="4161005"/>
            <a:ext cx="1095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Bereich: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623AEF-886C-87AC-D22E-E66B86FED527}"/>
              </a:ext>
            </a:extLst>
          </p:cNvPr>
          <p:cNvSpPr/>
          <p:nvPr/>
        </p:nvSpPr>
        <p:spPr>
          <a:xfrm>
            <a:off x="3452901" y="3579486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EBE8AF-04E5-2F34-B6FB-02F1D511DCD5}"/>
              </a:ext>
            </a:extLst>
          </p:cNvPr>
          <p:cNvSpPr/>
          <p:nvPr/>
        </p:nvSpPr>
        <p:spPr>
          <a:xfrm>
            <a:off x="3452787" y="2997570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7194FB-29AB-8675-9B18-3AC79D89934F}"/>
              </a:ext>
            </a:extLst>
          </p:cNvPr>
          <p:cNvSpPr/>
          <p:nvPr/>
        </p:nvSpPr>
        <p:spPr>
          <a:xfrm>
            <a:off x="3447578" y="1862268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082DFD-A0FE-DF51-0052-5D214DE3DB87}"/>
              </a:ext>
            </a:extLst>
          </p:cNvPr>
          <p:cNvSpPr txBox="1"/>
          <p:nvPr/>
        </p:nvSpPr>
        <p:spPr>
          <a:xfrm>
            <a:off x="3516948" y="1920642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Text 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1BDDC6-2CC9-54CE-379D-D42B75940A76}"/>
              </a:ext>
            </a:extLst>
          </p:cNvPr>
          <p:cNvSpPr txBox="1"/>
          <p:nvPr/>
        </p:nvSpPr>
        <p:spPr>
          <a:xfrm>
            <a:off x="3518243" y="3038349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 Input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984243-F753-1D22-A687-71BE7B5A4D5A}"/>
              </a:ext>
            </a:extLst>
          </p:cNvPr>
          <p:cNvSpPr txBox="1"/>
          <p:nvPr/>
        </p:nvSpPr>
        <p:spPr>
          <a:xfrm>
            <a:off x="3522271" y="3619647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12.31.2025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173BAD-8611-7E9D-DE6E-328E48A1EAD0}"/>
              </a:ext>
            </a:extLst>
          </p:cNvPr>
          <p:cNvSpPr txBox="1"/>
          <p:nvPr/>
        </p:nvSpPr>
        <p:spPr>
          <a:xfrm>
            <a:off x="3546839" y="4215255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Dropdown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505945-49DB-FE14-51F8-1640CACD017C}"/>
              </a:ext>
            </a:extLst>
          </p:cNvPr>
          <p:cNvSpPr txBox="1"/>
          <p:nvPr/>
        </p:nvSpPr>
        <p:spPr>
          <a:xfrm>
            <a:off x="7105776" y="1501002"/>
            <a:ext cx="248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Vorheriger Wert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8D7EFF-EEE2-BB3F-A920-DA366794D760}"/>
              </a:ext>
            </a:extLst>
          </p:cNvPr>
          <p:cNvSpPr txBox="1"/>
          <p:nvPr/>
        </p:nvSpPr>
        <p:spPr>
          <a:xfrm>
            <a:off x="7089711" y="1908258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Einkaufskosten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6280DD-4B7C-24B6-F41C-6CBD4D5A89F7}"/>
              </a:ext>
            </a:extLst>
          </p:cNvPr>
          <p:cNvSpPr txBox="1"/>
          <p:nvPr/>
        </p:nvSpPr>
        <p:spPr>
          <a:xfrm>
            <a:off x="7071764" y="3034879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110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19087E-5473-9526-E292-DBD4329055E8}"/>
              </a:ext>
            </a:extLst>
          </p:cNvPr>
          <p:cNvSpPr txBox="1"/>
          <p:nvPr/>
        </p:nvSpPr>
        <p:spPr>
          <a:xfrm>
            <a:off x="7089711" y="3613068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12.12.2024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A19EE5-C73A-B124-6BD8-F6B0B053E7C3}"/>
              </a:ext>
            </a:extLst>
          </p:cNvPr>
          <p:cNvSpPr txBox="1"/>
          <p:nvPr/>
        </p:nvSpPr>
        <p:spPr>
          <a:xfrm>
            <a:off x="7072920" y="4199866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Essen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B25D00-3700-B55C-7B7E-01B392F8A9AD}"/>
              </a:ext>
            </a:extLst>
          </p:cNvPr>
          <p:cNvCxnSpPr/>
          <p:nvPr/>
        </p:nvCxnSpPr>
        <p:spPr>
          <a:xfrm>
            <a:off x="7048594" y="2318104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D52201-1D73-08E3-16AB-1E50E55AF09C}"/>
              </a:ext>
            </a:extLst>
          </p:cNvPr>
          <p:cNvCxnSpPr/>
          <p:nvPr/>
        </p:nvCxnSpPr>
        <p:spPr>
          <a:xfrm>
            <a:off x="7048594" y="1862268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D08095-A964-57F1-6BBC-CC1F48FF856B}"/>
              </a:ext>
            </a:extLst>
          </p:cNvPr>
          <p:cNvCxnSpPr/>
          <p:nvPr/>
        </p:nvCxnSpPr>
        <p:spPr>
          <a:xfrm>
            <a:off x="7071764" y="3438736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67769C-B60F-F64C-43DD-D0065BAC798C}"/>
              </a:ext>
            </a:extLst>
          </p:cNvPr>
          <p:cNvCxnSpPr/>
          <p:nvPr/>
        </p:nvCxnSpPr>
        <p:spPr>
          <a:xfrm>
            <a:off x="7089711" y="4034818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4B2965-F82C-A67E-ECEB-6B24974DAF77}"/>
              </a:ext>
            </a:extLst>
          </p:cNvPr>
          <p:cNvCxnSpPr/>
          <p:nvPr/>
        </p:nvCxnSpPr>
        <p:spPr>
          <a:xfrm>
            <a:off x="7057646" y="3002234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37FC1E-9C66-E8AD-76F2-37247202889B}"/>
              </a:ext>
            </a:extLst>
          </p:cNvPr>
          <p:cNvCxnSpPr/>
          <p:nvPr/>
        </p:nvCxnSpPr>
        <p:spPr>
          <a:xfrm>
            <a:off x="7057646" y="3579486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3D57C3F-CC6C-8555-0D1D-749201B2FE89}"/>
              </a:ext>
            </a:extLst>
          </p:cNvPr>
          <p:cNvCxnSpPr/>
          <p:nvPr/>
        </p:nvCxnSpPr>
        <p:spPr>
          <a:xfrm>
            <a:off x="7089711" y="4177210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7D2BD11-3008-8768-A710-AE0EFF2014D6}"/>
              </a:ext>
            </a:extLst>
          </p:cNvPr>
          <p:cNvCxnSpPr/>
          <p:nvPr/>
        </p:nvCxnSpPr>
        <p:spPr>
          <a:xfrm>
            <a:off x="7078204" y="4637760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F018F6B-7DBE-482D-8674-50C9AA9E6E74}"/>
              </a:ext>
            </a:extLst>
          </p:cNvPr>
          <p:cNvSpPr txBox="1"/>
          <p:nvPr/>
        </p:nvSpPr>
        <p:spPr>
          <a:xfrm>
            <a:off x="2697933" y="2441751"/>
            <a:ext cx="642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Typ: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E13D393-1F5D-B8C9-8D19-E96D93B550A8}"/>
              </a:ext>
            </a:extLst>
          </p:cNvPr>
          <p:cNvSpPr/>
          <p:nvPr/>
        </p:nvSpPr>
        <p:spPr>
          <a:xfrm>
            <a:off x="3452787" y="2428190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EF1D2B-966B-FD63-585D-B8A4123FFEEA}"/>
              </a:ext>
            </a:extLst>
          </p:cNvPr>
          <p:cNvSpPr txBox="1"/>
          <p:nvPr/>
        </p:nvSpPr>
        <p:spPr>
          <a:xfrm>
            <a:off x="3518243" y="2468969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Dropdown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DD14A2-063A-91DB-4342-BED7137CC921}"/>
              </a:ext>
            </a:extLst>
          </p:cNvPr>
          <p:cNvSpPr txBox="1"/>
          <p:nvPr/>
        </p:nvSpPr>
        <p:spPr>
          <a:xfrm>
            <a:off x="7071764" y="2465499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Ausgabe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A48F55A-C6C9-834E-6426-456D33BF9014}"/>
              </a:ext>
            </a:extLst>
          </p:cNvPr>
          <p:cNvCxnSpPr/>
          <p:nvPr/>
        </p:nvCxnSpPr>
        <p:spPr>
          <a:xfrm>
            <a:off x="7048594" y="2889855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19F9DD3-25AB-3B6C-6ADE-A59D52A0A32E}"/>
              </a:ext>
            </a:extLst>
          </p:cNvPr>
          <p:cNvCxnSpPr/>
          <p:nvPr/>
        </p:nvCxnSpPr>
        <p:spPr>
          <a:xfrm>
            <a:off x="7048594" y="2441751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DA4F573-5FF8-A5B8-CBA0-0121F387830F}"/>
              </a:ext>
            </a:extLst>
          </p:cNvPr>
          <p:cNvSpPr txBox="1"/>
          <p:nvPr/>
        </p:nvSpPr>
        <p:spPr>
          <a:xfrm>
            <a:off x="3029070" y="131275"/>
            <a:ext cx="5820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Eintrag anpassen Error - </a:t>
            </a:r>
            <a:r>
              <a:rPr lang="de-DE" sz="3200" dirty="0" err="1"/>
              <a:t>old</a:t>
            </a:r>
            <a:endParaRPr lang="de-DE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62A0B-5C60-ECD1-3FE1-9161A188DD38}"/>
              </a:ext>
            </a:extLst>
          </p:cNvPr>
          <p:cNvSpPr txBox="1"/>
          <p:nvPr/>
        </p:nvSpPr>
        <p:spPr>
          <a:xfrm>
            <a:off x="2564132" y="4670059"/>
            <a:ext cx="6795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FF0000"/>
                </a:solidFill>
              </a:rPr>
              <a:t>Fehler bei Eingabe: Datum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00884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14EB7-7ACF-D0FD-7B45-C0561B99D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8772F7-3641-E93A-A3F6-65813DBB6EA5}"/>
              </a:ext>
            </a:extLst>
          </p:cNvPr>
          <p:cNvSpPr/>
          <p:nvPr/>
        </p:nvSpPr>
        <p:spPr>
          <a:xfrm>
            <a:off x="3153011" y="1935033"/>
            <a:ext cx="5885978" cy="24563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202C6B-5298-487F-8B33-D1BC8BEF9204}"/>
              </a:ext>
            </a:extLst>
          </p:cNvPr>
          <p:cNvSpPr/>
          <p:nvPr/>
        </p:nvSpPr>
        <p:spPr>
          <a:xfrm>
            <a:off x="5756974" y="3056604"/>
            <a:ext cx="3101173" cy="4046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EE465E-172D-D43F-66B6-C1343BC2E07D}"/>
              </a:ext>
            </a:extLst>
          </p:cNvPr>
          <p:cNvSpPr/>
          <p:nvPr/>
        </p:nvSpPr>
        <p:spPr>
          <a:xfrm>
            <a:off x="3558163" y="3853619"/>
            <a:ext cx="2287920" cy="424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498A65-B37A-CA7B-210B-A27104266042}"/>
              </a:ext>
            </a:extLst>
          </p:cNvPr>
          <p:cNvSpPr txBox="1"/>
          <p:nvPr/>
        </p:nvSpPr>
        <p:spPr>
          <a:xfrm>
            <a:off x="3977013" y="2003125"/>
            <a:ext cx="4119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u="sng" dirty="0"/>
              <a:t>Namen des Plans ändern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FE03C0-DF64-3549-9FF6-3CD03FE44060}"/>
              </a:ext>
            </a:extLst>
          </p:cNvPr>
          <p:cNvSpPr txBox="1"/>
          <p:nvPr/>
        </p:nvSpPr>
        <p:spPr>
          <a:xfrm>
            <a:off x="3758437" y="3015251"/>
            <a:ext cx="509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Neuer Name:	  Input Field Text new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7F7460-D661-2F8F-C8F9-95B81532A73E}"/>
              </a:ext>
            </a:extLst>
          </p:cNvPr>
          <p:cNvSpPr txBox="1"/>
          <p:nvPr/>
        </p:nvSpPr>
        <p:spPr>
          <a:xfrm>
            <a:off x="3758437" y="2526345"/>
            <a:ext cx="4971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Alter Name: 	  This is the Old 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D369E-A183-2B78-A3FE-E3C973EA6FA1}"/>
              </a:ext>
            </a:extLst>
          </p:cNvPr>
          <p:cNvSpPr txBox="1"/>
          <p:nvPr/>
        </p:nvSpPr>
        <p:spPr>
          <a:xfrm>
            <a:off x="3558163" y="3826378"/>
            <a:ext cx="228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Ändern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F94E2-B9F6-F942-7C14-999BDC85CE11}"/>
              </a:ext>
            </a:extLst>
          </p:cNvPr>
          <p:cNvSpPr txBox="1"/>
          <p:nvPr/>
        </p:nvSpPr>
        <p:spPr>
          <a:xfrm>
            <a:off x="2185293" y="144856"/>
            <a:ext cx="714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Plan Editieren/ neuen Plan benennen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0B0162-071F-9A47-3AB7-A53A0ED5FD85}"/>
              </a:ext>
            </a:extLst>
          </p:cNvPr>
          <p:cNvSpPr/>
          <p:nvPr/>
        </p:nvSpPr>
        <p:spPr>
          <a:xfrm>
            <a:off x="6298576" y="3853619"/>
            <a:ext cx="2287920" cy="424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703C0-63C8-69CB-4954-D84EF3858857}"/>
              </a:ext>
            </a:extLst>
          </p:cNvPr>
          <p:cNvSpPr txBox="1"/>
          <p:nvPr/>
        </p:nvSpPr>
        <p:spPr>
          <a:xfrm>
            <a:off x="6298576" y="3826378"/>
            <a:ext cx="228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Abbrechen</a:t>
            </a:r>
          </a:p>
        </p:txBody>
      </p:sp>
    </p:spTree>
    <p:extLst>
      <p:ext uri="{BB962C8B-B14F-4D97-AF65-F5344CB8AC3E}">
        <p14:creationId xmlns:p14="http://schemas.microsoft.com/office/powerpoint/2010/main" val="178002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FA811-4E43-77E6-1CEC-C1B1FFDE8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8484D8-7AF4-1A15-75A4-BA859F959102}"/>
              </a:ext>
            </a:extLst>
          </p:cNvPr>
          <p:cNvSpPr/>
          <p:nvPr/>
        </p:nvSpPr>
        <p:spPr>
          <a:xfrm>
            <a:off x="3153011" y="1935033"/>
            <a:ext cx="5885978" cy="24563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86706D-ED45-FC5D-2959-2C274A0630CB}"/>
              </a:ext>
            </a:extLst>
          </p:cNvPr>
          <p:cNvSpPr/>
          <p:nvPr/>
        </p:nvSpPr>
        <p:spPr>
          <a:xfrm>
            <a:off x="5756974" y="3056604"/>
            <a:ext cx="3101173" cy="4046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EEF8E-47E2-7A5D-DB22-154753DD2360}"/>
              </a:ext>
            </a:extLst>
          </p:cNvPr>
          <p:cNvSpPr/>
          <p:nvPr/>
        </p:nvSpPr>
        <p:spPr>
          <a:xfrm>
            <a:off x="3558163" y="3853619"/>
            <a:ext cx="2287920" cy="424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5EAD5-6145-BFA6-15B4-9307581849D5}"/>
              </a:ext>
            </a:extLst>
          </p:cNvPr>
          <p:cNvSpPr txBox="1"/>
          <p:nvPr/>
        </p:nvSpPr>
        <p:spPr>
          <a:xfrm>
            <a:off x="3977013" y="2003125"/>
            <a:ext cx="4119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u="sng" dirty="0"/>
              <a:t>Namen des Plans ändern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872EE4-E4BB-427B-D07E-18543F058CFD}"/>
              </a:ext>
            </a:extLst>
          </p:cNvPr>
          <p:cNvSpPr txBox="1"/>
          <p:nvPr/>
        </p:nvSpPr>
        <p:spPr>
          <a:xfrm>
            <a:off x="3758437" y="3015251"/>
            <a:ext cx="509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Neuer Name:	  </a:t>
            </a:r>
            <a:r>
              <a:rPr lang="de-DE" sz="2400" dirty="0">
                <a:solidFill>
                  <a:srgbClr val="FF0000"/>
                </a:solidFill>
                <a:effectLst/>
                <a:latin typeface="u2c00"/>
              </a:rPr>
              <a:t>⸘⸘⸘⸘⸘⸘⸘⸘⸘⸘</a:t>
            </a:r>
            <a:endParaRPr lang="de-DE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285718-FD99-BF19-9A59-0F23A2FD9FB0}"/>
              </a:ext>
            </a:extLst>
          </p:cNvPr>
          <p:cNvSpPr txBox="1"/>
          <p:nvPr/>
        </p:nvSpPr>
        <p:spPr>
          <a:xfrm>
            <a:off x="3758437" y="2526345"/>
            <a:ext cx="4971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Alter Name: 	  This is the Old 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85E5B-8534-6F29-3321-0D1C028C06B8}"/>
              </a:ext>
            </a:extLst>
          </p:cNvPr>
          <p:cNvSpPr txBox="1"/>
          <p:nvPr/>
        </p:nvSpPr>
        <p:spPr>
          <a:xfrm>
            <a:off x="3558163" y="3826378"/>
            <a:ext cx="228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Ändern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1C710-3C1D-6FB6-B69B-A9BA94940299}"/>
              </a:ext>
            </a:extLst>
          </p:cNvPr>
          <p:cNvSpPr txBox="1"/>
          <p:nvPr/>
        </p:nvSpPr>
        <p:spPr>
          <a:xfrm>
            <a:off x="2141339" y="144856"/>
            <a:ext cx="7909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Plan Editieren/ neuen Plan benennen Error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BEBD31-BD9A-6F57-26DB-F4ACD842A96B}"/>
              </a:ext>
            </a:extLst>
          </p:cNvPr>
          <p:cNvSpPr/>
          <p:nvPr/>
        </p:nvSpPr>
        <p:spPr>
          <a:xfrm>
            <a:off x="6298576" y="3853619"/>
            <a:ext cx="2287920" cy="424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F227CA-AB79-74C2-8703-A3E865207C3F}"/>
              </a:ext>
            </a:extLst>
          </p:cNvPr>
          <p:cNvSpPr txBox="1"/>
          <p:nvPr/>
        </p:nvSpPr>
        <p:spPr>
          <a:xfrm>
            <a:off x="6298576" y="3826378"/>
            <a:ext cx="228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Abbrechen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760F1-99EA-F03F-6760-2666BAC1F1E9}"/>
              </a:ext>
            </a:extLst>
          </p:cNvPr>
          <p:cNvSpPr txBox="1"/>
          <p:nvPr/>
        </p:nvSpPr>
        <p:spPr>
          <a:xfrm>
            <a:off x="3153011" y="3506098"/>
            <a:ext cx="5885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FF0000"/>
                </a:solidFill>
              </a:rPr>
              <a:t>Fehler bei Eingabe: Name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17931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F50F1-3C27-35AF-3C81-527475EAF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6E95F0-6F2D-96DF-6641-7E60C2CC44C3}"/>
              </a:ext>
            </a:extLst>
          </p:cNvPr>
          <p:cNvSpPr/>
          <p:nvPr/>
        </p:nvSpPr>
        <p:spPr>
          <a:xfrm>
            <a:off x="1365253" y="2659217"/>
            <a:ext cx="4280840" cy="17931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F691B0-7EAD-DC41-8BE7-522B7FF6256E}"/>
              </a:ext>
            </a:extLst>
          </p:cNvPr>
          <p:cNvSpPr txBox="1"/>
          <p:nvPr/>
        </p:nvSpPr>
        <p:spPr>
          <a:xfrm>
            <a:off x="1475715" y="2659218"/>
            <a:ext cx="4083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Willst du den Plan wirklich löschen?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9F037E-3151-7E44-6E4E-06AB345B65AC}"/>
              </a:ext>
            </a:extLst>
          </p:cNvPr>
          <p:cNvSpPr txBox="1"/>
          <p:nvPr/>
        </p:nvSpPr>
        <p:spPr>
          <a:xfrm>
            <a:off x="2252495" y="3905598"/>
            <a:ext cx="79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JA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D59BB1-B627-1709-15D1-EFAFCFCC58E3}"/>
              </a:ext>
            </a:extLst>
          </p:cNvPr>
          <p:cNvSpPr/>
          <p:nvPr/>
        </p:nvSpPr>
        <p:spPr>
          <a:xfrm>
            <a:off x="3932536" y="3869846"/>
            <a:ext cx="857060" cy="424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DFB9A-EC1E-E4E6-7F77-4589F0C14CC2}"/>
              </a:ext>
            </a:extLst>
          </p:cNvPr>
          <p:cNvSpPr txBox="1"/>
          <p:nvPr/>
        </p:nvSpPr>
        <p:spPr>
          <a:xfrm>
            <a:off x="3932536" y="3868613"/>
            <a:ext cx="90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NEIN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D2E91C-BB18-C37D-A31D-5B929B02D2F9}"/>
              </a:ext>
            </a:extLst>
          </p:cNvPr>
          <p:cNvSpPr/>
          <p:nvPr/>
        </p:nvSpPr>
        <p:spPr>
          <a:xfrm>
            <a:off x="2220365" y="3905598"/>
            <a:ext cx="857060" cy="424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2AE01F-8F5E-1FEA-DA94-D04EDFD06084}"/>
              </a:ext>
            </a:extLst>
          </p:cNvPr>
          <p:cNvSpPr/>
          <p:nvPr/>
        </p:nvSpPr>
        <p:spPr>
          <a:xfrm>
            <a:off x="5892297" y="2656714"/>
            <a:ext cx="4280840" cy="17931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1BF5CD-7C9F-8FE4-CEC7-9FE1B7EEF51F}"/>
              </a:ext>
            </a:extLst>
          </p:cNvPr>
          <p:cNvSpPr txBox="1"/>
          <p:nvPr/>
        </p:nvSpPr>
        <p:spPr>
          <a:xfrm>
            <a:off x="5892296" y="2656715"/>
            <a:ext cx="4280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Willst du den Eintrag wirklich löschen?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7B5BC-BDBB-07DA-A2BC-6A6B82EA130D}"/>
              </a:ext>
            </a:extLst>
          </p:cNvPr>
          <p:cNvSpPr txBox="1"/>
          <p:nvPr/>
        </p:nvSpPr>
        <p:spPr>
          <a:xfrm>
            <a:off x="6779539" y="3903095"/>
            <a:ext cx="79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JA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FD863-03F4-732E-4F31-F011E26F38D7}"/>
              </a:ext>
            </a:extLst>
          </p:cNvPr>
          <p:cNvSpPr/>
          <p:nvPr/>
        </p:nvSpPr>
        <p:spPr>
          <a:xfrm>
            <a:off x="8459580" y="3867343"/>
            <a:ext cx="857060" cy="424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72A96A-29FD-8AFD-6C45-F014B007A393}"/>
              </a:ext>
            </a:extLst>
          </p:cNvPr>
          <p:cNvSpPr txBox="1"/>
          <p:nvPr/>
        </p:nvSpPr>
        <p:spPr>
          <a:xfrm>
            <a:off x="8459580" y="3866110"/>
            <a:ext cx="90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NEIN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BE5910-C97E-7118-2286-F2E2166CF203}"/>
              </a:ext>
            </a:extLst>
          </p:cNvPr>
          <p:cNvSpPr/>
          <p:nvPr/>
        </p:nvSpPr>
        <p:spPr>
          <a:xfrm>
            <a:off x="6747409" y="3903095"/>
            <a:ext cx="857060" cy="424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811D0D-9019-6267-CE2E-923E8EDF1C10}"/>
              </a:ext>
            </a:extLst>
          </p:cNvPr>
          <p:cNvSpPr txBox="1"/>
          <p:nvPr/>
        </p:nvSpPr>
        <p:spPr>
          <a:xfrm>
            <a:off x="3352712" y="143312"/>
            <a:ext cx="548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/>
              <a:t>Pupup</a:t>
            </a:r>
            <a:r>
              <a:rPr lang="de-DE" sz="3200" dirty="0"/>
              <a:t> zur Löschbestätigung</a:t>
            </a:r>
          </a:p>
        </p:txBody>
      </p:sp>
    </p:spTree>
    <p:extLst>
      <p:ext uri="{BB962C8B-B14F-4D97-AF65-F5344CB8AC3E}">
        <p14:creationId xmlns:p14="http://schemas.microsoft.com/office/powerpoint/2010/main" val="250207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03928-88A9-6CB1-0C01-4DD48B226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47FABD3-8988-69F6-7F0B-B3BDC82FCA2F}"/>
              </a:ext>
            </a:extLst>
          </p:cNvPr>
          <p:cNvSpPr/>
          <p:nvPr/>
        </p:nvSpPr>
        <p:spPr>
          <a:xfrm>
            <a:off x="2477279" y="3842017"/>
            <a:ext cx="7144466" cy="4357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335760-23E1-7C0D-E13B-E1D68D365EA8}"/>
              </a:ext>
            </a:extLst>
          </p:cNvPr>
          <p:cNvSpPr/>
          <p:nvPr/>
        </p:nvSpPr>
        <p:spPr>
          <a:xfrm>
            <a:off x="2477280" y="4722825"/>
            <a:ext cx="7146557" cy="4357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A71DB4-3767-ED69-B59B-038D49FA04ED}"/>
              </a:ext>
            </a:extLst>
          </p:cNvPr>
          <p:cNvSpPr/>
          <p:nvPr/>
        </p:nvSpPr>
        <p:spPr>
          <a:xfrm>
            <a:off x="1438275" y="1023042"/>
            <a:ext cx="9588846" cy="5025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89BCE8-9C85-D42F-E771-EB0A90DF41BF}"/>
              </a:ext>
            </a:extLst>
          </p:cNvPr>
          <p:cNvSpPr/>
          <p:nvPr/>
        </p:nvSpPr>
        <p:spPr>
          <a:xfrm>
            <a:off x="2479371" y="4282220"/>
            <a:ext cx="7144466" cy="4357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66B9A6-3DCA-6D4C-CD5D-4BF9A20311D2}"/>
              </a:ext>
            </a:extLst>
          </p:cNvPr>
          <p:cNvSpPr/>
          <p:nvPr/>
        </p:nvSpPr>
        <p:spPr>
          <a:xfrm>
            <a:off x="4508508" y="5272247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CFF42AB-70D8-5B8F-4E0E-3403B60CAAE6}"/>
              </a:ext>
            </a:extLst>
          </p:cNvPr>
          <p:cNvGrpSpPr/>
          <p:nvPr/>
        </p:nvGrpSpPr>
        <p:grpSpPr>
          <a:xfrm>
            <a:off x="8966021" y="4810796"/>
            <a:ext cx="306229" cy="241586"/>
            <a:chOff x="8545771" y="2543605"/>
            <a:chExt cx="408327" cy="38150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8200DC0-FDC1-DF2B-2FB1-9306678A2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5771" y="2543605"/>
              <a:ext cx="408327" cy="38150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DD6046D-9060-D8BE-2EE0-2559AC078AB9}"/>
                </a:ext>
              </a:extLst>
            </p:cNvPr>
            <p:cNvSpPr/>
            <p:nvPr/>
          </p:nvSpPr>
          <p:spPr>
            <a:xfrm>
              <a:off x="8568339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3DFE299-053E-E400-90D3-5027AC950680}"/>
              </a:ext>
            </a:extLst>
          </p:cNvPr>
          <p:cNvGrpSpPr/>
          <p:nvPr/>
        </p:nvGrpSpPr>
        <p:grpSpPr>
          <a:xfrm>
            <a:off x="9301580" y="4819884"/>
            <a:ext cx="272380" cy="241586"/>
            <a:chOff x="9003960" y="2543605"/>
            <a:chExt cx="363193" cy="38150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5652F28-CDBA-E0AC-76E4-5594B1D01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3960" y="2544023"/>
              <a:ext cx="363193" cy="38108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584EC89-3AE9-9C8A-FE2C-EC83C749C18D}"/>
                </a:ext>
              </a:extLst>
            </p:cNvPr>
            <p:cNvSpPr/>
            <p:nvPr/>
          </p:nvSpPr>
          <p:spPr>
            <a:xfrm>
              <a:off x="9003960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50042EA-1187-81DA-B12D-33FF56E0ACEA}"/>
              </a:ext>
            </a:extLst>
          </p:cNvPr>
          <p:cNvSpPr txBox="1"/>
          <p:nvPr/>
        </p:nvSpPr>
        <p:spPr>
          <a:xfrm>
            <a:off x="4436201" y="5336770"/>
            <a:ext cx="333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Neuen Eintrag erstellen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2AF41E-B792-A7E8-2C3A-435088230A29}"/>
              </a:ext>
            </a:extLst>
          </p:cNvPr>
          <p:cNvSpPr txBox="1"/>
          <p:nvPr/>
        </p:nvSpPr>
        <p:spPr>
          <a:xfrm>
            <a:off x="2477279" y="3475806"/>
            <a:ext cx="1479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21E280-2282-5F8B-8887-933577B36492}"/>
              </a:ext>
            </a:extLst>
          </p:cNvPr>
          <p:cNvSpPr txBox="1"/>
          <p:nvPr/>
        </p:nvSpPr>
        <p:spPr>
          <a:xfrm>
            <a:off x="2018925" y="2481002"/>
            <a:ext cx="858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Frühestens: 	        mindestens:	               Typ:	              Bereich:	     </a:t>
            </a:r>
          </a:p>
          <a:p>
            <a:r>
              <a:rPr lang="de-DE" sz="2000" dirty="0"/>
              <a:t>spätestens:	        maximal:	        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0A8D18-5D1A-1A3A-CF4B-C57F28CC06EC}"/>
              </a:ext>
            </a:extLst>
          </p:cNvPr>
          <p:cNvSpPr txBox="1"/>
          <p:nvPr/>
        </p:nvSpPr>
        <p:spPr>
          <a:xfrm>
            <a:off x="3956367" y="3484765"/>
            <a:ext cx="1039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Wert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2067E-654D-3F87-85B7-044FBCBD7069}"/>
              </a:ext>
            </a:extLst>
          </p:cNvPr>
          <p:cNvSpPr txBox="1"/>
          <p:nvPr/>
        </p:nvSpPr>
        <p:spPr>
          <a:xfrm>
            <a:off x="3117409" y="1070159"/>
            <a:ext cx="5957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Übersicht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992A67-8DD7-C600-94C3-0E178DDDEBE3}"/>
              </a:ext>
            </a:extLst>
          </p:cNvPr>
          <p:cNvGrpSpPr/>
          <p:nvPr/>
        </p:nvGrpSpPr>
        <p:grpSpPr>
          <a:xfrm>
            <a:off x="8966021" y="4407239"/>
            <a:ext cx="306229" cy="241586"/>
            <a:chOff x="8545771" y="2543605"/>
            <a:chExt cx="408327" cy="3815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09017C-3A74-1AAA-931D-3D622C122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5771" y="2543605"/>
              <a:ext cx="408327" cy="38150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864D762-7E31-5917-4362-C4E2BEC36C61}"/>
                </a:ext>
              </a:extLst>
            </p:cNvPr>
            <p:cNvSpPr/>
            <p:nvPr/>
          </p:nvSpPr>
          <p:spPr>
            <a:xfrm>
              <a:off x="8568339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9503409-DC53-014C-215D-3696E117D491}"/>
              </a:ext>
            </a:extLst>
          </p:cNvPr>
          <p:cNvGrpSpPr/>
          <p:nvPr/>
        </p:nvGrpSpPr>
        <p:grpSpPr>
          <a:xfrm>
            <a:off x="9287415" y="4411463"/>
            <a:ext cx="272380" cy="241586"/>
            <a:chOff x="9003960" y="2543605"/>
            <a:chExt cx="363193" cy="3815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7F978DF-59B8-9E71-837A-AC1372793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3960" y="2544023"/>
              <a:ext cx="363193" cy="38108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99AA4A-3B88-29E6-87BD-5747B1B3BC78}"/>
                </a:ext>
              </a:extLst>
            </p:cNvPr>
            <p:cNvSpPr/>
            <p:nvPr/>
          </p:nvSpPr>
          <p:spPr>
            <a:xfrm>
              <a:off x="9003960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9F3E3C-0530-8EF6-E07F-079349EC8827}"/>
              </a:ext>
            </a:extLst>
          </p:cNvPr>
          <p:cNvGrpSpPr/>
          <p:nvPr/>
        </p:nvGrpSpPr>
        <p:grpSpPr>
          <a:xfrm>
            <a:off x="8966021" y="3941923"/>
            <a:ext cx="306229" cy="241586"/>
            <a:chOff x="8545771" y="2543605"/>
            <a:chExt cx="408327" cy="38150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FAFCC19-0221-E5A4-FD88-563C78FF6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5771" y="2543605"/>
              <a:ext cx="408327" cy="381503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0C7DDF4-FA5B-3466-C4F1-486237BB4A5F}"/>
                </a:ext>
              </a:extLst>
            </p:cNvPr>
            <p:cNvSpPr/>
            <p:nvPr/>
          </p:nvSpPr>
          <p:spPr>
            <a:xfrm>
              <a:off x="8568339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C3501D-4515-C66D-EFBC-CB4868CCFCCD}"/>
              </a:ext>
            </a:extLst>
          </p:cNvPr>
          <p:cNvGrpSpPr/>
          <p:nvPr/>
        </p:nvGrpSpPr>
        <p:grpSpPr>
          <a:xfrm>
            <a:off x="9301580" y="3942056"/>
            <a:ext cx="272380" cy="241586"/>
            <a:chOff x="9003960" y="2543605"/>
            <a:chExt cx="363193" cy="381503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7C383F9-3385-C815-CADD-FA360261B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3960" y="2544023"/>
              <a:ext cx="363193" cy="381085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0D8FE05-CA99-F194-C89C-EA5995462DA1}"/>
                </a:ext>
              </a:extLst>
            </p:cNvPr>
            <p:cNvSpPr/>
            <p:nvPr/>
          </p:nvSpPr>
          <p:spPr>
            <a:xfrm>
              <a:off x="9003960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075686DC-2FF7-3CBF-DAAA-E10A873D653B}"/>
              </a:ext>
            </a:extLst>
          </p:cNvPr>
          <p:cNvSpPr/>
          <p:nvPr/>
        </p:nvSpPr>
        <p:spPr>
          <a:xfrm>
            <a:off x="2477279" y="3421868"/>
            <a:ext cx="7144466" cy="4357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182D1B-22EC-7F42-E693-3306F36F1A8B}"/>
              </a:ext>
            </a:extLst>
          </p:cNvPr>
          <p:cNvSpPr/>
          <p:nvPr/>
        </p:nvSpPr>
        <p:spPr>
          <a:xfrm>
            <a:off x="8927632" y="3421868"/>
            <a:ext cx="1039001" cy="17366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84C41CA-04C2-6E90-574C-71399C14810F}"/>
              </a:ext>
            </a:extLst>
          </p:cNvPr>
          <p:cNvSpPr/>
          <p:nvPr/>
        </p:nvSpPr>
        <p:spPr>
          <a:xfrm>
            <a:off x="9651075" y="3478127"/>
            <a:ext cx="286661" cy="10664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E78805E-935F-2FCA-4840-96CD15A02AA0}"/>
              </a:ext>
            </a:extLst>
          </p:cNvPr>
          <p:cNvCxnSpPr/>
          <p:nvPr/>
        </p:nvCxnSpPr>
        <p:spPr>
          <a:xfrm>
            <a:off x="3956367" y="3421868"/>
            <a:ext cx="0" cy="173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045CD-4BD8-82A8-B512-79AB8B73C4F8}"/>
              </a:ext>
            </a:extLst>
          </p:cNvPr>
          <p:cNvSpPr txBox="1"/>
          <p:nvPr/>
        </p:nvSpPr>
        <p:spPr>
          <a:xfrm>
            <a:off x="2477279" y="3899870"/>
            <a:ext cx="1479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Einkauf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D4B2A8-7899-45BC-4074-A77616450388}"/>
              </a:ext>
            </a:extLst>
          </p:cNvPr>
          <p:cNvSpPr txBox="1"/>
          <p:nvPr/>
        </p:nvSpPr>
        <p:spPr>
          <a:xfrm>
            <a:off x="2524831" y="4333929"/>
            <a:ext cx="1479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Beitrag im Gym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BD8BAF-3D84-3755-07C5-F13BBE202822}"/>
              </a:ext>
            </a:extLst>
          </p:cNvPr>
          <p:cNvSpPr txBox="1"/>
          <p:nvPr/>
        </p:nvSpPr>
        <p:spPr>
          <a:xfrm>
            <a:off x="2429728" y="4786789"/>
            <a:ext cx="1479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Gehalt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65B1951-EF4E-3BFA-4B84-A44DD775A51D}"/>
              </a:ext>
            </a:extLst>
          </p:cNvPr>
          <p:cNvCxnSpPr/>
          <p:nvPr/>
        </p:nvCxnSpPr>
        <p:spPr>
          <a:xfrm>
            <a:off x="6051801" y="3421519"/>
            <a:ext cx="0" cy="173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50A9C40-F99A-5A12-9B15-C731858D3C76}"/>
              </a:ext>
            </a:extLst>
          </p:cNvPr>
          <p:cNvSpPr txBox="1"/>
          <p:nvPr/>
        </p:nvSpPr>
        <p:spPr>
          <a:xfrm>
            <a:off x="3947906" y="3917081"/>
            <a:ext cx="1046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70 €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67EE63-31DC-AA29-0CBD-BB23A40862AF}"/>
              </a:ext>
            </a:extLst>
          </p:cNvPr>
          <p:cNvSpPr txBox="1"/>
          <p:nvPr/>
        </p:nvSpPr>
        <p:spPr>
          <a:xfrm>
            <a:off x="3937296" y="4362182"/>
            <a:ext cx="106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40€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1FE274-0DAA-8AE0-F104-9792A38A19D8}"/>
              </a:ext>
            </a:extLst>
          </p:cNvPr>
          <p:cNvSpPr txBox="1"/>
          <p:nvPr/>
        </p:nvSpPr>
        <p:spPr>
          <a:xfrm>
            <a:off x="3956367" y="4807283"/>
            <a:ext cx="1050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2.500 €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220D015-5BBD-C058-334B-468991781801}"/>
              </a:ext>
            </a:extLst>
          </p:cNvPr>
          <p:cNvCxnSpPr/>
          <p:nvPr/>
        </p:nvCxnSpPr>
        <p:spPr>
          <a:xfrm>
            <a:off x="7218189" y="3409043"/>
            <a:ext cx="0" cy="173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891BBA7-024B-0218-1F6F-952EE456167F}"/>
              </a:ext>
            </a:extLst>
          </p:cNvPr>
          <p:cNvSpPr txBox="1"/>
          <p:nvPr/>
        </p:nvSpPr>
        <p:spPr>
          <a:xfrm>
            <a:off x="6049708" y="3484416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Datum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9D3F10-1353-8A5C-11B2-0D1F247CADB3}"/>
              </a:ext>
            </a:extLst>
          </p:cNvPr>
          <p:cNvSpPr txBox="1"/>
          <p:nvPr/>
        </p:nvSpPr>
        <p:spPr>
          <a:xfrm>
            <a:off x="6048661" y="3917817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10.02.25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5D8189-21D4-B87C-826C-25E4D1E5488D}"/>
              </a:ext>
            </a:extLst>
          </p:cNvPr>
          <p:cNvSpPr txBox="1"/>
          <p:nvPr/>
        </p:nvSpPr>
        <p:spPr>
          <a:xfrm>
            <a:off x="5991765" y="4361792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01.02.25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D23271C-4BE5-2E3B-64DD-4DAF5E90432F}"/>
              </a:ext>
            </a:extLst>
          </p:cNvPr>
          <p:cNvSpPr txBox="1"/>
          <p:nvPr/>
        </p:nvSpPr>
        <p:spPr>
          <a:xfrm>
            <a:off x="6026579" y="4768319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29.01.25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1F5923D-B1C1-F8E9-16DF-1B7561DC942D}"/>
              </a:ext>
            </a:extLst>
          </p:cNvPr>
          <p:cNvCxnSpPr/>
          <p:nvPr/>
        </p:nvCxnSpPr>
        <p:spPr>
          <a:xfrm>
            <a:off x="4900756" y="3420515"/>
            <a:ext cx="0" cy="173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BD426C2-9523-C3CE-03FA-EBFA1C7FA9D1}"/>
              </a:ext>
            </a:extLst>
          </p:cNvPr>
          <p:cNvSpPr txBox="1"/>
          <p:nvPr/>
        </p:nvSpPr>
        <p:spPr>
          <a:xfrm>
            <a:off x="4898663" y="3483412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Typ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504DDA-0A4C-0B6B-443D-258F307BAE35}"/>
              </a:ext>
            </a:extLst>
          </p:cNvPr>
          <p:cNvSpPr txBox="1"/>
          <p:nvPr/>
        </p:nvSpPr>
        <p:spPr>
          <a:xfrm>
            <a:off x="4897616" y="3916813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Ausgabe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C0DB94-3B08-05AD-EFC4-75927757BC80}"/>
              </a:ext>
            </a:extLst>
          </p:cNvPr>
          <p:cNvSpPr txBox="1"/>
          <p:nvPr/>
        </p:nvSpPr>
        <p:spPr>
          <a:xfrm>
            <a:off x="4840720" y="4360788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Ausgabe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9E7C275-2940-9C0E-CD8F-ADE59220957A}"/>
              </a:ext>
            </a:extLst>
          </p:cNvPr>
          <p:cNvSpPr txBox="1"/>
          <p:nvPr/>
        </p:nvSpPr>
        <p:spPr>
          <a:xfrm>
            <a:off x="4875534" y="4767315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Eingabe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72561B-70AA-D05B-F2F7-9283C0F12B6F}"/>
              </a:ext>
            </a:extLst>
          </p:cNvPr>
          <p:cNvSpPr txBox="1"/>
          <p:nvPr/>
        </p:nvSpPr>
        <p:spPr>
          <a:xfrm>
            <a:off x="7221847" y="3475806"/>
            <a:ext cx="95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Bereich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2A92C6C-BF06-BBAE-C678-EDA4525B3085}"/>
              </a:ext>
            </a:extLst>
          </p:cNvPr>
          <p:cNvSpPr txBox="1"/>
          <p:nvPr/>
        </p:nvSpPr>
        <p:spPr>
          <a:xfrm>
            <a:off x="7220799" y="3909207"/>
            <a:ext cx="936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Essen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DFEAD7-210B-8BB6-4331-130A9D5CC8C1}"/>
              </a:ext>
            </a:extLst>
          </p:cNvPr>
          <p:cNvSpPr txBox="1"/>
          <p:nvPr/>
        </p:nvSpPr>
        <p:spPr>
          <a:xfrm>
            <a:off x="7215580" y="4354308"/>
            <a:ext cx="93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Sport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5F9EF3-C4D2-FA38-43BD-30ACFDA21D22}"/>
              </a:ext>
            </a:extLst>
          </p:cNvPr>
          <p:cNvSpPr txBox="1"/>
          <p:nvPr/>
        </p:nvSpPr>
        <p:spPr>
          <a:xfrm>
            <a:off x="7205553" y="4777701"/>
            <a:ext cx="94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Arbeit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4DFAA7A-9F49-4D4C-1137-E06DBE3771E8}"/>
              </a:ext>
            </a:extLst>
          </p:cNvPr>
          <p:cNvSpPr txBox="1"/>
          <p:nvPr/>
        </p:nvSpPr>
        <p:spPr>
          <a:xfrm>
            <a:off x="8899162" y="3465578"/>
            <a:ext cx="776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Ändern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53CBF7-EECF-61E3-D00F-9FF9C8BC8B17}"/>
              </a:ext>
            </a:extLst>
          </p:cNvPr>
          <p:cNvSpPr txBox="1"/>
          <p:nvPr/>
        </p:nvSpPr>
        <p:spPr>
          <a:xfrm>
            <a:off x="2568863" y="1691404"/>
            <a:ext cx="80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 2025 	  	Eingaben: 2500 €   Ausgaben: 110€     Differenz: +2390 €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989ED0-04F4-D199-34A6-22576BB6C38F}"/>
              </a:ext>
            </a:extLst>
          </p:cNvPr>
          <p:cNvSpPr txBox="1"/>
          <p:nvPr/>
        </p:nvSpPr>
        <p:spPr>
          <a:xfrm>
            <a:off x="2568861" y="2005174"/>
            <a:ext cx="80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 Februar   	Eingaben: 0 €   	    Ausgaben: 110€     Differenz: -110 €</a:t>
            </a:r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9255B69C-9E84-BCCB-1B19-D97EA7BEE161}"/>
              </a:ext>
            </a:extLst>
          </p:cNvPr>
          <p:cNvSpPr/>
          <p:nvPr/>
        </p:nvSpPr>
        <p:spPr>
          <a:xfrm rot="5400000">
            <a:off x="2373528" y="1771114"/>
            <a:ext cx="213596" cy="203185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F6D9C735-30AD-5414-DF7B-E47C18CC1D6C}"/>
              </a:ext>
            </a:extLst>
          </p:cNvPr>
          <p:cNvSpPr/>
          <p:nvPr/>
        </p:nvSpPr>
        <p:spPr>
          <a:xfrm rot="16200000">
            <a:off x="2091576" y="1770045"/>
            <a:ext cx="213596" cy="203185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F1B2997C-8855-FF58-B5DC-9C169D02406D}"/>
              </a:ext>
            </a:extLst>
          </p:cNvPr>
          <p:cNvSpPr/>
          <p:nvPr/>
        </p:nvSpPr>
        <p:spPr>
          <a:xfrm rot="5400000">
            <a:off x="2373528" y="2128556"/>
            <a:ext cx="213596" cy="203185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CB66EADE-18CB-3063-CB08-B9E8B9D49B7E}"/>
              </a:ext>
            </a:extLst>
          </p:cNvPr>
          <p:cNvSpPr/>
          <p:nvPr/>
        </p:nvSpPr>
        <p:spPr>
          <a:xfrm rot="16200000">
            <a:off x="2070145" y="2127857"/>
            <a:ext cx="213596" cy="203185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0D46FF-3B53-BEDA-F2E8-70DDEDE05899}"/>
              </a:ext>
            </a:extLst>
          </p:cNvPr>
          <p:cNvSpPr/>
          <p:nvPr/>
        </p:nvSpPr>
        <p:spPr>
          <a:xfrm>
            <a:off x="2018927" y="1691404"/>
            <a:ext cx="8582682" cy="7209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E146E63-463D-8050-9C94-7BBC85E4864E}"/>
              </a:ext>
            </a:extLst>
          </p:cNvPr>
          <p:cNvCxnSpPr/>
          <p:nvPr/>
        </p:nvCxnSpPr>
        <p:spPr>
          <a:xfrm>
            <a:off x="2663400" y="1682445"/>
            <a:ext cx="0" cy="722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4D77B5B-43B7-3AB3-BAF8-77699F838D51}"/>
              </a:ext>
            </a:extLst>
          </p:cNvPr>
          <p:cNvCxnSpPr/>
          <p:nvPr/>
        </p:nvCxnSpPr>
        <p:spPr>
          <a:xfrm>
            <a:off x="4409038" y="1691404"/>
            <a:ext cx="0" cy="722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43A95-6741-E0B5-D954-31E7B8C7DA16}"/>
              </a:ext>
            </a:extLst>
          </p:cNvPr>
          <p:cNvCxnSpPr/>
          <p:nvPr/>
        </p:nvCxnSpPr>
        <p:spPr>
          <a:xfrm>
            <a:off x="6491507" y="1689501"/>
            <a:ext cx="0" cy="722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EED419D-4BF0-EC0A-0181-015191E21902}"/>
              </a:ext>
            </a:extLst>
          </p:cNvPr>
          <p:cNvCxnSpPr/>
          <p:nvPr/>
        </p:nvCxnSpPr>
        <p:spPr>
          <a:xfrm>
            <a:off x="8501376" y="1689501"/>
            <a:ext cx="0" cy="722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518C700-87E5-EBCB-2397-9BC69BCBAC6F}"/>
              </a:ext>
            </a:extLst>
          </p:cNvPr>
          <p:cNvCxnSpPr>
            <a:cxnSpLocks/>
            <a:stCxn id="81" idx="1"/>
            <a:endCxn id="81" idx="3"/>
          </p:cNvCxnSpPr>
          <p:nvPr/>
        </p:nvCxnSpPr>
        <p:spPr>
          <a:xfrm>
            <a:off x="2018927" y="2051872"/>
            <a:ext cx="85826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0B56B7BD-AE42-F326-D71D-2E40DA78D77A}"/>
              </a:ext>
            </a:extLst>
          </p:cNvPr>
          <p:cNvSpPr/>
          <p:nvPr/>
        </p:nvSpPr>
        <p:spPr>
          <a:xfrm>
            <a:off x="3476534" y="2593028"/>
            <a:ext cx="851025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15DB70A-230D-F80F-612A-46ADF4C3E89D}"/>
              </a:ext>
            </a:extLst>
          </p:cNvPr>
          <p:cNvSpPr/>
          <p:nvPr/>
        </p:nvSpPr>
        <p:spPr>
          <a:xfrm>
            <a:off x="3476533" y="2899658"/>
            <a:ext cx="851025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980504C-1710-F12F-5064-993071800249}"/>
              </a:ext>
            </a:extLst>
          </p:cNvPr>
          <p:cNvSpPr/>
          <p:nvPr/>
        </p:nvSpPr>
        <p:spPr>
          <a:xfrm>
            <a:off x="5787158" y="2588956"/>
            <a:ext cx="704352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B494A45-84CA-966F-A5FC-026A5187C199}"/>
              </a:ext>
            </a:extLst>
          </p:cNvPr>
          <p:cNvSpPr/>
          <p:nvPr/>
        </p:nvSpPr>
        <p:spPr>
          <a:xfrm>
            <a:off x="5785165" y="2897782"/>
            <a:ext cx="704351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E31FA4-79A1-12BC-8F43-B525E05E0356}"/>
              </a:ext>
            </a:extLst>
          </p:cNvPr>
          <p:cNvSpPr/>
          <p:nvPr/>
        </p:nvSpPr>
        <p:spPr>
          <a:xfrm>
            <a:off x="7053123" y="2907241"/>
            <a:ext cx="1874508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B16A551-CF3D-6A33-3FFC-A2FC146B9CF2}"/>
              </a:ext>
            </a:extLst>
          </p:cNvPr>
          <p:cNvSpPr/>
          <p:nvPr/>
        </p:nvSpPr>
        <p:spPr>
          <a:xfrm>
            <a:off x="7053123" y="2600084"/>
            <a:ext cx="977304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E56D067-036A-2CD0-9B4F-4B1FF96FD586}"/>
              </a:ext>
            </a:extLst>
          </p:cNvPr>
          <p:cNvSpPr/>
          <p:nvPr/>
        </p:nvSpPr>
        <p:spPr>
          <a:xfrm>
            <a:off x="9276862" y="2565565"/>
            <a:ext cx="1070368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71C8391-CA14-CC9E-7036-224A16BF10EC}"/>
              </a:ext>
            </a:extLst>
          </p:cNvPr>
          <p:cNvSpPr txBox="1"/>
          <p:nvPr/>
        </p:nvSpPr>
        <p:spPr>
          <a:xfrm>
            <a:off x="3451211" y="2565849"/>
            <a:ext cx="876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Date input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E1FA18C-4C7A-51D1-64BC-56F5A8747170}"/>
              </a:ext>
            </a:extLst>
          </p:cNvPr>
          <p:cNvSpPr txBox="1"/>
          <p:nvPr/>
        </p:nvSpPr>
        <p:spPr>
          <a:xfrm>
            <a:off x="3423026" y="2889069"/>
            <a:ext cx="1049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DD.MM.YYYY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59F7EAC-0C39-23DF-5CCF-20A044FAA820}"/>
              </a:ext>
            </a:extLst>
          </p:cNvPr>
          <p:cNvSpPr txBox="1"/>
          <p:nvPr/>
        </p:nvSpPr>
        <p:spPr>
          <a:xfrm>
            <a:off x="5759844" y="2564470"/>
            <a:ext cx="810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INT input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1ECC4A3-2716-6B5D-444F-FB983CB55166}"/>
              </a:ext>
            </a:extLst>
          </p:cNvPr>
          <p:cNvSpPr txBox="1"/>
          <p:nvPr/>
        </p:nvSpPr>
        <p:spPr>
          <a:xfrm>
            <a:off x="5732180" y="2869156"/>
            <a:ext cx="810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3000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3BD3ED-FFF6-EE8B-21BB-C61EC518FA0E}"/>
              </a:ext>
            </a:extLst>
          </p:cNvPr>
          <p:cNvSpPr txBox="1"/>
          <p:nvPr/>
        </p:nvSpPr>
        <p:spPr>
          <a:xfrm>
            <a:off x="7091103" y="2571495"/>
            <a:ext cx="99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Dropdown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2A9069E-EB3B-CDCC-A959-9B941B5AA68C}"/>
              </a:ext>
            </a:extLst>
          </p:cNvPr>
          <p:cNvSpPr txBox="1"/>
          <p:nvPr/>
        </p:nvSpPr>
        <p:spPr>
          <a:xfrm>
            <a:off x="9367822" y="2539671"/>
            <a:ext cx="99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Dropdown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C63186D-DE49-B831-B236-4B08991E0E6A}"/>
              </a:ext>
            </a:extLst>
          </p:cNvPr>
          <p:cNvSpPr txBox="1"/>
          <p:nvPr/>
        </p:nvSpPr>
        <p:spPr>
          <a:xfrm>
            <a:off x="7238115" y="2878963"/>
            <a:ext cx="1649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Text input (Suche)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140BC1-4BC3-B5A6-9317-978A29C48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977" y="2890317"/>
            <a:ext cx="319616" cy="277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2C7ED8-6B4C-02EF-CF01-9A0F89C82A75}"/>
              </a:ext>
            </a:extLst>
          </p:cNvPr>
          <p:cNvSpPr txBox="1"/>
          <p:nvPr/>
        </p:nvSpPr>
        <p:spPr>
          <a:xfrm>
            <a:off x="9276862" y="2844964"/>
            <a:ext cx="95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Suchen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A776B-C959-4C8B-5309-8D7634E6BCC6}"/>
              </a:ext>
            </a:extLst>
          </p:cNvPr>
          <p:cNvSpPr/>
          <p:nvPr/>
        </p:nvSpPr>
        <p:spPr>
          <a:xfrm>
            <a:off x="9112624" y="2887251"/>
            <a:ext cx="1236618" cy="2912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4A405D-1996-B37C-18EE-916B80EBAB9A}"/>
              </a:ext>
            </a:extLst>
          </p:cNvPr>
          <p:cNvSpPr txBox="1"/>
          <p:nvPr/>
        </p:nvSpPr>
        <p:spPr>
          <a:xfrm>
            <a:off x="3566890" y="134258"/>
            <a:ext cx="4834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Hauptseite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D1CD3F-95A0-FD8D-3F1A-1660E6920CF8}"/>
              </a:ext>
            </a:extLst>
          </p:cNvPr>
          <p:cNvSpPr txBox="1"/>
          <p:nvPr/>
        </p:nvSpPr>
        <p:spPr>
          <a:xfrm>
            <a:off x="2477279" y="3124859"/>
            <a:ext cx="7489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Letztes Update: vor 5 Minuten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68CD1FD-83F3-8C7B-9512-95DB7339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547" y="3162892"/>
            <a:ext cx="245886" cy="19518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5B8A82-F65B-490B-C560-D5F62FF5D0DF}"/>
              </a:ext>
            </a:extLst>
          </p:cNvPr>
          <p:cNvCxnSpPr/>
          <p:nvPr/>
        </p:nvCxnSpPr>
        <p:spPr>
          <a:xfrm>
            <a:off x="8144571" y="3429000"/>
            <a:ext cx="0" cy="173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50415C0-4005-DB36-B949-EF56D23BD418}"/>
              </a:ext>
            </a:extLst>
          </p:cNvPr>
          <p:cNvSpPr txBox="1"/>
          <p:nvPr/>
        </p:nvSpPr>
        <p:spPr>
          <a:xfrm>
            <a:off x="8073169" y="3476489"/>
            <a:ext cx="936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Mehrfach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F1A641-ED25-5679-9393-FC57B11F1014}"/>
              </a:ext>
            </a:extLst>
          </p:cNvPr>
          <p:cNvSpPr txBox="1"/>
          <p:nvPr/>
        </p:nvSpPr>
        <p:spPr>
          <a:xfrm>
            <a:off x="8130775" y="4310854"/>
            <a:ext cx="76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3DF63D-B5C7-043B-29B1-33AA89385B51}"/>
              </a:ext>
            </a:extLst>
          </p:cNvPr>
          <p:cNvSpPr txBox="1"/>
          <p:nvPr/>
        </p:nvSpPr>
        <p:spPr>
          <a:xfrm>
            <a:off x="8135896" y="4790825"/>
            <a:ext cx="76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2A4981-4EBC-EE7B-5400-34DE7D2EE068}"/>
              </a:ext>
            </a:extLst>
          </p:cNvPr>
          <p:cNvSpPr txBox="1"/>
          <p:nvPr/>
        </p:nvSpPr>
        <p:spPr>
          <a:xfrm>
            <a:off x="8157580" y="3895599"/>
            <a:ext cx="76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Nein</a:t>
            </a:r>
          </a:p>
        </p:txBody>
      </p:sp>
    </p:spTree>
    <p:extLst>
      <p:ext uri="{BB962C8B-B14F-4D97-AF65-F5344CB8AC3E}">
        <p14:creationId xmlns:p14="http://schemas.microsoft.com/office/powerpoint/2010/main" val="200931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10782-E11C-4DB5-8710-F497873CD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D5EE26C4-5743-977A-7001-607A886CA2EB}"/>
              </a:ext>
            </a:extLst>
          </p:cNvPr>
          <p:cNvSpPr/>
          <p:nvPr/>
        </p:nvSpPr>
        <p:spPr>
          <a:xfrm>
            <a:off x="2477279" y="3842017"/>
            <a:ext cx="7144466" cy="4357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E1C8DC-5D39-4582-9F9A-8C844487080C}"/>
              </a:ext>
            </a:extLst>
          </p:cNvPr>
          <p:cNvSpPr/>
          <p:nvPr/>
        </p:nvSpPr>
        <p:spPr>
          <a:xfrm>
            <a:off x="2477280" y="4722825"/>
            <a:ext cx="7146557" cy="4357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01B4D4-2074-3F99-C1D6-103BA9CA46B9}"/>
              </a:ext>
            </a:extLst>
          </p:cNvPr>
          <p:cNvSpPr/>
          <p:nvPr/>
        </p:nvSpPr>
        <p:spPr>
          <a:xfrm>
            <a:off x="1438275" y="1023042"/>
            <a:ext cx="9588846" cy="5025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974FCE-A619-E95B-4A2B-8CFF2B121C84}"/>
              </a:ext>
            </a:extLst>
          </p:cNvPr>
          <p:cNvSpPr/>
          <p:nvPr/>
        </p:nvSpPr>
        <p:spPr>
          <a:xfrm>
            <a:off x="2479371" y="4282220"/>
            <a:ext cx="7144466" cy="4357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8D4CE8-04D7-AEB5-68EB-A103EA88612F}"/>
              </a:ext>
            </a:extLst>
          </p:cNvPr>
          <p:cNvSpPr/>
          <p:nvPr/>
        </p:nvSpPr>
        <p:spPr>
          <a:xfrm>
            <a:off x="4508508" y="5272247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B40A6A-AB3F-E3D3-7A9A-23380C3B9D6C}"/>
              </a:ext>
            </a:extLst>
          </p:cNvPr>
          <p:cNvGrpSpPr/>
          <p:nvPr/>
        </p:nvGrpSpPr>
        <p:grpSpPr>
          <a:xfrm>
            <a:off x="8966021" y="4810796"/>
            <a:ext cx="306229" cy="241586"/>
            <a:chOff x="8545771" y="2543605"/>
            <a:chExt cx="408327" cy="38150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64FBEB4-5248-FE64-39B0-097B4F4E0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5771" y="2543605"/>
              <a:ext cx="408327" cy="38150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B4F6C75-DB8F-CC9A-5C47-5712F20FB71E}"/>
                </a:ext>
              </a:extLst>
            </p:cNvPr>
            <p:cNvSpPr/>
            <p:nvPr/>
          </p:nvSpPr>
          <p:spPr>
            <a:xfrm>
              <a:off x="8568339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2A15825-C492-376A-441E-490C4E26AFA5}"/>
              </a:ext>
            </a:extLst>
          </p:cNvPr>
          <p:cNvGrpSpPr/>
          <p:nvPr/>
        </p:nvGrpSpPr>
        <p:grpSpPr>
          <a:xfrm>
            <a:off x="9301580" y="4819884"/>
            <a:ext cx="272380" cy="241586"/>
            <a:chOff x="9003960" y="2543605"/>
            <a:chExt cx="363193" cy="38150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17FC77B-BAD2-558F-FFC5-AF0CA4506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3960" y="2544023"/>
              <a:ext cx="363193" cy="38108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C1371C-AD2B-618A-99FF-EAF618C0F3FC}"/>
                </a:ext>
              </a:extLst>
            </p:cNvPr>
            <p:cNvSpPr/>
            <p:nvPr/>
          </p:nvSpPr>
          <p:spPr>
            <a:xfrm>
              <a:off x="9003960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5358B4B-9843-B616-EA0A-96132965A002}"/>
              </a:ext>
            </a:extLst>
          </p:cNvPr>
          <p:cNvSpPr txBox="1"/>
          <p:nvPr/>
        </p:nvSpPr>
        <p:spPr>
          <a:xfrm>
            <a:off x="4436201" y="5336770"/>
            <a:ext cx="333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Neuen Eintrag erstellen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1E47F9-6648-3F74-257C-BF1CDD4D3D46}"/>
              </a:ext>
            </a:extLst>
          </p:cNvPr>
          <p:cNvSpPr txBox="1"/>
          <p:nvPr/>
        </p:nvSpPr>
        <p:spPr>
          <a:xfrm>
            <a:off x="2477279" y="3475806"/>
            <a:ext cx="1479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CCE66C-E2A9-7DC1-05B7-99A719BBB607}"/>
              </a:ext>
            </a:extLst>
          </p:cNvPr>
          <p:cNvSpPr txBox="1"/>
          <p:nvPr/>
        </p:nvSpPr>
        <p:spPr>
          <a:xfrm>
            <a:off x="2018925" y="2481002"/>
            <a:ext cx="858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Frühestens: 	        mindestens:	               Typ:	              Bereich:	     </a:t>
            </a:r>
          </a:p>
          <a:p>
            <a:r>
              <a:rPr lang="de-DE" sz="2000" dirty="0"/>
              <a:t>spätestens:	        maximal:	        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7E1DAB-9567-E5DA-2709-14A272B094D4}"/>
              </a:ext>
            </a:extLst>
          </p:cNvPr>
          <p:cNvSpPr txBox="1"/>
          <p:nvPr/>
        </p:nvSpPr>
        <p:spPr>
          <a:xfrm>
            <a:off x="3956367" y="3484765"/>
            <a:ext cx="1039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Wert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E1A87-D49B-5E62-C10E-AA05FF92D371}"/>
              </a:ext>
            </a:extLst>
          </p:cNvPr>
          <p:cNvSpPr txBox="1"/>
          <p:nvPr/>
        </p:nvSpPr>
        <p:spPr>
          <a:xfrm>
            <a:off x="3117409" y="1070159"/>
            <a:ext cx="5957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Übersicht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690F22-C616-D345-F3F4-82F2228862A4}"/>
              </a:ext>
            </a:extLst>
          </p:cNvPr>
          <p:cNvGrpSpPr/>
          <p:nvPr/>
        </p:nvGrpSpPr>
        <p:grpSpPr>
          <a:xfrm>
            <a:off x="8966021" y="4407239"/>
            <a:ext cx="306229" cy="241586"/>
            <a:chOff x="8545771" y="2543605"/>
            <a:chExt cx="408327" cy="3815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E258C3-C0E7-E991-851B-5BD5F6645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5771" y="2543605"/>
              <a:ext cx="408327" cy="38150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6F1606-AA16-AEBF-2FAC-AFC372F047D5}"/>
                </a:ext>
              </a:extLst>
            </p:cNvPr>
            <p:cNvSpPr/>
            <p:nvPr/>
          </p:nvSpPr>
          <p:spPr>
            <a:xfrm>
              <a:off x="8568339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ED56982-0724-72FE-15A5-BFF6A20DB62C}"/>
              </a:ext>
            </a:extLst>
          </p:cNvPr>
          <p:cNvGrpSpPr/>
          <p:nvPr/>
        </p:nvGrpSpPr>
        <p:grpSpPr>
          <a:xfrm>
            <a:off x="9287415" y="4411463"/>
            <a:ext cx="272380" cy="241586"/>
            <a:chOff x="9003960" y="2543605"/>
            <a:chExt cx="363193" cy="3815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A7FDF22-D595-7302-0CE4-3E65D2706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3960" y="2544023"/>
              <a:ext cx="363193" cy="38108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F960C3-D3BA-3978-CEED-0CC716C508CF}"/>
                </a:ext>
              </a:extLst>
            </p:cNvPr>
            <p:cNvSpPr/>
            <p:nvPr/>
          </p:nvSpPr>
          <p:spPr>
            <a:xfrm>
              <a:off x="9003960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E47D7F-117F-CE4A-218D-ED7BE064AF14}"/>
              </a:ext>
            </a:extLst>
          </p:cNvPr>
          <p:cNvGrpSpPr/>
          <p:nvPr/>
        </p:nvGrpSpPr>
        <p:grpSpPr>
          <a:xfrm>
            <a:off x="8966021" y="3941923"/>
            <a:ext cx="306229" cy="241586"/>
            <a:chOff x="8545771" y="2543605"/>
            <a:chExt cx="408327" cy="38150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FB2C61F-CF5F-852F-A3D6-748FC7F77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5771" y="2543605"/>
              <a:ext cx="408327" cy="381503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C69128C-819D-7332-F367-4A2C8CA41C22}"/>
                </a:ext>
              </a:extLst>
            </p:cNvPr>
            <p:cNvSpPr/>
            <p:nvPr/>
          </p:nvSpPr>
          <p:spPr>
            <a:xfrm>
              <a:off x="8568339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C767B25-4335-97E5-F99C-5739F95FE3A7}"/>
              </a:ext>
            </a:extLst>
          </p:cNvPr>
          <p:cNvGrpSpPr/>
          <p:nvPr/>
        </p:nvGrpSpPr>
        <p:grpSpPr>
          <a:xfrm>
            <a:off x="9301580" y="3942056"/>
            <a:ext cx="272380" cy="241586"/>
            <a:chOff x="9003960" y="2543605"/>
            <a:chExt cx="363193" cy="381503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20ECA41-563E-7B74-9A53-6D1A0C32E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3960" y="2544023"/>
              <a:ext cx="363193" cy="381085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742611-DA8B-74F1-8C95-747AF8B3A561}"/>
                </a:ext>
              </a:extLst>
            </p:cNvPr>
            <p:cNvSpPr/>
            <p:nvPr/>
          </p:nvSpPr>
          <p:spPr>
            <a:xfrm>
              <a:off x="9003960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0CBC01F0-99C8-640B-4B1A-DBAF844A2828}"/>
              </a:ext>
            </a:extLst>
          </p:cNvPr>
          <p:cNvSpPr/>
          <p:nvPr/>
        </p:nvSpPr>
        <p:spPr>
          <a:xfrm>
            <a:off x="2477279" y="3421868"/>
            <a:ext cx="7144466" cy="4357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2F6AB1-4C23-D9E5-BE96-E4BC496B193C}"/>
              </a:ext>
            </a:extLst>
          </p:cNvPr>
          <p:cNvSpPr/>
          <p:nvPr/>
        </p:nvSpPr>
        <p:spPr>
          <a:xfrm>
            <a:off x="8927632" y="3421868"/>
            <a:ext cx="1039001" cy="17366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AA64386-081D-2109-4F9D-B252A2501A7B}"/>
              </a:ext>
            </a:extLst>
          </p:cNvPr>
          <p:cNvSpPr/>
          <p:nvPr/>
        </p:nvSpPr>
        <p:spPr>
          <a:xfrm>
            <a:off x="9651075" y="3478127"/>
            <a:ext cx="286661" cy="10664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BCC10DE-CE4C-EE5E-0C8F-E0CDA80D143D}"/>
              </a:ext>
            </a:extLst>
          </p:cNvPr>
          <p:cNvCxnSpPr/>
          <p:nvPr/>
        </p:nvCxnSpPr>
        <p:spPr>
          <a:xfrm>
            <a:off x="3956367" y="3421868"/>
            <a:ext cx="0" cy="173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F3E1E88-3AF9-2A4A-7E4E-FB392D065DA0}"/>
              </a:ext>
            </a:extLst>
          </p:cNvPr>
          <p:cNvSpPr txBox="1"/>
          <p:nvPr/>
        </p:nvSpPr>
        <p:spPr>
          <a:xfrm>
            <a:off x="2477279" y="3899870"/>
            <a:ext cx="1479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Einkauf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CF0C71-8886-3C48-F796-18B7983E512A}"/>
              </a:ext>
            </a:extLst>
          </p:cNvPr>
          <p:cNvSpPr txBox="1"/>
          <p:nvPr/>
        </p:nvSpPr>
        <p:spPr>
          <a:xfrm>
            <a:off x="2524831" y="4333929"/>
            <a:ext cx="1479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Beitrag im Gym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616C3E-55A8-9643-3213-E10BA85F6ACF}"/>
              </a:ext>
            </a:extLst>
          </p:cNvPr>
          <p:cNvSpPr txBox="1"/>
          <p:nvPr/>
        </p:nvSpPr>
        <p:spPr>
          <a:xfrm>
            <a:off x="2429728" y="4786789"/>
            <a:ext cx="1479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Gehalt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929E810-E702-7CBA-3A30-44C9EE016846}"/>
              </a:ext>
            </a:extLst>
          </p:cNvPr>
          <p:cNvCxnSpPr/>
          <p:nvPr/>
        </p:nvCxnSpPr>
        <p:spPr>
          <a:xfrm>
            <a:off x="6051801" y="3421519"/>
            <a:ext cx="0" cy="173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72FEA97-0F9B-F8C1-A278-77875E2DF857}"/>
              </a:ext>
            </a:extLst>
          </p:cNvPr>
          <p:cNvSpPr txBox="1"/>
          <p:nvPr/>
        </p:nvSpPr>
        <p:spPr>
          <a:xfrm>
            <a:off x="3947906" y="3917081"/>
            <a:ext cx="1046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70 €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CA4E1E-EFBF-7855-9B2D-95265CF8C918}"/>
              </a:ext>
            </a:extLst>
          </p:cNvPr>
          <p:cNvSpPr txBox="1"/>
          <p:nvPr/>
        </p:nvSpPr>
        <p:spPr>
          <a:xfrm>
            <a:off x="3937296" y="4362182"/>
            <a:ext cx="106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40€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B8D2CD-8B68-0F14-8B24-064590D28C03}"/>
              </a:ext>
            </a:extLst>
          </p:cNvPr>
          <p:cNvSpPr txBox="1"/>
          <p:nvPr/>
        </p:nvSpPr>
        <p:spPr>
          <a:xfrm>
            <a:off x="3956367" y="4807283"/>
            <a:ext cx="1050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2.500 €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F6F9C1-286D-B945-CC81-F4C111AA96B3}"/>
              </a:ext>
            </a:extLst>
          </p:cNvPr>
          <p:cNvCxnSpPr/>
          <p:nvPr/>
        </p:nvCxnSpPr>
        <p:spPr>
          <a:xfrm>
            <a:off x="7218189" y="3409043"/>
            <a:ext cx="0" cy="173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47C1EC5-5DCE-937B-1C87-9E061F631AD3}"/>
              </a:ext>
            </a:extLst>
          </p:cNvPr>
          <p:cNvSpPr txBox="1"/>
          <p:nvPr/>
        </p:nvSpPr>
        <p:spPr>
          <a:xfrm>
            <a:off x="6049708" y="3484416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Datum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7AA2E0-5194-48DC-CE14-8C870C6F50C4}"/>
              </a:ext>
            </a:extLst>
          </p:cNvPr>
          <p:cNvSpPr txBox="1"/>
          <p:nvPr/>
        </p:nvSpPr>
        <p:spPr>
          <a:xfrm>
            <a:off x="6048661" y="3917817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10.02.25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7518121-832A-E684-028E-92028C778A3C}"/>
              </a:ext>
            </a:extLst>
          </p:cNvPr>
          <p:cNvSpPr txBox="1"/>
          <p:nvPr/>
        </p:nvSpPr>
        <p:spPr>
          <a:xfrm>
            <a:off x="5991765" y="4361792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01.02.25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5B740B-3C32-6B4B-4DA3-6F439B71BD7B}"/>
              </a:ext>
            </a:extLst>
          </p:cNvPr>
          <p:cNvSpPr txBox="1"/>
          <p:nvPr/>
        </p:nvSpPr>
        <p:spPr>
          <a:xfrm>
            <a:off x="6026579" y="4768319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29.01.25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452A514-6C27-B356-2938-8E13499BF387}"/>
              </a:ext>
            </a:extLst>
          </p:cNvPr>
          <p:cNvCxnSpPr/>
          <p:nvPr/>
        </p:nvCxnSpPr>
        <p:spPr>
          <a:xfrm>
            <a:off x="4900756" y="3420515"/>
            <a:ext cx="0" cy="173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8A9C73F-A908-60FC-78A8-820D526FF52E}"/>
              </a:ext>
            </a:extLst>
          </p:cNvPr>
          <p:cNvSpPr txBox="1"/>
          <p:nvPr/>
        </p:nvSpPr>
        <p:spPr>
          <a:xfrm>
            <a:off x="4898663" y="3483412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Typ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94265C-F9AF-9E03-606F-55E3BB214D0B}"/>
              </a:ext>
            </a:extLst>
          </p:cNvPr>
          <p:cNvSpPr txBox="1"/>
          <p:nvPr/>
        </p:nvSpPr>
        <p:spPr>
          <a:xfrm>
            <a:off x="4897616" y="3916813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Ausgabe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E26124A-E965-1C26-7605-A46433DC89AC}"/>
              </a:ext>
            </a:extLst>
          </p:cNvPr>
          <p:cNvSpPr txBox="1"/>
          <p:nvPr/>
        </p:nvSpPr>
        <p:spPr>
          <a:xfrm>
            <a:off x="4840720" y="4360788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Ausgabe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16EC2E-A8F6-AC75-C40C-B3CEA5E404A4}"/>
              </a:ext>
            </a:extLst>
          </p:cNvPr>
          <p:cNvSpPr txBox="1"/>
          <p:nvPr/>
        </p:nvSpPr>
        <p:spPr>
          <a:xfrm>
            <a:off x="4875534" y="4767315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Eingabe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43DD84-E18E-77C5-78AD-C7D765B831C9}"/>
              </a:ext>
            </a:extLst>
          </p:cNvPr>
          <p:cNvSpPr txBox="1"/>
          <p:nvPr/>
        </p:nvSpPr>
        <p:spPr>
          <a:xfrm>
            <a:off x="7221847" y="3475806"/>
            <a:ext cx="95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Bereich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EF898F-54CC-2F77-38EE-518B55F3DABF}"/>
              </a:ext>
            </a:extLst>
          </p:cNvPr>
          <p:cNvSpPr txBox="1"/>
          <p:nvPr/>
        </p:nvSpPr>
        <p:spPr>
          <a:xfrm>
            <a:off x="7220799" y="3909207"/>
            <a:ext cx="936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Essen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BB33A5-573F-32C9-5202-2AED876EC351}"/>
              </a:ext>
            </a:extLst>
          </p:cNvPr>
          <p:cNvSpPr txBox="1"/>
          <p:nvPr/>
        </p:nvSpPr>
        <p:spPr>
          <a:xfrm>
            <a:off x="7215580" y="4354308"/>
            <a:ext cx="93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Sport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93E7456-F8F2-1886-E0C6-251FD33F921C}"/>
              </a:ext>
            </a:extLst>
          </p:cNvPr>
          <p:cNvSpPr txBox="1"/>
          <p:nvPr/>
        </p:nvSpPr>
        <p:spPr>
          <a:xfrm>
            <a:off x="7205553" y="4777701"/>
            <a:ext cx="94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Arbeit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4DE777-413B-1E94-EE80-A8F16D7B5EA1}"/>
              </a:ext>
            </a:extLst>
          </p:cNvPr>
          <p:cNvSpPr txBox="1"/>
          <p:nvPr/>
        </p:nvSpPr>
        <p:spPr>
          <a:xfrm>
            <a:off x="8899162" y="3465578"/>
            <a:ext cx="776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Ändern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8B1E70-AC4D-C8DA-AC42-2AEFFC5E759D}"/>
              </a:ext>
            </a:extLst>
          </p:cNvPr>
          <p:cNvSpPr txBox="1"/>
          <p:nvPr/>
        </p:nvSpPr>
        <p:spPr>
          <a:xfrm>
            <a:off x="2568863" y="1691404"/>
            <a:ext cx="80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 2025 	  	Eingaben: 2500 €   Ausgaben: 110€     Differenz: +2390 €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578636-AAAC-0636-C7FB-CB8659CDF32C}"/>
              </a:ext>
            </a:extLst>
          </p:cNvPr>
          <p:cNvSpPr txBox="1"/>
          <p:nvPr/>
        </p:nvSpPr>
        <p:spPr>
          <a:xfrm>
            <a:off x="2568861" y="2005174"/>
            <a:ext cx="80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 Februar   	Eingaben: 0 €   	    Ausgaben: 110€     Differenz: -110 €</a:t>
            </a:r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D3813722-0043-3171-C251-52F105D23DE9}"/>
              </a:ext>
            </a:extLst>
          </p:cNvPr>
          <p:cNvSpPr/>
          <p:nvPr/>
        </p:nvSpPr>
        <p:spPr>
          <a:xfrm rot="5400000">
            <a:off x="2373528" y="1771114"/>
            <a:ext cx="213596" cy="203185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48E3C922-B97C-1EB3-6487-EEF415BAF959}"/>
              </a:ext>
            </a:extLst>
          </p:cNvPr>
          <p:cNvSpPr/>
          <p:nvPr/>
        </p:nvSpPr>
        <p:spPr>
          <a:xfrm rot="16200000">
            <a:off x="2091576" y="1770045"/>
            <a:ext cx="213596" cy="203185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A86B4A2F-462C-F8A5-7F9A-236C85AC4CC3}"/>
              </a:ext>
            </a:extLst>
          </p:cNvPr>
          <p:cNvSpPr/>
          <p:nvPr/>
        </p:nvSpPr>
        <p:spPr>
          <a:xfrm rot="5400000">
            <a:off x="2373528" y="2128556"/>
            <a:ext cx="213596" cy="203185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A71979DD-4FFA-AB4D-303F-B5B27F6B376C}"/>
              </a:ext>
            </a:extLst>
          </p:cNvPr>
          <p:cNvSpPr/>
          <p:nvPr/>
        </p:nvSpPr>
        <p:spPr>
          <a:xfrm rot="16200000">
            <a:off x="2070145" y="2127857"/>
            <a:ext cx="213596" cy="203185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47E3DCC-F1CF-BFC6-0E42-ABD3264AFC00}"/>
              </a:ext>
            </a:extLst>
          </p:cNvPr>
          <p:cNvSpPr/>
          <p:nvPr/>
        </p:nvSpPr>
        <p:spPr>
          <a:xfrm>
            <a:off x="2018927" y="1691404"/>
            <a:ext cx="8582682" cy="7209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ADD53D8-A958-4F7E-0040-4308E7F64254}"/>
              </a:ext>
            </a:extLst>
          </p:cNvPr>
          <p:cNvCxnSpPr/>
          <p:nvPr/>
        </p:nvCxnSpPr>
        <p:spPr>
          <a:xfrm>
            <a:off x="2663400" y="1682445"/>
            <a:ext cx="0" cy="722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DFFC566-6C63-780D-3AA8-93DA7C806A4E}"/>
              </a:ext>
            </a:extLst>
          </p:cNvPr>
          <p:cNvCxnSpPr/>
          <p:nvPr/>
        </p:nvCxnSpPr>
        <p:spPr>
          <a:xfrm>
            <a:off x="4409038" y="1691404"/>
            <a:ext cx="0" cy="722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8839C3A-7D71-D265-ECAE-8BE9769B0654}"/>
              </a:ext>
            </a:extLst>
          </p:cNvPr>
          <p:cNvCxnSpPr/>
          <p:nvPr/>
        </p:nvCxnSpPr>
        <p:spPr>
          <a:xfrm>
            <a:off x="6491507" y="1689501"/>
            <a:ext cx="0" cy="722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49D1387-E01D-F5CF-CB51-FB4164E42D0A}"/>
              </a:ext>
            </a:extLst>
          </p:cNvPr>
          <p:cNvCxnSpPr/>
          <p:nvPr/>
        </p:nvCxnSpPr>
        <p:spPr>
          <a:xfrm>
            <a:off x="8501376" y="1689501"/>
            <a:ext cx="0" cy="722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5886237-EB30-0926-F2A7-22321F70A0F1}"/>
              </a:ext>
            </a:extLst>
          </p:cNvPr>
          <p:cNvCxnSpPr>
            <a:cxnSpLocks/>
            <a:stCxn id="81" idx="1"/>
            <a:endCxn id="81" idx="3"/>
          </p:cNvCxnSpPr>
          <p:nvPr/>
        </p:nvCxnSpPr>
        <p:spPr>
          <a:xfrm>
            <a:off x="2018927" y="2051872"/>
            <a:ext cx="85826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1ABCF47-D7B9-5192-2BA1-996C43BB9A5A}"/>
              </a:ext>
            </a:extLst>
          </p:cNvPr>
          <p:cNvSpPr/>
          <p:nvPr/>
        </p:nvSpPr>
        <p:spPr>
          <a:xfrm>
            <a:off x="3476534" y="2593028"/>
            <a:ext cx="851025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883C7E2-700D-C3AB-F953-177060A401FB}"/>
              </a:ext>
            </a:extLst>
          </p:cNvPr>
          <p:cNvSpPr/>
          <p:nvPr/>
        </p:nvSpPr>
        <p:spPr>
          <a:xfrm>
            <a:off x="3476533" y="2899658"/>
            <a:ext cx="851025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5A00B1E-3320-0151-0E88-75767136301D}"/>
              </a:ext>
            </a:extLst>
          </p:cNvPr>
          <p:cNvSpPr/>
          <p:nvPr/>
        </p:nvSpPr>
        <p:spPr>
          <a:xfrm>
            <a:off x="5787158" y="2588956"/>
            <a:ext cx="704352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EC14712-653A-72E8-F300-62AF6F97B48D}"/>
              </a:ext>
            </a:extLst>
          </p:cNvPr>
          <p:cNvSpPr/>
          <p:nvPr/>
        </p:nvSpPr>
        <p:spPr>
          <a:xfrm>
            <a:off x="5785165" y="2897782"/>
            <a:ext cx="704351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03DB038-2C79-DC55-CD18-2C4970E7F463}"/>
              </a:ext>
            </a:extLst>
          </p:cNvPr>
          <p:cNvSpPr/>
          <p:nvPr/>
        </p:nvSpPr>
        <p:spPr>
          <a:xfrm>
            <a:off x="7053123" y="2907241"/>
            <a:ext cx="1874508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511FD35-6A95-62C2-E424-1433D4A7EE30}"/>
              </a:ext>
            </a:extLst>
          </p:cNvPr>
          <p:cNvSpPr/>
          <p:nvPr/>
        </p:nvSpPr>
        <p:spPr>
          <a:xfrm>
            <a:off x="7053123" y="2600084"/>
            <a:ext cx="977304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F48BD70-1C38-1286-C8B5-256F0F9954DA}"/>
              </a:ext>
            </a:extLst>
          </p:cNvPr>
          <p:cNvSpPr/>
          <p:nvPr/>
        </p:nvSpPr>
        <p:spPr>
          <a:xfrm>
            <a:off x="9276862" y="2565565"/>
            <a:ext cx="1070368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AEC9EC7-79CE-37F8-C52C-79C56CA886F7}"/>
              </a:ext>
            </a:extLst>
          </p:cNvPr>
          <p:cNvSpPr txBox="1"/>
          <p:nvPr/>
        </p:nvSpPr>
        <p:spPr>
          <a:xfrm>
            <a:off x="3451211" y="2565849"/>
            <a:ext cx="876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Date input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2182329-2FD4-5DD0-6AA0-ADE5ED7EDB23}"/>
              </a:ext>
            </a:extLst>
          </p:cNvPr>
          <p:cNvSpPr txBox="1"/>
          <p:nvPr/>
        </p:nvSpPr>
        <p:spPr>
          <a:xfrm>
            <a:off x="3423026" y="2889069"/>
            <a:ext cx="1049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DD.MM.YYYY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F957770-C2CB-39FB-B0E5-44D12767BFEB}"/>
              </a:ext>
            </a:extLst>
          </p:cNvPr>
          <p:cNvSpPr txBox="1"/>
          <p:nvPr/>
        </p:nvSpPr>
        <p:spPr>
          <a:xfrm>
            <a:off x="5759844" y="2564470"/>
            <a:ext cx="810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INT input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8F20852-77AC-D30B-A77C-3D456A508F6B}"/>
              </a:ext>
            </a:extLst>
          </p:cNvPr>
          <p:cNvSpPr txBox="1"/>
          <p:nvPr/>
        </p:nvSpPr>
        <p:spPr>
          <a:xfrm>
            <a:off x="5732180" y="2869156"/>
            <a:ext cx="810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Hundert</a:t>
            </a:r>
            <a:endParaRPr lang="de-DE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4AF3AA6-66C5-5C52-F84D-EBC8A2E5C1F3}"/>
              </a:ext>
            </a:extLst>
          </p:cNvPr>
          <p:cNvSpPr txBox="1"/>
          <p:nvPr/>
        </p:nvSpPr>
        <p:spPr>
          <a:xfrm>
            <a:off x="7091103" y="2571495"/>
            <a:ext cx="99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Dropdown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B07AA44-00C5-3F91-5F3B-8BF18608DB5C}"/>
              </a:ext>
            </a:extLst>
          </p:cNvPr>
          <p:cNvSpPr txBox="1"/>
          <p:nvPr/>
        </p:nvSpPr>
        <p:spPr>
          <a:xfrm>
            <a:off x="9367822" y="2539671"/>
            <a:ext cx="99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Dropdown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A1A2C60-87CB-D379-BD4C-591464337A67}"/>
              </a:ext>
            </a:extLst>
          </p:cNvPr>
          <p:cNvSpPr txBox="1"/>
          <p:nvPr/>
        </p:nvSpPr>
        <p:spPr>
          <a:xfrm>
            <a:off x="7238115" y="2878963"/>
            <a:ext cx="1649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Text input (Suche)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A74B3B-3706-C2F6-B98A-BAD9554BC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977" y="2890317"/>
            <a:ext cx="319616" cy="277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3DEAA6-B76F-960A-5F2A-ED0092904A37}"/>
              </a:ext>
            </a:extLst>
          </p:cNvPr>
          <p:cNvSpPr txBox="1"/>
          <p:nvPr/>
        </p:nvSpPr>
        <p:spPr>
          <a:xfrm>
            <a:off x="9276862" y="2844964"/>
            <a:ext cx="95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Suchen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ABADD3-29CA-9937-E065-045CC2F96778}"/>
              </a:ext>
            </a:extLst>
          </p:cNvPr>
          <p:cNvSpPr/>
          <p:nvPr/>
        </p:nvSpPr>
        <p:spPr>
          <a:xfrm>
            <a:off x="9112624" y="2887251"/>
            <a:ext cx="1236618" cy="2912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231F4-083F-058E-5E66-7AA59E760D60}"/>
              </a:ext>
            </a:extLst>
          </p:cNvPr>
          <p:cNvSpPr txBox="1"/>
          <p:nvPr/>
        </p:nvSpPr>
        <p:spPr>
          <a:xfrm>
            <a:off x="3566890" y="134258"/>
            <a:ext cx="4834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Hauptseite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CFBE5B-8553-AFF5-C097-DD9D6DE4625E}"/>
              </a:ext>
            </a:extLst>
          </p:cNvPr>
          <p:cNvSpPr txBox="1"/>
          <p:nvPr/>
        </p:nvSpPr>
        <p:spPr>
          <a:xfrm>
            <a:off x="2477279" y="3124859"/>
            <a:ext cx="7489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Letztes Update: </a:t>
            </a:r>
            <a:r>
              <a:rPr lang="de-DE" sz="1200" dirty="0">
                <a:solidFill>
                  <a:srgbClr val="FF0000"/>
                </a:solidFill>
              </a:rPr>
              <a:t>Fehler bei Eingabe der Filter: maximaler Wert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AB664B7-1F1A-AB9E-BD94-E76C2F59E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547" y="3162892"/>
            <a:ext cx="245886" cy="19518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F1050A7-6C2F-1716-F74C-24E4A291ECA9}"/>
              </a:ext>
            </a:extLst>
          </p:cNvPr>
          <p:cNvCxnSpPr/>
          <p:nvPr/>
        </p:nvCxnSpPr>
        <p:spPr>
          <a:xfrm>
            <a:off x="8144571" y="3429000"/>
            <a:ext cx="0" cy="173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76976C-EDBE-9F7E-A181-BB682D45678C}"/>
              </a:ext>
            </a:extLst>
          </p:cNvPr>
          <p:cNvSpPr txBox="1"/>
          <p:nvPr/>
        </p:nvSpPr>
        <p:spPr>
          <a:xfrm>
            <a:off x="8073169" y="3476489"/>
            <a:ext cx="936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Mehrfach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0A5BFF-18C4-0CFD-FA51-B86339C5ABD7}"/>
              </a:ext>
            </a:extLst>
          </p:cNvPr>
          <p:cNvSpPr txBox="1"/>
          <p:nvPr/>
        </p:nvSpPr>
        <p:spPr>
          <a:xfrm>
            <a:off x="8130775" y="4310854"/>
            <a:ext cx="76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D63DB3-FCEF-6BF9-D580-D02DAB6FDD4D}"/>
              </a:ext>
            </a:extLst>
          </p:cNvPr>
          <p:cNvSpPr txBox="1"/>
          <p:nvPr/>
        </p:nvSpPr>
        <p:spPr>
          <a:xfrm>
            <a:off x="8135896" y="4790825"/>
            <a:ext cx="76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028A4E-10CD-FA84-6271-39073DB82807}"/>
              </a:ext>
            </a:extLst>
          </p:cNvPr>
          <p:cNvSpPr txBox="1"/>
          <p:nvPr/>
        </p:nvSpPr>
        <p:spPr>
          <a:xfrm>
            <a:off x="8157580" y="3895599"/>
            <a:ext cx="76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Nein</a:t>
            </a:r>
          </a:p>
        </p:txBody>
      </p:sp>
    </p:spTree>
    <p:extLst>
      <p:ext uri="{BB962C8B-B14F-4D97-AF65-F5344CB8AC3E}">
        <p14:creationId xmlns:p14="http://schemas.microsoft.com/office/powerpoint/2010/main" val="2861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D92BF-745A-F8DA-71E8-B3D98E13F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3612E3-F87C-4287-3C60-5568997EA3DE}"/>
              </a:ext>
            </a:extLst>
          </p:cNvPr>
          <p:cNvSpPr/>
          <p:nvPr/>
        </p:nvSpPr>
        <p:spPr>
          <a:xfrm>
            <a:off x="2145670" y="1165303"/>
            <a:ext cx="7586805" cy="45273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568B68-C8CB-5895-96A0-53360F51FD7F}"/>
              </a:ext>
            </a:extLst>
          </p:cNvPr>
          <p:cNvSpPr/>
          <p:nvPr/>
        </p:nvSpPr>
        <p:spPr>
          <a:xfrm>
            <a:off x="2600345" y="4945343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79400F-6198-8E5C-D7EB-92D11FDDDED5}"/>
              </a:ext>
            </a:extLst>
          </p:cNvPr>
          <p:cNvSpPr txBox="1"/>
          <p:nvPr/>
        </p:nvSpPr>
        <p:spPr>
          <a:xfrm>
            <a:off x="2600345" y="5009866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Eintrag einfügen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6E7EE5-6050-4239-C186-01DFD3926DF3}"/>
              </a:ext>
            </a:extLst>
          </p:cNvPr>
          <p:cNvSpPr/>
          <p:nvPr/>
        </p:nvSpPr>
        <p:spPr>
          <a:xfrm>
            <a:off x="6220957" y="4945343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D2E8AF-DAA5-EB54-7885-49EAD02B1EAF}"/>
              </a:ext>
            </a:extLst>
          </p:cNvPr>
          <p:cNvSpPr txBox="1"/>
          <p:nvPr/>
        </p:nvSpPr>
        <p:spPr>
          <a:xfrm>
            <a:off x="6220957" y="5009866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Abbrechen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7FACD-4665-3865-C58A-AA1C0E505AA9}"/>
              </a:ext>
            </a:extLst>
          </p:cNvPr>
          <p:cNvSpPr txBox="1"/>
          <p:nvPr/>
        </p:nvSpPr>
        <p:spPr>
          <a:xfrm>
            <a:off x="4333721" y="2168595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Typ: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340FC-6920-AA8F-2279-ABB70463FC71}"/>
              </a:ext>
            </a:extLst>
          </p:cNvPr>
          <p:cNvSpPr txBox="1"/>
          <p:nvPr/>
        </p:nvSpPr>
        <p:spPr>
          <a:xfrm>
            <a:off x="4126323" y="2600966"/>
            <a:ext cx="8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Wert: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403EF-759F-5B25-7966-1BA16175C28D}"/>
              </a:ext>
            </a:extLst>
          </p:cNvPr>
          <p:cNvSpPr txBox="1"/>
          <p:nvPr/>
        </p:nvSpPr>
        <p:spPr>
          <a:xfrm>
            <a:off x="3956256" y="3054507"/>
            <a:ext cx="1010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Datum: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78493-BE1B-A07C-C2C8-262B108F054E}"/>
              </a:ext>
            </a:extLst>
          </p:cNvPr>
          <p:cNvSpPr txBox="1"/>
          <p:nvPr/>
        </p:nvSpPr>
        <p:spPr>
          <a:xfrm>
            <a:off x="3871406" y="3505277"/>
            <a:ext cx="1095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Bereich: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10112B-C642-950C-262B-E929137BA115}"/>
              </a:ext>
            </a:extLst>
          </p:cNvPr>
          <p:cNvSpPr txBox="1"/>
          <p:nvPr/>
        </p:nvSpPr>
        <p:spPr>
          <a:xfrm>
            <a:off x="2145671" y="1146379"/>
            <a:ext cx="7586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Neuer Eintrag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E7DAC0-301C-F63E-24D1-1842D9D6AF70}"/>
              </a:ext>
            </a:extLst>
          </p:cNvPr>
          <p:cNvSpPr txBox="1"/>
          <p:nvPr/>
        </p:nvSpPr>
        <p:spPr>
          <a:xfrm>
            <a:off x="5299775" y="2202734"/>
            <a:ext cx="325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Dropdown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D61819-899F-5D85-F446-288FCF0ED7F9}"/>
              </a:ext>
            </a:extLst>
          </p:cNvPr>
          <p:cNvSpPr txBox="1"/>
          <p:nvPr/>
        </p:nvSpPr>
        <p:spPr>
          <a:xfrm>
            <a:off x="5299775" y="2625035"/>
            <a:ext cx="325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INT 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74B803-289F-7848-E822-97B08C5CE228}"/>
              </a:ext>
            </a:extLst>
          </p:cNvPr>
          <p:cNvSpPr txBox="1"/>
          <p:nvPr/>
        </p:nvSpPr>
        <p:spPr>
          <a:xfrm>
            <a:off x="5289948" y="3085285"/>
            <a:ext cx="325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DD.MM.YYYY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C3EA42-6330-53CB-6A1E-3B7816E68922}"/>
              </a:ext>
            </a:extLst>
          </p:cNvPr>
          <p:cNvSpPr txBox="1"/>
          <p:nvPr/>
        </p:nvSpPr>
        <p:spPr>
          <a:xfrm>
            <a:off x="5280119" y="3536919"/>
            <a:ext cx="325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Dropdown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C25182-8715-B025-0E8F-6C87457FA3A9}"/>
              </a:ext>
            </a:extLst>
          </p:cNvPr>
          <p:cNvSpPr txBox="1"/>
          <p:nvPr/>
        </p:nvSpPr>
        <p:spPr>
          <a:xfrm>
            <a:off x="4042068" y="1758989"/>
            <a:ext cx="92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Name: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57465E5-7A62-D7C4-DB3F-AF6B1F6B0A77}"/>
              </a:ext>
            </a:extLst>
          </p:cNvPr>
          <p:cNvSpPr/>
          <p:nvPr/>
        </p:nvSpPr>
        <p:spPr>
          <a:xfrm>
            <a:off x="5299776" y="1795118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24269D-57E8-32DE-EDD4-6FCD0EA09C6D}"/>
              </a:ext>
            </a:extLst>
          </p:cNvPr>
          <p:cNvSpPr txBox="1"/>
          <p:nvPr/>
        </p:nvSpPr>
        <p:spPr>
          <a:xfrm>
            <a:off x="5299775" y="1787128"/>
            <a:ext cx="3174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Text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C8C41-66D5-C3D0-84E1-F60D0696FF5E}"/>
              </a:ext>
            </a:extLst>
          </p:cNvPr>
          <p:cNvSpPr txBox="1"/>
          <p:nvPr/>
        </p:nvSpPr>
        <p:spPr>
          <a:xfrm>
            <a:off x="3566890" y="134258"/>
            <a:ext cx="4834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Neuen Eintrag erstellen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8DDA72-EBD9-7F3A-5674-F131AD1D77B0}"/>
              </a:ext>
            </a:extLst>
          </p:cNvPr>
          <p:cNvSpPr/>
          <p:nvPr/>
        </p:nvSpPr>
        <p:spPr>
          <a:xfrm>
            <a:off x="5299776" y="2217308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FF6D18-476D-AE94-E74D-DE1428507E93}"/>
              </a:ext>
            </a:extLst>
          </p:cNvPr>
          <p:cNvSpPr/>
          <p:nvPr/>
        </p:nvSpPr>
        <p:spPr>
          <a:xfrm>
            <a:off x="5299776" y="2643038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4B4A5-8EA4-BAEB-E2A1-D0EA1DA3A851}"/>
              </a:ext>
            </a:extLst>
          </p:cNvPr>
          <p:cNvSpPr/>
          <p:nvPr/>
        </p:nvSpPr>
        <p:spPr>
          <a:xfrm>
            <a:off x="5299776" y="3099612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9380F8-EB56-0683-BFD7-4572D744E719}"/>
              </a:ext>
            </a:extLst>
          </p:cNvPr>
          <p:cNvSpPr/>
          <p:nvPr/>
        </p:nvSpPr>
        <p:spPr>
          <a:xfrm>
            <a:off x="5289948" y="3551736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9AD2EE-C388-E4CF-CABD-7AEFA998FE04}"/>
              </a:ext>
            </a:extLst>
          </p:cNvPr>
          <p:cNvSpPr/>
          <p:nvPr/>
        </p:nvSpPr>
        <p:spPr>
          <a:xfrm>
            <a:off x="5289948" y="4059651"/>
            <a:ext cx="271604" cy="28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0250D-F23C-FE3A-A2A3-A150A5BD3A70}"/>
              </a:ext>
            </a:extLst>
          </p:cNvPr>
          <p:cNvSpPr txBox="1"/>
          <p:nvPr/>
        </p:nvSpPr>
        <p:spPr>
          <a:xfrm>
            <a:off x="3693814" y="3999925"/>
            <a:ext cx="1273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Als Reihe: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058526-2DB2-E5DD-9293-8B0ED0882D75}"/>
              </a:ext>
            </a:extLst>
          </p:cNvPr>
          <p:cNvSpPr txBox="1"/>
          <p:nvPr/>
        </p:nvSpPr>
        <p:spPr>
          <a:xfrm>
            <a:off x="5238349" y="4006412"/>
            <a:ext cx="271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373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1EBE2-FC02-7E15-F367-74E8FF42E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2061D3-B020-C0A7-153B-F56754FB114A}"/>
              </a:ext>
            </a:extLst>
          </p:cNvPr>
          <p:cNvSpPr/>
          <p:nvPr/>
        </p:nvSpPr>
        <p:spPr>
          <a:xfrm>
            <a:off x="2145670" y="1165303"/>
            <a:ext cx="7586805" cy="45273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021000-7C2C-4F86-E02A-35EB6CCBFD44}"/>
              </a:ext>
            </a:extLst>
          </p:cNvPr>
          <p:cNvSpPr/>
          <p:nvPr/>
        </p:nvSpPr>
        <p:spPr>
          <a:xfrm>
            <a:off x="2600345" y="4945343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393BDB-66BB-8160-59CC-2DD1A310FBA7}"/>
              </a:ext>
            </a:extLst>
          </p:cNvPr>
          <p:cNvSpPr txBox="1"/>
          <p:nvPr/>
        </p:nvSpPr>
        <p:spPr>
          <a:xfrm>
            <a:off x="2600345" y="5009866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Eintrag einfügen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232278-C1D6-EEE6-AF5A-F81F599CA1F7}"/>
              </a:ext>
            </a:extLst>
          </p:cNvPr>
          <p:cNvSpPr/>
          <p:nvPr/>
        </p:nvSpPr>
        <p:spPr>
          <a:xfrm>
            <a:off x="6220957" y="4945343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D081F-4D82-915A-ED77-35419CC11BE3}"/>
              </a:ext>
            </a:extLst>
          </p:cNvPr>
          <p:cNvSpPr txBox="1"/>
          <p:nvPr/>
        </p:nvSpPr>
        <p:spPr>
          <a:xfrm>
            <a:off x="6220957" y="5009866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Abbrechen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8784E5-E505-DAEF-E85B-5986FAF7A6A7}"/>
              </a:ext>
            </a:extLst>
          </p:cNvPr>
          <p:cNvSpPr txBox="1"/>
          <p:nvPr/>
        </p:nvSpPr>
        <p:spPr>
          <a:xfrm>
            <a:off x="4333721" y="2168595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Typ: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41061-9E60-FD1E-2ED8-05AD7EEC9817}"/>
              </a:ext>
            </a:extLst>
          </p:cNvPr>
          <p:cNvSpPr txBox="1"/>
          <p:nvPr/>
        </p:nvSpPr>
        <p:spPr>
          <a:xfrm>
            <a:off x="4126323" y="2600966"/>
            <a:ext cx="8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Wert: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E2156-E205-E31D-96EB-14A3FFA73B6E}"/>
              </a:ext>
            </a:extLst>
          </p:cNvPr>
          <p:cNvSpPr txBox="1"/>
          <p:nvPr/>
        </p:nvSpPr>
        <p:spPr>
          <a:xfrm>
            <a:off x="3956256" y="3054507"/>
            <a:ext cx="1010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Datum: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B5DDE-20D1-255D-C040-43B576DCE75E}"/>
              </a:ext>
            </a:extLst>
          </p:cNvPr>
          <p:cNvSpPr txBox="1"/>
          <p:nvPr/>
        </p:nvSpPr>
        <p:spPr>
          <a:xfrm>
            <a:off x="3871406" y="3505277"/>
            <a:ext cx="1095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Bereich: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0C837-94E0-EC30-A42A-DA779FC49923}"/>
              </a:ext>
            </a:extLst>
          </p:cNvPr>
          <p:cNvSpPr txBox="1"/>
          <p:nvPr/>
        </p:nvSpPr>
        <p:spPr>
          <a:xfrm>
            <a:off x="2145671" y="1146379"/>
            <a:ext cx="7586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Neuer Eintrag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362963-388B-D232-BB41-F27ED0BBB100}"/>
              </a:ext>
            </a:extLst>
          </p:cNvPr>
          <p:cNvSpPr txBox="1"/>
          <p:nvPr/>
        </p:nvSpPr>
        <p:spPr>
          <a:xfrm>
            <a:off x="5299775" y="2202734"/>
            <a:ext cx="325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Dropdown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6261DC-72E2-6298-057A-F406F2CD0A4B}"/>
              </a:ext>
            </a:extLst>
          </p:cNvPr>
          <p:cNvSpPr txBox="1"/>
          <p:nvPr/>
        </p:nvSpPr>
        <p:spPr>
          <a:xfrm>
            <a:off x="5299775" y="2625035"/>
            <a:ext cx="325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INT 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B6C9EA-1532-414A-587B-62E474B19E1B}"/>
              </a:ext>
            </a:extLst>
          </p:cNvPr>
          <p:cNvSpPr txBox="1"/>
          <p:nvPr/>
        </p:nvSpPr>
        <p:spPr>
          <a:xfrm>
            <a:off x="5289948" y="3085285"/>
            <a:ext cx="325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DD.MM.YYYY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FA0AB9-E6C6-8838-E7B4-BA2CF9816148}"/>
              </a:ext>
            </a:extLst>
          </p:cNvPr>
          <p:cNvSpPr txBox="1"/>
          <p:nvPr/>
        </p:nvSpPr>
        <p:spPr>
          <a:xfrm>
            <a:off x="5280119" y="3536919"/>
            <a:ext cx="325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Dropdown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BED4DD-C646-BBB9-D5DC-DFE9EB9BDAF9}"/>
              </a:ext>
            </a:extLst>
          </p:cNvPr>
          <p:cNvSpPr txBox="1"/>
          <p:nvPr/>
        </p:nvSpPr>
        <p:spPr>
          <a:xfrm>
            <a:off x="4042068" y="1758989"/>
            <a:ext cx="92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Name: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0D5305-C12A-D708-77EA-ADC81BA7A9D3}"/>
              </a:ext>
            </a:extLst>
          </p:cNvPr>
          <p:cNvSpPr/>
          <p:nvPr/>
        </p:nvSpPr>
        <p:spPr>
          <a:xfrm>
            <a:off x="5299776" y="1795118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833A4C-4599-6B42-00F2-E54FA337BCD0}"/>
              </a:ext>
            </a:extLst>
          </p:cNvPr>
          <p:cNvSpPr txBox="1"/>
          <p:nvPr/>
        </p:nvSpPr>
        <p:spPr>
          <a:xfrm>
            <a:off x="5299775" y="1787128"/>
            <a:ext cx="3174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Text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CD3B0F-8B65-C205-538B-8F8A902244A8}"/>
              </a:ext>
            </a:extLst>
          </p:cNvPr>
          <p:cNvSpPr txBox="1"/>
          <p:nvPr/>
        </p:nvSpPr>
        <p:spPr>
          <a:xfrm>
            <a:off x="3384695" y="132483"/>
            <a:ext cx="5948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Neuen Eintrag </a:t>
            </a:r>
            <a:r>
              <a:rPr lang="de-DE" sz="3200" dirty="0" err="1"/>
              <a:t>erstellen+Reihe</a:t>
            </a:r>
            <a:endParaRPr lang="de-DE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EA3D9A-340F-C73E-CDF0-F4D4589CB994}"/>
              </a:ext>
            </a:extLst>
          </p:cNvPr>
          <p:cNvSpPr/>
          <p:nvPr/>
        </p:nvSpPr>
        <p:spPr>
          <a:xfrm>
            <a:off x="5299776" y="2217308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E5B48C-311F-A7AC-5209-83009A71977D}"/>
              </a:ext>
            </a:extLst>
          </p:cNvPr>
          <p:cNvSpPr/>
          <p:nvPr/>
        </p:nvSpPr>
        <p:spPr>
          <a:xfrm>
            <a:off x="5299776" y="2643038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350680-D6A6-2D59-DACC-6F2ECD337468}"/>
              </a:ext>
            </a:extLst>
          </p:cNvPr>
          <p:cNvSpPr/>
          <p:nvPr/>
        </p:nvSpPr>
        <p:spPr>
          <a:xfrm>
            <a:off x="5299776" y="3099612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B7B337-438B-1428-177B-939307E521F3}"/>
              </a:ext>
            </a:extLst>
          </p:cNvPr>
          <p:cNvSpPr/>
          <p:nvPr/>
        </p:nvSpPr>
        <p:spPr>
          <a:xfrm>
            <a:off x="5289948" y="3551736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8B64F1-F378-4CB4-546F-5CA8BFB3BBDF}"/>
              </a:ext>
            </a:extLst>
          </p:cNvPr>
          <p:cNvSpPr/>
          <p:nvPr/>
        </p:nvSpPr>
        <p:spPr>
          <a:xfrm>
            <a:off x="5289948" y="4059651"/>
            <a:ext cx="271604" cy="28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39CC01-7AB9-2071-AD06-855F5E3DA7D1}"/>
              </a:ext>
            </a:extLst>
          </p:cNvPr>
          <p:cNvSpPr txBox="1"/>
          <p:nvPr/>
        </p:nvSpPr>
        <p:spPr>
          <a:xfrm>
            <a:off x="3693814" y="3999925"/>
            <a:ext cx="1273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Als Reihe: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C70EEC-7DEC-64D9-ADC8-B2D8C85D577B}"/>
              </a:ext>
            </a:extLst>
          </p:cNvPr>
          <p:cNvSpPr txBox="1"/>
          <p:nvPr/>
        </p:nvSpPr>
        <p:spPr>
          <a:xfrm>
            <a:off x="5238349" y="4006412"/>
            <a:ext cx="271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✓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FC19D8-9D56-A7ED-EF66-ACE678B5E66C}"/>
              </a:ext>
            </a:extLst>
          </p:cNvPr>
          <p:cNvSpPr/>
          <p:nvPr/>
        </p:nvSpPr>
        <p:spPr>
          <a:xfrm>
            <a:off x="7688343" y="4051227"/>
            <a:ext cx="851025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67A226-E77B-421B-970A-BE42F72EE012}"/>
              </a:ext>
            </a:extLst>
          </p:cNvPr>
          <p:cNvSpPr/>
          <p:nvPr/>
        </p:nvSpPr>
        <p:spPr>
          <a:xfrm>
            <a:off x="7688342" y="4357857"/>
            <a:ext cx="851025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233E4-3480-3429-556A-E223C92520D2}"/>
              </a:ext>
            </a:extLst>
          </p:cNvPr>
          <p:cNvSpPr txBox="1"/>
          <p:nvPr/>
        </p:nvSpPr>
        <p:spPr>
          <a:xfrm>
            <a:off x="7663020" y="4024048"/>
            <a:ext cx="876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Date input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1BD2AD-D4B1-EAB4-1908-9E333F9A140B}"/>
              </a:ext>
            </a:extLst>
          </p:cNvPr>
          <p:cNvSpPr txBox="1"/>
          <p:nvPr/>
        </p:nvSpPr>
        <p:spPr>
          <a:xfrm>
            <a:off x="7634835" y="4347268"/>
            <a:ext cx="1049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DD.MM.YYYY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78D11B-9474-1C5D-3BEF-C35AED8AF800}"/>
              </a:ext>
            </a:extLst>
          </p:cNvPr>
          <p:cNvSpPr txBox="1"/>
          <p:nvPr/>
        </p:nvSpPr>
        <p:spPr>
          <a:xfrm>
            <a:off x="7137970" y="3995947"/>
            <a:ext cx="55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FED7DE-36B8-39C9-980F-2EA1E01941E6}"/>
              </a:ext>
            </a:extLst>
          </p:cNvPr>
          <p:cNvSpPr txBox="1"/>
          <p:nvPr/>
        </p:nvSpPr>
        <p:spPr>
          <a:xfrm>
            <a:off x="7112647" y="4292135"/>
            <a:ext cx="59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Bis: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0337D2-69D7-EA17-2536-9DF491D5F1F9}"/>
              </a:ext>
            </a:extLst>
          </p:cNvPr>
          <p:cNvSpPr/>
          <p:nvPr/>
        </p:nvSpPr>
        <p:spPr>
          <a:xfrm>
            <a:off x="5667469" y="4059651"/>
            <a:ext cx="1382755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8550CB-B85E-AE54-5270-DD89E4AEAA1A}"/>
              </a:ext>
            </a:extLst>
          </p:cNvPr>
          <p:cNvSpPr txBox="1"/>
          <p:nvPr/>
        </p:nvSpPr>
        <p:spPr>
          <a:xfrm>
            <a:off x="5654808" y="4023811"/>
            <a:ext cx="145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wöchentlich</a:t>
            </a:r>
          </a:p>
        </p:txBody>
      </p:sp>
    </p:spTree>
    <p:extLst>
      <p:ext uri="{BB962C8B-B14F-4D97-AF65-F5344CB8AC3E}">
        <p14:creationId xmlns:p14="http://schemas.microsoft.com/office/powerpoint/2010/main" val="20796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CE05C-18C8-FA36-6010-77B0E717C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77A9AC-9E91-F0D1-34EB-686F9B672166}"/>
              </a:ext>
            </a:extLst>
          </p:cNvPr>
          <p:cNvSpPr/>
          <p:nvPr/>
        </p:nvSpPr>
        <p:spPr>
          <a:xfrm>
            <a:off x="2145670" y="1165303"/>
            <a:ext cx="7586805" cy="45273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DCC3A-E89C-009E-8867-8AF5AA5DD0F8}"/>
              </a:ext>
            </a:extLst>
          </p:cNvPr>
          <p:cNvSpPr/>
          <p:nvPr/>
        </p:nvSpPr>
        <p:spPr>
          <a:xfrm>
            <a:off x="2600345" y="4945343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DD00C5-47E2-7C1D-4524-A31D06797330}"/>
              </a:ext>
            </a:extLst>
          </p:cNvPr>
          <p:cNvSpPr txBox="1"/>
          <p:nvPr/>
        </p:nvSpPr>
        <p:spPr>
          <a:xfrm>
            <a:off x="2600345" y="5009866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Eintrag einfügen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E94315-D8FE-C6C8-DEEA-6375F5802FFD}"/>
              </a:ext>
            </a:extLst>
          </p:cNvPr>
          <p:cNvSpPr/>
          <p:nvPr/>
        </p:nvSpPr>
        <p:spPr>
          <a:xfrm>
            <a:off x="6220957" y="4945343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2CE0C-73D1-7CCC-9C3C-78296B41124A}"/>
              </a:ext>
            </a:extLst>
          </p:cNvPr>
          <p:cNvSpPr txBox="1"/>
          <p:nvPr/>
        </p:nvSpPr>
        <p:spPr>
          <a:xfrm>
            <a:off x="6220957" y="5009866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Abbrechen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C2BD1-1AFD-2968-42A3-BD85BA2F0DE6}"/>
              </a:ext>
            </a:extLst>
          </p:cNvPr>
          <p:cNvSpPr txBox="1"/>
          <p:nvPr/>
        </p:nvSpPr>
        <p:spPr>
          <a:xfrm>
            <a:off x="4333721" y="2168595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Typ: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B7C343-F09C-6BBB-8C10-A88BAAFA4889}"/>
              </a:ext>
            </a:extLst>
          </p:cNvPr>
          <p:cNvSpPr txBox="1"/>
          <p:nvPr/>
        </p:nvSpPr>
        <p:spPr>
          <a:xfrm>
            <a:off x="4126323" y="2600966"/>
            <a:ext cx="8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Wert: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CF82F6-B1AB-6601-818B-81930357031F}"/>
              </a:ext>
            </a:extLst>
          </p:cNvPr>
          <p:cNvSpPr txBox="1"/>
          <p:nvPr/>
        </p:nvSpPr>
        <p:spPr>
          <a:xfrm>
            <a:off x="3956256" y="3054507"/>
            <a:ext cx="1010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Datum: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B3454-AAFE-5FD2-D704-8EDFE54FF1FE}"/>
              </a:ext>
            </a:extLst>
          </p:cNvPr>
          <p:cNvSpPr txBox="1"/>
          <p:nvPr/>
        </p:nvSpPr>
        <p:spPr>
          <a:xfrm>
            <a:off x="3871406" y="3505277"/>
            <a:ext cx="1095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Bereich: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6A9FC-4A54-18F2-9CAA-B573346A1619}"/>
              </a:ext>
            </a:extLst>
          </p:cNvPr>
          <p:cNvSpPr txBox="1"/>
          <p:nvPr/>
        </p:nvSpPr>
        <p:spPr>
          <a:xfrm>
            <a:off x="2145671" y="1146379"/>
            <a:ext cx="7586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Neuer Eintrag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C58461-A6F7-E82B-92F8-A51B2EC52C8B}"/>
              </a:ext>
            </a:extLst>
          </p:cNvPr>
          <p:cNvSpPr txBox="1"/>
          <p:nvPr/>
        </p:nvSpPr>
        <p:spPr>
          <a:xfrm>
            <a:off x="5299775" y="2202734"/>
            <a:ext cx="325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Dropdown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D3C0AC-CF1D-5FEC-834B-04D2D733FEEA}"/>
              </a:ext>
            </a:extLst>
          </p:cNvPr>
          <p:cNvSpPr txBox="1"/>
          <p:nvPr/>
        </p:nvSpPr>
        <p:spPr>
          <a:xfrm>
            <a:off x="5299775" y="2625035"/>
            <a:ext cx="325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INT 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BC60E8-172A-65FA-DA24-D04D66A8C2B1}"/>
              </a:ext>
            </a:extLst>
          </p:cNvPr>
          <p:cNvSpPr txBox="1"/>
          <p:nvPr/>
        </p:nvSpPr>
        <p:spPr>
          <a:xfrm>
            <a:off x="5289948" y="3085285"/>
            <a:ext cx="325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12.31.2025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EEC134-953B-C3D2-65BA-A81385EBF134}"/>
              </a:ext>
            </a:extLst>
          </p:cNvPr>
          <p:cNvSpPr txBox="1"/>
          <p:nvPr/>
        </p:nvSpPr>
        <p:spPr>
          <a:xfrm>
            <a:off x="5280119" y="3536919"/>
            <a:ext cx="3259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Dropdown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6C3E83-4438-46DF-BD7D-58A82B6573A8}"/>
              </a:ext>
            </a:extLst>
          </p:cNvPr>
          <p:cNvSpPr txBox="1"/>
          <p:nvPr/>
        </p:nvSpPr>
        <p:spPr>
          <a:xfrm>
            <a:off x="4042068" y="1758989"/>
            <a:ext cx="92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Name: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291783E-8E51-43A2-D2D3-DC6B09D92983}"/>
              </a:ext>
            </a:extLst>
          </p:cNvPr>
          <p:cNvSpPr/>
          <p:nvPr/>
        </p:nvSpPr>
        <p:spPr>
          <a:xfrm>
            <a:off x="5299776" y="1795118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061A37-E6E9-A70D-AD3A-27BB11790C50}"/>
              </a:ext>
            </a:extLst>
          </p:cNvPr>
          <p:cNvSpPr txBox="1"/>
          <p:nvPr/>
        </p:nvSpPr>
        <p:spPr>
          <a:xfrm>
            <a:off x="5299775" y="1787128"/>
            <a:ext cx="3174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Text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6FCDD2-B255-D836-DFE8-9D21A464F47B}"/>
              </a:ext>
            </a:extLst>
          </p:cNvPr>
          <p:cNvSpPr txBox="1"/>
          <p:nvPr/>
        </p:nvSpPr>
        <p:spPr>
          <a:xfrm>
            <a:off x="3181471" y="141753"/>
            <a:ext cx="5829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Neuen Eintrag erstellen + Error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9B8430-C213-9EC7-50D2-FB978ED1E6A1}"/>
              </a:ext>
            </a:extLst>
          </p:cNvPr>
          <p:cNvSpPr/>
          <p:nvPr/>
        </p:nvSpPr>
        <p:spPr>
          <a:xfrm>
            <a:off x="5299776" y="2217308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59998E-6E07-ADC1-80E5-8968B561B6B3}"/>
              </a:ext>
            </a:extLst>
          </p:cNvPr>
          <p:cNvSpPr/>
          <p:nvPr/>
        </p:nvSpPr>
        <p:spPr>
          <a:xfrm>
            <a:off x="5299776" y="2643038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A908E2-611B-9CEA-C61E-91C46736421B}"/>
              </a:ext>
            </a:extLst>
          </p:cNvPr>
          <p:cNvSpPr/>
          <p:nvPr/>
        </p:nvSpPr>
        <p:spPr>
          <a:xfrm>
            <a:off x="5299776" y="3099612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6CF006-F4D1-AC03-79F6-5A79EEC955F2}"/>
              </a:ext>
            </a:extLst>
          </p:cNvPr>
          <p:cNvSpPr/>
          <p:nvPr/>
        </p:nvSpPr>
        <p:spPr>
          <a:xfrm>
            <a:off x="5289948" y="3551736"/>
            <a:ext cx="3259247" cy="315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63985D-C8B8-1188-745F-6D775689FC86}"/>
              </a:ext>
            </a:extLst>
          </p:cNvPr>
          <p:cNvSpPr/>
          <p:nvPr/>
        </p:nvSpPr>
        <p:spPr>
          <a:xfrm>
            <a:off x="5289948" y="4059651"/>
            <a:ext cx="271604" cy="28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E9DB0-AB6A-116C-7988-A53B7A055190}"/>
              </a:ext>
            </a:extLst>
          </p:cNvPr>
          <p:cNvSpPr txBox="1"/>
          <p:nvPr/>
        </p:nvSpPr>
        <p:spPr>
          <a:xfrm>
            <a:off x="3693814" y="3999925"/>
            <a:ext cx="1273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Als Reihe: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536D64-34B1-CA02-0A9F-3C58A225424C}"/>
              </a:ext>
            </a:extLst>
          </p:cNvPr>
          <p:cNvSpPr txBox="1"/>
          <p:nvPr/>
        </p:nvSpPr>
        <p:spPr>
          <a:xfrm>
            <a:off x="2600345" y="4640928"/>
            <a:ext cx="6795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FF0000"/>
                </a:solidFill>
              </a:rPr>
              <a:t>Fehler bei Eingabe: Datum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13187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beb1cc2-2091-43d1-9102-3f9bd08d40a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CF6046EB14F664F95827453163D3D03" ma:contentTypeVersion="13" ma:contentTypeDescription="Ein neues Dokument erstellen." ma:contentTypeScope="" ma:versionID="d54e1d33bb12c5ead04b055dab0d8d40">
  <xsd:schema xmlns:xsd="http://www.w3.org/2001/XMLSchema" xmlns:xs="http://www.w3.org/2001/XMLSchema" xmlns:p="http://schemas.microsoft.com/office/2006/metadata/properties" xmlns:ns3="fbeb1cc2-2091-43d1-9102-3f9bd08d40a8" xmlns:ns4="1570b13e-2fa2-4e64-b9c9-a7966cfb96c1" targetNamespace="http://schemas.microsoft.com/office/2006/metadata/properties" ma:root="true" ma:fieldsID="6fca49c3470cb4b9895d9befd809dafa" ns3:_="" ns4:_="">
    <xsd:import namespace="fbeb1cc2-2091-43d1-9102-3f9bd08d40a8"/>
    <xsd:import namespace="1570b13e-2fa2-4e64-b9c9-a7966cfb96c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eb1cc2-2091-43d1-9102-3f9bd08d40a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70b13e-2fa2-4e64-b9c9-a7966cfb96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969999-5316-478D-9187-789CFC47890B}">
  <ds:schemaRefs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fbeb1cc2-2091-43d1-9102-3f9bd08d40a8"/>
    <ds:schemaRef ds:uri="1570b13e-2fa2-4e64-b9c9-a7966cfb96c1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1AAC4CC-6FCC-4633-B882-9BED2DC3B9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eb1cc2-2091-43d1-9102-3f9bd08d40a8"/>
    <ds:schemaRef ds:uri="1570b13e-2fa2-4e64-b9c9-a7966cfb96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2F0C80-921A-4ED2-A405-69CB9444F8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</Words>
  <Application>Microsoft Office PowerPoint</Application>
  <PresentationFormat>Widescreen</PresentationFormat>
  <Paragraphs>350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u2c00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Dominik Stephan Tobies</dc:creator>
  <cp:lastModifiedBy>Dominik Stephan Tobies</cp:lastModifiedBy>
  <cp:revision>12</cp:revision>
  <dcterms:created xsi:type="dcterms:W3CDTF">2025-02-10T12:05:34Z</dcterms:created>
  <dcterms:modified xsi:type="dcterms:W3CDTF">2025-02-17T08:57:12Z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0x010100BCF6046EB14F664F95827453163D3D03</vt:lpwstr>
  </property>
</Properties>
</file>