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A40-39B8-7F7F-7CDE-8D4D399D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597DD-0A35-04CC-F5C9-A2E50F52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66A-438A-EF47-D4BD-1AFCD8F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AE1C-E31A-313E-E92C-23F08EA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E3BA-CB2D-64F5-00B3-6AD4511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A4A-345A-DE41-6CC4-0EB3405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289-F815-36E7-C236-5CE92C48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404F-C7CA-1812-6C60-12BFA681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983C-93A3-0624-9A28-BEF9FA4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D2B-7108-54D3-9711-A9D0395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34A2-B989-32A6-8F42-E29104A69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EBAC-9395-2CE9-243F-CED5B0A0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2ED-904B-95B1-80A5-069D321F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9CA3-D0D4-CF49-345B-82944D4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6240-3E40-9EB2-043C-9A513480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A64-00C9-FEB7-430B-E711F3D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2A85-4020-3F09-FC2E-18D71150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5A5-6A3C-7BB4-880D-B42D9D7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7E66-BE65-FC84-A22D-DE0B611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117C-CF1A-2ABE-A603-F81509E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05A-7383-002E-E49C-8C2C4D86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9312-1AC2-CA82-843D-8B9A6849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213D-53A0-DE3A-BFDC-86B8C01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F61-D03E-AA66-E88A-CF962F3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168A-7692-5D2E-557A-737F2DA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029-D4DD-42D9-F48B-A4E3CFA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8764-A9CD-0AE5-A8D2-71F1A272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295C-3305-974E-6D16-078FD781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A983-C3D7-8487-5BFF-3B9551B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0AFE5-45D4-5A51-3320-60743373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8767-F0D7-BB1A-1860-2A77CDF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3A7-B956-E9B4-BCB6-73DC65ED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CF20-6419-8F1A-DBB4-F71F8F5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9F9A9-2212-C236-3641-3F5FF068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CDCE-FD95-5756-7EAA-0A23922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58E4-BAE1-E077-2EF0-4B614195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E364-14EC-3978-1051-014A01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F0E85-2978-0C5B-DA35-7A3CCA0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C474-4A88-D66D-C774-FC6D678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2F00-162B-33F7-D83E-58BA57D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FE14-701F-E23E-2A9C-8FCAF3AF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944F-D9DF-6F52-1236-CFB4095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968B-0290-6EE2-4E0D-FFA911E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F5A7-C393-5E83-F65B-19AF5830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DAA5-E3AC-DC52-56E1-C9AF495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30ED-9B88-0E3F-4531-1E773C3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A39-F514-B99C-1310-F844F7F4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BF27-9DF9-993F-9A3C-A9CAD93A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06BE-CE62-5083-C953-BB78AB7A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59-0C29-1CA3-9BE5-1F7115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5541-8DAE-B1B1-B54D-E773118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4601-4DC1-ACD0-7561-B6ABEC4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97CF-8D7A-9664-1495-B305A7D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BD89B-A177-56FA-385E-0312699A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9011C-3DE3-903C-21D6-550F12E0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637D-7F19-87B5-CA37-A8C3E9BF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5EE1-8F84-06A7-0EF0-D7773CD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C207-8DB9-B6B5-F932-12AAA58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9D0A3-16A7-53D9-8DEA-C3A6476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C8CF-CE76-A12F-D422-B1CD52A0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4D7B-4201-7681-6D41-74858A6C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6D05-2E1F-4566-AFEC-170EBC6F0F3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FC-21AE-9298-EE6F-2447AB7F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E795-CCD4-DF4D-627C-2CAAF7CE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3DA18-628D-EB39-BC60-98980C0F2A1B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4491B-CF6F-3722-277A-F05060039150}"/>
              </a:ext>
            </a:extLst>
          </p:cNvPr>
          <p:cNvGrpSpPr/>
          <p:nvPr/>
        </p:nvGrpSpPr>
        <p:grpSpPr>
          <a:xfrm>
            <a:off x="9160290" y="1973025"/>
            <a:ext cx="408327" cy="381503"/>
            <a:chOff x="8545771" y="2543605"/>
            <a:chExt cx="408327" cy="381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A58DA6-0E49-DC41-58F8-057DA21A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CB1FF4-522F-C974-ADB2-FCC67C39C3F7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F123B0-BF44-3552-41AE-F250159A60FD}"/>
              </a:ext>
            </a:extLst>
          </p:cNvPr>
          <p:cNvGrpSpPr/>
          <p:nvPr/>
        </p:nvGrpSpPr>
        <p:grpSpPr>
          <a:xfrm>
            <a:off x="9665388" y="1973025"/>
            <a:ext cx="363193" cy="381503"/>
            <a:chOff x="9003960" y="2543605"/>
            <a:chExt cx="363193" cy="3815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97ABCC-3CB0-677E-9879-3573C02F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C84A4F-8C52-FB76-B1DF-84D2BB825372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53665-860B-1902-6008-494CFEDBC52F}"/>
              </a:ext>
            </a:extLst>
          </p:cNvPr>
          <p:cNvSpPr/>
          <p:nvPr/>
        </p:nvSpPr>
        <p:spPr>
          <a:xfrm>
            <a:off x="3028143" y="1702051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DE968-A81D-013B-57C0-FB62424D48BD}"/>
              </a:ext>
            </a:extLst>
          </p:cNvPr>
          <p:cNvSpPr/>
          <p:nvPr/>
        </p:nvSpPr>
        <p:spPr>
          <a:xfrm>
            <a:off x="3028142" y="284278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D9E7-9071-52C1-3A1F-50CF87E01514}"/>
              </a:ext>
            </a:extLst>
          </p:cNvPr>
          <p:cNvSpPr/>
          <p:nvPr/>
        </p:nvSpPr>
        <p:spPr>
          <a:xfrm>
            <a:off x="3028141" y="397965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AC500-28BA-37EF-8A45-4A1C14E95FE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6157F-FD1A-0E36-A018-430D045508C0}"/>
              </a:ext>
            </a:extLst>
          </p:cNvPr>
          <p:cNvGrpSpPr/>
          <p:nvPr/>
        </p:nvGrpSpPr>
        <p:grpSpPr>
          <a:xfrm>
            <a:off x="9183604" y="3113342"/>
            <a:ext cx="408327" cy="381503"/>
            <a:chOff x="8545771" y="2543605"/>
            <a:chExt cx="408327" cy="3815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13CB4B-6A18-A4DB-28EF-91D5B1DA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4C96E-87A5-3FF8-7CAF-3A5075304FC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5A199-89CC-0189-CB32-35217B662475}"/>
              </a:ext>
            </a:extLst>
          </p:cNvPr>
          <p:cNvGrpSpPr/>
          <p:nvPr/>
        </p:nvGrpSpPr>
        <p:grpSpPr>
          <a:xfrm>
            <a:off x="9665389" y="3117778"/>
            <a:ext cx="363193" cy="381503"/>
            <a:chOff x="9003960" y="2543605"/>
            <a:chExt cx="363193" cy="3815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4ED631-F436-31C3-43B1-C4BE4603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53CF2A-67A5-0358-54D3-3746B3A5E983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9B724D-8FD4-9ECD-E0B6-A33F33A05C86}"/>
              </a:ext>
            </a:extLst>
          </p:cNvPr>
          <p:cNvGrpSpPr/>
          <p:nvPr/>
        </p:nvGrpSpPr>
        <p:grpSpPr>
          <a:xfrm>
            <a:off x="9160290" y="4213559"/>
            <a:ext cx="408327" cy="381503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754FA1-94C7-1657-A327-6A7391A4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4E97CE-32E4-F092-1192-CCD6AE03F2F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5E9B9F-90B7-399E-7664-C7665ED94708}"/>
              </a:ext>
            </a:extLst>
          </p:cNvPr>
          <p:cNvGrpSpPr/>
          <p:nvPr/>
        </p:nvGrpSpPr>
        <p:grpSpPr>
          <a:xfrm>
            <a:off x="9667004" y="4213559"/>
            <a:ext cx="363193" cy="381503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92E8DC-64AE-EED9-97AF-397D8842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3EB055-63ED-D9E7-4D85-7156803D891A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F75593-97EC-D691-BFE1-3389C8E65B77}"/>
              </a:ext>
            </a:extLst>
          </p:cNvPr>
          <p:cNvSpPr txBox="1"/>
          <p:nvPr/>
        </p:nvSpPr>
        <p:spPr>
          <a:xfrm>
            <a:off x="4508505" y="5250554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Plan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404C3-F22F-2C99-3BB3-CA3EC673CDAD}"/>
              </a:ext>
            </a:extLst>
          </p:cNvPr>
          <p:cNvSpPr txBox="1"/>
          <p:nvPr/>
        </p:nvSpPr>
        <p:spPr>
          <a:xfrm>
            <a:off x="3028141" y="4148994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Plan noch nicht verwendet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7973-6D69-BB79-37CF-9FFFA1C521FB}"/>
              </a:ext>
            </a:extLst>
          </p:cNvPr>
          <p:cNvSpPr txBox="1"/>
          <p:nvPr/>
        </p:nvSpPr>
        <p:spPr>
          <a:xfrm>
            <a:off x="3005576" y="3007216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Toller neuer Name für Plan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2CB5-250F-8D19-E1F6-FF71C6116E24}"/>
              </a:ext>
            </a:extLst>
          </p:cNvPr>
          <p:cNvSpPr txBox="1"/>
          <p:nvPr/>
        </p:nvSpPr>
        <p:spPr>
          <a:xfrm>
            <a:off x="3028141" y="1865438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HaushaltsPlan 1</a:t>
            </a:r>
          </a:p>
        </p:txBody>
      </p:sp>
    </p:spTree>
    <p:extLst>
      <p:ext uri="{BB962C8B-B14F-4D97-AF65-F5344CB8AC3E}">
        <p14:creationId xmlns:p14="http://schemas.microsoft.com/office/powerpoint/2010/main" val="1090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4EB7-7ACF-D0FD-7B45-C0561B99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772F7-3641-E93A-A3F6-65813DBB6EA5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02C6B-5298-487F-8B33-D1BC8BEF9204}"/>
              </a:ext>
            </a:extLst>
          </p:cNvPr>
          <p:cNvSpPr/>
          <p:nvPr/>
        </p:nvSpPr>
        <p:spPr>
          <a:xfrm>
            <a:off x="5756973" y="3179885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E465E-172D-D43F-66B6-C1343BC2E07D}"/>
              </a:ext>
            </a:extLst>
          </p:cNvPr>
          <p:cNvSpPr/>
          <p:nvPr/>
        </p:nvSpPr>
        <p:spPr>
          <a:xfrm>
            <a:off x="4892776" y="3810338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8A65-B37A-CA7B-210B-A27104266042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E03C0-DF64-3549-9FF6-3CD03FE44060}"/>
              </a:ext>
            </a:extLst>
          </p:cNvPr>
          <p:cNvSpPr txBox="1"/>
          <p:nvPr/>
        </p:nvSpPr>
        <p:spPr>
          <a:xfrm>
            <a:off x="3758436" y="3138532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Input Field Text new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F7460-D661-2F8F-C8F9-95B81532A73E}"/>
              </a:ext>
            </a:extLst>
          </p:cNvPr>
          <p:cNvSpPr txBox="1"/>
          <p:nvPr/>
        </p:nvSpPr>
        <p:spPr>
          <a:xfrm>
            <a:off x="3758437" y="2559073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D369E-A183-2B78-A3FE-E3C973EA6FA1}"/>
              </a:ext>
            </a:extLst>
          </p:cNvPr>
          <p:cNvSpPr txBox="1"/>
          <p:nvPr/>
        </p:nvSpPr>
        <p:spPr>
          <a:xfrm>
            <a:off x="4892776" y="3783097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7800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50F1-3C27-35AF-3C81-527475EA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E95F0-6F2D-96DF-6641-7E60C2CC44C3}"/>
              </a:ext>
            </a:extLst>
          </p:cNvPr>
          <p:cNvSpPr/>
          <p:nvPr/>
        </p:nvSpPr>
        <p:spPr>
          <a:xfrm>
            <a:off x="1365253" y="2659217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691B0-7EAD-DC41-8BE7-522B7FF6256E}"/>
              </a:ext>
            </a:extLst>
          </p:cNvPr>
          <p:cNvSpPr txBox="1"/>
          <p:nvPr/>
        </p:nvSpPr>
        <p:spPr>
          <a:xfrm>
            <a:off x="1475715" y="2659218"/>
            <a:ext cx="408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Plan wirklich löschen?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037E-3151-7E44-6E4E-06AB345B65AC}"/>
              </a:ext>
            </a:extLst>
          </p:cNvPr>
          <p:cNvSpPr txBox="1"/>
          <p:nvPr/>
        </p:nvSpPr>
        <p:spPr>
          <a:xfrm>
            <a:off x="2252495" y="3905598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59BB1-B627-1709-15D1-EFAFCFCC58E3}"/>
              </a:ext>
            </a:extLst>
          </p:cNvPr>
          <p:cNvSpPr/>
          <p:nvPr/>
        </p:nvSpPr>
        <p:spPr>
          <a:xfrm>
            <a:off x="3932536" y="3869846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B9A-EC1E-E4E6-7F77-4589F0C14CC2}"/>
              </a:ext>
            </a:extLst>
          </p:cNvPr>
          <p:cNvSpPr txBox="1"/>
          <p:nvPr/>
        </p:nvSpPr>
        <p:spPr>
          <a:xfrm>
            <a:off x="3932536" y="3868613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2E91C-BB18-C37D-A31D-5B929B02D2F9}"/>
              </a:ext>
            </a:extLst>
          </p:cNvPr>
          <p:cNvSpPr/>
          <p:nvPr/>
        </p:nvSpPr>
        <p:spPr>
          <a:xfrm>
            <a:off x="2220365" y="3905598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AE01F-8F5E-1FEA-DA94-D04EDFD06084}"/>
              </a:ext>
            </a:extLst>
          </p:cNvPr>
          <p:cNvSpPr/>
          <p:nvPr/>
        </p:nvSpPr>
        <p:spPr>
          <a:xfrm>
            <a:off x="5892297" y="2656714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BF5CD-7C9F-8FE4-CEC7-9FE1B7EEF51F}"/>
              </a:ext>
            </a:extLst>
          </p:cNvPr>
          <p:cNvSpPr txBox="1"/>
          <p:nvPr/>
        </p:nvSpPr>
        <p:spPr>
          <a:xfrm>
            <a:off x="5892296" y="2656715"/>
            <a:ext cx="428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Eintrag wirklich löschen?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BC-BDBB-07DA-A2BC-6A6B82EA130D}"/>
              </a:ext>
            </a:extLst>
          </p:cNvPr>
          <p:cNvSpPr txBox="1"/>
          <p:nvPr/>
        </p:nvSpPr>
        <p:spPr>
          <a:xfrm>
            <a:off x="6779539" y="3903095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FD863-03F4-732E-4F31-F011E26F38D7}"/>
              </a:ext>
            </a:extLst>
          </p:cNvPr>
          <p:cNvSpPr/>
          <p:nvPr/>
        </p:nvSpPr>
        <p:spPr>
          <a:xfrm>
            <a:off x="8459580" y="3867343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2A96A-29FD-8AFD-6C45-F014B007A393}"/>
              </a:ext>
            </a:extLst>
          </p:cNvPr>
          <p:cNvSpPr txBox="1"/>
          <p:nvPr/>
        </p:nvSpPr>
        <p:spPr>
          <a:xfrm>
            <a:off x="8459580" y="3866110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E5910-C97E-7118-2286-F2E2166CF203}"/>
              </a:ext>
            </a:extLst>
          </p:cNvPr>
          <p:cNvSpPr/>
          <p:nvPr/>
        </p:nvSpPr>
        <p:spPr>
          <a:xfrm>
            <a:off x="6747409" y="3903095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3928-88A9-6CB1-0C01-4DD48B22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7FABD3-8988-69F6-7F0B-B3BDC82FCA2F}"/>
              </a:ext>
            </a:extLst>
          </p:cNvPr>
          <p:cNvSpPr/>
          <p:nvPr/>
        </p:nvSpPr>
        <p:spPr>
          <a:xfrm>
            <a:off x="2477276" y="3755801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35760-23E1-7C0D-E13B-E1D68D365EA8}"/>
              </a:ext>
            </a:extLst>
          </p:cNvPr>
          <p:cNvSpPr/>
          <p:nvPr/>
        </p:nvSpPr>
        <p:spPr>
          <a:xfrm>
            <a:off x="2477277" y="4636609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71DB4-3767-ED69-B59B-038D49FA04ED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9BCE8-9C85-D42F-E771-EB0A90DF41BF}"/>
              </a:ext>
            </a:extLst>
          </p:cNvPr>
          <p:cNvSpPr/>
          <p:nvPr/>
        </p:nvSpPr>
        <p:spPr>
          <a:xfrm>
            <a:off x="2479368" y="4196004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66B9A6-3DCA-6D4C-CD5D-4BF9A20311D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FF42AB-70D8-5B8F-4E0E-3403B60CAAE6}"/>
              </a:ext>
            </a:extLst>
          </p:cNvPr>
          <p:cNvGrpSpPr/>
          <p:nvPr/>
        </p:nvGrpSpPr>
        <p:grpSpPr>
          <a:xfrm>
            <a:off x="8966018" y="4724580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8200DC0-FDC1-DF2B-2FB1-9306678A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D6046D-9060-D8BE-2EE0-2559AC078AB9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DFE299-053E-E400-90D3-5027AC950680}"/>
              </a:ext>
            </a:extLst>
          </p:cNvPr>
          <p:cNvGrpSpPr/>
          <p:nvPr/>
        </p:nvGrpSpPr>
        <p:grpSpPr>
          <a:xfrm>
            <a:off x="9301577" y="4733668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5652F28-CDBA-E0AC-76E4-5594B1D0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84EC89-3AE9-9C8A-FE2C-EC83C749C18D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50042EA-1187-81DA-B12D-33FF56E0ACEA}"/>
              </a:ext>
            </a:extLst>
          </p:cNvPr>
          <p:cNvSpPr txBox="1"/>
          <p:nvPr/>
        </p:nvSpPr>
        <p:spPr>
          <a:xfrm>
            <a:off x="4436198" y="5250554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2AF41E-B792-A7E8-2C3A-435088230A29}"/>
              </a:ext>
            </a:extLst>
          </p:cNvPr>
          <p:cNvSpPr txBox="1"/>
          <p:nvPr/>
        </p:nvSpPr>
        <p:spPr>
          <a:xfrm>
            <a:off x="2477276" y="338959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1E280-2282-5F8B-8887-933577B36492}"/>
              </a:ext>
            </a:extLst>
          </p:cNvPr>
          <p:cNvSpPr txBox="1"/>
          <p:nvPr/>
        </p:nvSpPr>
        <p:spPr>
          <a:xfrm>
            <a:off x="2018922" y="2504425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A8D18-5D1A-1A3A-CF4B-C57F28CC06EC}"/>
              </a:ext>
            </a:extLst>
          </p:cNvPr>
          <p:cNvSpPr txBox="1"/>
          <p:nvPr/>
        </p:nvSpPr>
        <p:spPr>
          <a:xfrm>
            <a:off x="3956364" y="3398549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2067E-654D-3F87-85B7-044FBCBD7069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92A67-8DD7-C600-94C3-0E178DDDEBE3}"/>
              </a:ext>
            </a:extLst>
          </p:cNvPr>
          <p:cNvGrpSpPr/>
          <p:nvPr/>
        </p:nvGrpSpPr>
        <p:grpSpPr>
          <a:xfrm>
            <a:off x="8966018" y="4321023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9017C-3A74-1AAA-931D-3D622C12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4D762-7E31-5917-4362-C4E2BEC36C61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03409-DC53-014C-215D-3696E117D491}"/>
              </a:ext>
            </a:extLst>
          </p:cNvPr>
          <p:cNvGrpSpPr/>
          <p:nvPr/>
        </p:nvGrpSpPr>
        <p:grpSpPr>
          <a:xfrm>
            <a:off x="9287412" y="4325247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F978DF-59B8-9E71-837A-AC137279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9AA4A-3B88-29E6-87BD-5747B1B3BC78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9F3E3C-0530-8EF6-E07F-079349EC8827}"/>
              </a:ext>
            </a:extLst>
          </p:cNvPr>
          <p:cNvGrpSpPr/>
          <p:nvPr/>
        </p:nvGrpSpPr>
        <p:grpSpPr>
          <a:xfrm>
            <a:off x="8966018" y="3855707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AFCC19-0221-E5A4-FD88-563C78FF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C7DDF4-FA5B-3466-C4F1-486237BB4A5F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3501D-4515-C66D-EFBC-CB4868CCFCCD}"/>
              </a:ext>
            </a:extLst>
          </p:cNvPr>
          <p:cNvGrpSpPr/>
          <p:nvPr/>
        </p:nvGrpSpPr>
        <p:grpSpPr>
          <a:xfrm>
            <a:off x="9301577" y="3855840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7C383F9-3385-C815-CADD-FA360261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D8FE05-CA99-F194-C89C-EA5995462DA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686DC-2FF7-3CBF-DAAA-E10A873D653B}"/>
              </a:ext>
            </a:extLst>
          </p:cNvPr>
          <p:cNvSpPr/>
          <p:nvPr/>
        </p:nvSpPr>
        <p:spPr>
          <a:xfrm>
            <a:off x="2477276" y="3335652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82D1B-22EC-7F42-E693-3306F36F1A8B}"/>
              </a:ext>
            </a:extLst>
          </p:cNvPr>
          <p:cNvSpPr/>
          <p:nvPr/>
        </p:nvSpPr>
        <p:spPr>
          <a:xfrm>
            <a:off x="8927629" y="3335652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4C41CA-04C2-6E90-574C-71399C14810F}"/>
              </a:ext>
            </a:extLst>
          </p:cNvPr>
          <p:cNvSpPr/>
          <p:nvPr/>
        </p:nvSpPr>
        <p:spPr>
          <a:xfrm>
            <a:off x="9651072" y="3391911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78805E-935F-2FCA-4840-96CD15A02AA0}"/>
              </a:ext>
            </a:extLst>
          </p:cNvPr>
          <p:cNvCxnSpPr/>
          <p:nvPr/>
        </p:nvCxnSpPr>
        <p:spPr>
          <a:xfrm>
            <a:off x="3956364" y="3335652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045CD-4BD8-82A8-B512-79AB8B73C4F8}"/>
              </a:ext>
            </a:extLst>
          </p:cNvPr>
          <p:cNvSpPr txBox="1"/>
          <p:nvPr/>
        </p:nvSpPr>
        <p:spPr>
          <a:xfrm>
            <a:off x="2477276" y="3813654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B2A8-7899-45BC-4074-A77616450388}"/>
              </a:ext>
            </a:extLst>
          </p:cNvPr>
          <p:cNvSpPr txBox="1"/>
          <p:nvPr/>
        </p:nvSpPr>
        <p:spPr>
          <a:xfrm>
            <a:off x="2524828" y="4247713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D8BAF-3D84-3755-07C5-F13BBE202822}"/>
              </a:ext>
            </a:extLst>
          </p:cNvPr>
          <p:cNvSpPr txBox="1"/>
          <p:nvPr/>
        </p:nvSpPr>
        <p:spPr>
          <a:xfrm>
            <a:off x="2429725" y="4700573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5B1951-EF4E-3BFA-4B84-A44DD775A51D}"/>
              </a:ext>
            </a:extLst>
          </p:cNvPr>
          <p:cNvCxnSpPr/>
          <p:nvPr/>
        </p:nvCxnSpPr>
        <p:spPr>
          <a:xfrm>
            <a:off x="6051798" y="333530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0A9C40-F99A-5A12-9B15-C731858D3C76}"/>
              </a:ext>
            </a:extLst>
          </p:cNvPr>
          <p:cNvSpPr txBox="1"/>
          <p:nvPr/>
        </p:nvSpPr>
        <p:spPr>
          <a:xfrm>
            <a:off x="3947903" y="3830865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67EE63-31DC-AA29-0CBD-BB23A40862AF}"/>
              </a:ext>
            </a:extLst>
          </p:cNvPr>
          <p:cNvSpPr txBox="1"/>
          <p:nvPr/>
        </p:nvSpPr>
        <p:spPr>
          <a:xfrm>
            <a:off x="3937293" y="4275966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1FE274-0DAA-8AE0-F104-9792A38A19D8}"/>
              </a:ext>
            </a:extLst>
          </p:cNvPr>
          <p:cNvSpPr txBox="1"/>
          <p:nvPr/>
        </p:nvSpPr>
        <p:spPr>
          <a:xfrm>
            <a:off x="3956364" y="4721067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20D015-5BBD-C058-334B-468991781801}"/>
              </a:ext>
            </a:extLst>
          </p:cNvPr>
          <p:cNvCxnSpPr/>
          <p:nvPr/>
        </p:nvCxnSpPr>
        <p:spPr>
          <a:xfrm>
            <a:off x="7218186" y="3322827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91BBA7-024B-0218-1F6F-952EE456167F}"/>
              </a:ext>
            </a:extLst>
          </p:cNvPr>
          <p:cNvSpPr txBox="1"/>
          <p:nvPr/>
        </p:nvSpPr>
        <p:spPr>
          <a:xfrm>
            <a:off x="6049705" y="3398200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D3F10-1353-8A5C-11B2-0D1F247CADB3}"/>
              </a:ext>
            </a:extLst>
          </p:cNvPr>
          <p:cNvSpPr txBox="1"/>
          <p:nvPr/>
        </p:nvSpPr>
        <p:spPr>
          <a:xfrm>
            <a:off x="6048658" y="3831601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D8189-21D4-B87C-826C-25E4D1E5488D}"/>
              </a:ext>
            </a:extLst>
          </p:cNvPr>
          <p:cNvSpPr txBox="1"/>
          <p:nvPr/>
        </p:nvSpPr>
        <p:spPr>
          <a:xfrm>
            <a:off x="5991762" y="427557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23271C-4BE5-2E3B-64DD-4DAF5E90432F}"/>
              </a:ext>
            </a:extLst>
          </p:cNvPr>
          <p:cNvSpPr txBox="1"/>
          <p:nvPr/>
        </p:nvSpPr>
        <p:spPr>
          <a:xfrm>
            <a:off x="6026576" y="468210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F5923D-B1C1-F8E9-16DF-1B7561DC942D}"/>
              </a:ext>
            </a:extLst>
          </p:cNvPr>
          <p:cNvCxnSpPr/>
          <p:nvPr/>
        </p:nvCxnSpPr>
        <p:spPr>
          <a:xfrm>
            <a:off x="4900753" y="333429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D426C2-9523-C3CE-03FA-EBFA1C7FA9D1}"/>
              </a:ext>
            </a:extLst>
          </p:cNvPr>
          <p:cNvSpPr txBox="1"/>
          <p:nvPr/>
        </p:nvSpPr>
        <p:spPr>
          <a:xfrm>
            <a:off x="4898660" y="339719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504DDA-0A4C-0B6B-443D-258F307BAE35}"/>
              </a:ext>
            </a:extLst>
          </p:cNvPr>
          <p:cNvSpPr txBox="1"/>
          <p:nvPr/>
        </p:nvSpPr>
        <p:spPr>
          <a:xfrm>
            <a:off x="4897613" y="383059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C0DB94-3B08-05AD-EFC4-75927757BC80}"/>
              </a:ext>
            </a:extLst>
          </p:cNvPr>
          <p:cNvSpPr txBox="1"/>
          <p:nvPr/>
        </p:nvSpPr>
        <p:spPr>
          <a:xfrm>
            <a:off x="4840717" y="427457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7C275-2940-9C0E-CD8F-ADE59220957A}"/>
              </a:ext>
            </a:extLst>
          </p:cNvPr>
          <p:cNvSpPr txBox="1"/>
          <p:nvPr/>
        </p:nvSpPr>
        <p:spPr>
          <a:xfrm>
            <a:off x="4875531" y="468109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2561B-70AA-D05B-F2F7-9283C0F12B6F}"/>
              </a:ext>
            </a:extLst>
          </p:cNvPr>
          <p:cNvSpPr txBox="1"/>
          <p:nvPr/>
        </p:nvSpPr>
        <p:spPr>
          <a:xfrm>
            <a:off x="7221843" y="3389590"/>
            <a:ext cx="170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92C6C-BF06-BBAE-C678-EDA4525B3085}"/>
              </a:ext>
            </a:extLst>
          </p:cNvPr>
          <p:cNvSpPr txBox="1"/>
          <p:nvPr/>
        </p:nvSpPr>
        <p:spPr>
          <a:xfrm>
            <a:off x="7220796" y="3822991"/>
            <a:ext cx="170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FEAD7-210B-8BB6-4331-130A9D5CC8C1}"/>
              </a:ext>
            </a:extLst>
          </p:cNvPr>
          <p:cNvSpPr txBox="1"/>
          <p:nvPr/>
        </p:nvSpPr>
        <p:spPr>
          <a:xfrm>
            <a:off x="7215576" y="4268092"/>
            <a:ext cx="17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5F9EF3-C4D2-FA38-43BD-30ACFDA21D22}"/>
              </a:ext>
            </a:extLst>
          </p:cNvPr>
          <p:cNvSpPr txBox="1"/>
          <p:nvPr/>
        </p:nvSpPr>
        <p:spPr>
          <a:xfrm>
            <a:off x="7205549" y="4691485"/>
            <a:ext cx="171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DFAA7A-9F49-4D4C-1137-E06DBE3771E8}"/>
              </a:ext>
            </a:extLst>
          </p:cNvPr>
          <p:cNvSpPr txBox="1"/>
          <p:nvPr/>
        </p:nvSpPr>
        <p:spPr>
          <a:xfrm>
            <a:off x="8899159" y="3379362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53CBF7-EECF-61E3-D00F-9FF9C8BC8B17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989ED0-04F4-D199-34A6-22576BB6C38F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255B69C-9E84-BCCB-1B19-D97EA7BEE161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6D9C735-30AD-5414-DF7B-E47C18CC1D6C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1B2997C-8855-FF58-B5DC-9C169D02406D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B66EADE-18CB-3063-CB08-B9E8B9D49B7E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0D46FF-3B53-BEDA-F2E8-70DDEDE05899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146E63-463D-8050-9C94-7BBC85E4864E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D77B5B-43B7-3AB3-BAF8-77699F838D51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43A95-6741-E0B5-D954-31E7B8C7DA16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ED419D-4BF0-EC0A-0181-015191E21902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18C700-87E5-EBCB-2397-9BC69BCBAC6F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56B7BD-AE42-F326-D71D-2E40DA78D77A}"/>
              </a:ext>
            </a:extLst>
          </p:cNvPr>
          <p:cNvSpPr/>
          <p:nvPr/>
        </p:nvSpPr>
        <p:spPr>
          <a:xfrm>
            <a:off x="3476531" y="2616451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5DB70A-230D-F80F-612A-46ADF4C3E89D}"/>
              </a:ext>
            </a:extLst>
          </p:cNvPr>
          <p:cNvSpPr/>
          <p:nvPr/>
        </p:nvSpPr>
        <p:spPr>
          <a:xfrm>
            <a:off x="3476530" y="2923081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80504C-1710-F12F-5064-993071800249}"/>
              </a:ext>
            </a:extLst>
          </p:cNvPr>
          <p:cNvSpPr/>
          <p:nvPr/>
        </p:nvSpPr>
        <p:spPr>
          <a:xfrm>
            <a:off x="5787155" y="2612379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494A45-84CA-966F-A5FC-026A5187C199}"/>
              </a:ext>
            </a:extLst>
          </p:cNvPr>
          <p:cNvSpPr/>
          <p:nvPr/>
        </p:nvSpPr>
        <p:spPr>
          <a:xfrm>
            <a:off x="5785162" y="2921205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E31FA4-79A1-12BC-8F43-B525E05E0356}"/>
              </a:ext>
            </a:extLst>
          </p:cNvPr>
          <p:cNvSpPr/>
          <p:nvPr/>
        </p:nvSpPr>
        <p:spPr>
          <a:xfrm>
            <a:off x="7053120" y="2930664"/>
            <a:ext cx="187450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16A551-CF3D-6A33-3FFC-A2FC146B9CF2}"/>
              </a:ext>
            </a:extLst>
          </p:cNvPr>
          <p:cNvSpPr/>
          <p:nvPr/>
        </p:nvSpPr>
        <p:spPr>
          <a:xfrm>
            <a:off x="7053120" y="2623507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56D067-036A-2CD0-9B4F-4B1FF96FD586}"/>
              </a:ext>
            </a:extLst>
          </p:cNvPr>
          <p:cNvSpPr/>
          <p:nvPr/>
        </p:nvSpPr>
        <p:spPr>
          <a:xfrm>
            <a:off x="9276859" y="2588988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1C8391-CA14-CC9E-7036-224A16BF10EC}"/>
              </a:ext>
            </a:extLst>
          </p:cNvPr>
          <p:cNvSpPr txBox="1"/>
          <p:nvPr/>
        </p:nvSpPr>
        <p:spPr>
          <a:xfrm>
            <a:off x="3451208" y="2589272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1FA18C-4C7A-51D1-64BC-56F5A8747170}"/>
              </a:ext>
            </a:extLst>
          </p:cNvPr>
          <p:cNvSpPr txBox="1"/>
          <p:nvPr/>
        </p:nvSpPr>
        <p:spPr>
          <a:xfrm>
            <a:off x="3423382" y="2885452"/>
            <a:ext cx="95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13.02.2025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9F7EAC-0C39-23DF-5CCF-20A044FAA820}"/>
              </a:ext>
            </a:extLst>
          </p:cNvPr>
          <p:cNvSpPr txBox="1"/>
          <p:nvPr/>
        </p:nvSpPr>
        <p:spPr>
          <a:xfrm>
            <a:off x="5759841" y="2587893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ECC4A3-2716-6B5D-444F-FB983CB55166}"/>
              </a:ext>
            </a:extLst>
          </p:cNvPr>
          <p:cNvSpPr txBox="1"/>
          <p:nvPr/>
        </p:nvSpPr>
        <p:spPr>
          <a:xfrm>
            <a:off x="5732177" y="2892579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BD3ED-FFF6-EE8B-21BB-C61EC518FA0E}"/>
              </a:ext>
            </a:extLst>
          </p:cNvPr>
          <p:cNvSpPr txBox="1"/>
          <p:nvPr/>
        </p:nvSpPr>
        <p:spPr>
          <a:xfrm>
            <a:off x="7091100" y="2594918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A9069E-EB3B-CDCC-A959-9B941B5AA68C}"/>
              </a:ext>
            </a:extLst>
          </p:cNvPr>
          <p:cNvSpPr txBox="1"/>
          <p:nvPr/>
        </p:nvSpPr>
        <p:spPr>
          <a:xfrm>
            <a:off x="9367819" y="2563094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63186D-DE49-B831-B236-4B08991E0E6A}"/>
              </a:ext>
            </a:extLst>
          </p:cNvPr>
          <p:cNvSpPr txBox="1"/>
          <p:nvPr/>
        </p:nvSpPr>
        <p:spPr>
          <a:xfrm>
            <a:off x="7238112" y="2902386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40BC1-4BC3-B5A6-9317-978A29C4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4" y="2913740"/>
            <a:ext cx="319616" cy="27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2C7ED8-6B4C-02EF-CF01-9A0F89C82A75}"/>
              </a:ext>
            </a:extLst>
          </p:cNvPr>
          <p:cNvSpPr txBox="1"/>
          <p:nvPr/>
        </p:nvSpPr>
        <p:spPr>
          <a:xfrm>
            <a:off x="9276859" y="2868387"/>
            <a:ext cx="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A776B-C959-4C8B-5309-8D7634E6BCC6}"/>
              </a:ext>
            </a:extLst>
          </p:cNvPr>
          <p:cNvSpPr/>
          <p:nvPr/>
        </p:nvSpPr>
        <p:spPr>
          <a:xfrm>
            <a:off x="9112621" y="2910674"/>
            <a:ext cx="1236618" cy="291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31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468E0-21F8-EDE4-BBF1-29FAF52B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7A692-A029-A05A-F1DC-E6830EB9FC3F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ECAD56-A2E5-42D8-E788-29BDB864F2EE}"/>
              </a:ext>
            </a:extLst>
          </p:cNvPr>
          <p:cNvSpPr/>
          <p:nvPr/>
        </p:nvSpPr>
        <p:spPr>
          <a:xfrm>
            <a:off x="5204763" y="424465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98299-8C10-BD1C-CCC5-CD714CFCAD4B}"/>
              </a:ext>
            </a:extLst>
          </p:cNvPr>
          <p:cNvSpPr/>
          <p:nvPr/>
        </p:nvSpPr>
        <p:spPr>
          <a:xfrm>
            <a:off x="2591292" y="4892365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EE3E69-C6E6-0499-47A5-448E912D57FD}"/>
              </a:ext>
            </a:extLst>
          </p:cNvPr>
          <p:cNvSpPr txBox="1"/>
          <p:nvPr/>
        </p:nvSpPr>
        <p:spPr>
          <a:xfrm>
            <a:off x="2591292" y="4956888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AE7667-F950-07E3-D7D7-A55FE4BCA3E9}"/>
              </a:ext>
            </a:extLst>
          </p:cNvPr>
          <p:cNvSpPr/>
          <p:nvPr/>
        </p:nvSpPr>
        <p:spPr>
          <a:xfrm>
            <a:off x="6211904" y="4892365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261E3-020E-AA03-3AC8-3E7FC6DFE27B}"/>
              </a:ext>
            </a:extLst>
          </p:cNvPr>
          <p:cNvSpPr txBox="1"/>
          <p:nvPr/>
        </p:nvSpPr>
        <p:spPr>
          <a:xfrm>
            <a:off x="6211904" y="4956888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771D8-A0BD-EED0-F3A4-BF3C38002097}"/>
              </a:ext>
            </a:extLst>
          </p:cNvPr>
          <p:cNvSpPr txBox="1"/>
          <p:nvPr/>
        </p:nvSpPr>
        <p:spPr>
          <a:xfrm>
            <a:off x="3545633" y="2449588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85C6-5BC9-CD05-322E-E2B2418B1CAE}"/>
              </a:ext>
            </a:extLst>
          </p:cNvPr>
          <p:cNvSpPr txBox="1"/>
          <p:nvPr/>
        </p:nvSpPr>
        <p:spPr>
          <a:xfrm>
            <a:off x="3347891" y="3072349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DA2DC-0329-EE90-8FA3-44A1E770151F}"/>
              </a:ext>
            </a:extLst>
          </p:cNvPr>
          <p:cNvSpPr txBox="1"/>
          <p:nvPr/>
        </p:nvSpPr>
        <p:spPr>
          <a:xfrm>
            <a:off x="3185762" y="3669370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B2A96-7698-F7AF-9A40-048F537B5B35}"/>
              </a:ext>
            </a:extLst>
          </p:cNvPr>
          <p:cNvSpPr txBox="1"/>
          <p:nvPr/>
        </p:nvSpPr>
        <p:spPr>
          <a:xfrm>
            <a:off x="3097935" y="4306411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F5A58-B004-BBA8-2F84-23BE0531464D}"/>
              </a:ext>
            </a:extLst>
          </p:cNvPr>
          <p:cNvSpPr txBox="1"/>
          <p:nvPr/>
        </p:nvSpPr>
        <p:spPr>
          <a:xfrm>
            <a:off x="2145670" y="1238712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46E48-B0F3-81E7-A307-03E028995A96}"/>
              </a:ext>
            </a:extLst>
          </p:cNvPr>
          <p:cNvSpPr/>
          <p:nvPr/>
        </p:nvSpPr>
        <p:spPr>
          <a:xfrm>
            <a:off x="5202252" y="364459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66F4A-1E0E-0C4E-64C9-CE554A97766E}"/>
              </a:ext>
            </a:extLst>
          </p:cNvPr>
          <p:cNvSpPr/>
          <p:nvPr/>
        </p:nvSpPr>
        <p:spPr>
          <a:xfrm>
            <a:off x="5202252" y="3041572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3D39A-A0E5-286A-D567-3E8DC8D591B5}"/>
              </a:ext>
            </a:extLst>
          </p:cNvPr>
          <p:cNvSpPr/>
          <p:nvPr/>
        </p:nvSpPr>
        <p:spPr>
          <a:xfrm>
            <a:off x="5218298" y="2438037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E78DF7-A5C3-130D-BB47-6E54D274871E}"/>
              </a:ext>
            </a:extLst>
          </p:cNvPr>
          <p:cNvSpPr txBox="1"/>
          <p:nvPr/>
        </p:nvSpPr>
        <p:spPr>
          <a:xfrm>
            <a:off x="5287668" y="2496411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D7C02B-320C-E358-8F5C-AF398FE988F5}"/>
              </a:ext>
            </a:extLst>
          </p:cNvPr>
          <p:cNvSpPr txBox="1"/>
          <p:nvPr/>
        </p:nvSpPr>
        <p:spPr>
          <a:xfrm>
            <a:off x="5267708" y="3082351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E3DCC1-1849-FBC4-3CEB-5DEDF0C92E75}"/>
              </a:ext>
            </a:extLst>
          </p:cNvPr>
          <p:cNvSpPr txBox="1"/>
          <p:nvPr/>
        </p:nvSpPr>
        <p:spPr>
          <a:xfrm>
            <a:off x="5271622" y="368475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 Input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A9C709-1154-422A-6E76-ED36A13B250F}"/>
              </a:ext>
            </a:extLst>
          </p:cNvPr>
          <p:cNvSpPr txBox="1"/>
          <p:nvPr/>
        </p:nvSpPr>
        <p:spPr>
          <a:xfrm>
            <a:off x="5288750" y="428381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FF3A62-3402-EBD2-B7CF-58FEE0772103}"/>
              </a:ext>
            </a:extLst>
          </p:cNvPr>
          <p:cNvSpPr txBox="1"/>
          <p:nvPr/>
        </p:nvSpPr>
        <p:spPr>
          <a:xfrm>
            <a:off x="3253980" y="1887767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D1B10-2F0F-58E4-3ADB-5B3166729AA9}"/>
              </a:ext>
            </a:extLst>
          </p:cNvPr>
          <p:cNvSpPr/>
          <p:nvPr/>
        </p:nvSpPr>
        <p:spPr>
          <a:xfrm>
            <a:off x="5218298" y="1876216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9CB6C3-D722-AC73-946B-636B9E1C9328}"/>
              </a:ext>
            </a:extLst>
          </p:cNvPr>
          <p:cNvSpPr txBox="1"/>
          <p:nvPr/>
        </p:nvSpPr>
        <p:spPr>
          <a:xfrm>
            <a:off x="5287668" y="1934590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</p:spTree>
    <p:extLst>
      <p:ext uri="{BB962C8B-B14F-4D97-AF65-F5344CB8AC3E}">
        <p14:creationId xmlns:p14="http://schemas.microsoft.com/office/powerpoint/2010/main" val="35307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050-CAD3-4AD3-F509-4D5B9A0D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24992-0081-95C3-1FFA-D71BAF28ADA4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33343-A39E-27A9-7B69-13525A04CD0F}"/>
              </a:ext>
            </a:extLst>
          </p:cNvPr>
          <p:cNvSpPr/>
          <p:nvPr/>
        </p:nvSpPr>
        <p:spPr>
          <a:xfrm>
            <a:off x="2591292" y="4892365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F7BD9-286E-2282-4CE9-1F8495D160C6}"/>
              </a:ext>
            </a:extLst>
          </p:cNvPr>
          <p:cNvSpPr txBox="1"/>
          <p:nvPr/>
        </p:nvSpPr>
        <p:spPr>
          <a:xfrm>
            <a:off x="2591292" y="4956888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ändern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E8F38-30B7-E0BA-6AB7-FEAACF1B2A81}"/>
              </a:ext>
            </a:extLst>
          </p:cNvPr>
          <p:cNvSpPr/>
          <p:nvPr/>
        </p:nvSpPr>
        <p:spPr>
          <a:xfrm>
            <a:off x="6211904" y="4892365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6E3CD-76CC-B085-D656-0697F20857D1}"/>
              </a:ext>
            </a:extLst>
          </p:cNvPr>
          <p:cNvSpPr txBox="1"/>
          <p:nvPr/>
        </p:nvSpPr>
        <p:spPr>
          <a:xfrm>
            <a:off x="6211904" y="4956888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8D66C-0CB5-18A1-CF3E-ACF5FCF4AD83}"/>
              </a:ext>
            </a:extLst>
          </p:cNvPr>
          <p:cNvSpPr txBox="1"/>
          <p:nvPr/>
        </p:nvSpPr>
        <p:spPr>
          <a:xfrm>
            <a:off x="2145670" y="1238712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B999B-279E-7E2D-1CD8-CF6A4A23F28B}"/>
              </a:ext>
            </a:extLst>
          </p:cNvPr>
          <p:cNvSpPr/>
          <p:nvPr/>
        </p:nvSpPr>
        <p:spPr>
          <a:xfrm>
            <a:off x="3462852" y="434254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7FD7-4FC7-1924-4C0C-C525E8FCC75B}"/>
              </a:ext>
            </a:extLst>
          </p:cNvPr>
          <p:cNvSpPr txBox="1"/>
          <p:nvPr/>
        </p:nvSpPr>
        <p:spPr>
          <a:xfrm>
            <a:off x="2414548" y="2051020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6D424-821A-0A26-CE1E-2E6E0B5C130A}"/>
              </a:ext>
            </a:extLst>
          </p:cNvPr>
          <p:cNvSpPr txBox="1"/>
          <p:nvPr/>
        </p:nvSpPr>
        <p:spPr>
          <a:xfrm>
            <a:off x="2499051" y="3177584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F894C-5D1F-F23C-00A2-14C5E9F60BE2}"/>
              </a:ext>
            </a:extLst>
          </p:cNvPr>
          <p:cNvSpPr txBox="1"/>
          <p:nvPr/>
        </p:nvSpPr>
        <p:spPr>
          <a:xfrm>
            <a:off x="2328736" y="3745939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6F676-D957-BFB0-B968-014EB4CA9E6B}"/>
              </a:ext>
            </a:extLst>
          </p:cNvPr>
          <p:cNvSpPr txBox="1"/>
          <p:nvPr/>
        </p:nvSpPr>
        <p:spPr>
          <a:xfrm>
            <a:off x="2259160" y="4327458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788D-AF98-7C85-A2DF-CCC2B3D2EC93}"/>
              </a:ext>
            </a:extLst>
          </p:cNvPr>
          <p:cNvSpPr/>
          <p:nvPr/>
        </p:nvSpPr>
        <p:spPr>
          <a:xfrm>
            <a:off x="3452901" y="3745939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C9E3-C819-4A68-4389-E27F34C85F87}"/>
              </a:ext>
            </a:extLst>
          </p:cNvPr>
          <p:cNvSpPr/>
          <p:nvPr/>
        </p:nvSpPr>
        <p:spPr>
          <a:xfrm>
            <a:off x="3452787" y="316402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98766-13F6-0F63-A630-4F0BC8139760}"/>
              </a:ext>
            </a:extLst>
          </p:cNvPr>
          <p:cNvSpPr/>
          <p:nvPr/>
        </p:nvSpPr>
        <p:spPr>
          <a:xfrm>
            <a:off x="3447578" y="2028721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B0767-5E02-0A10-FEC1-DD4687065796}"/>
              </a:ext>
            </a:extLst>
          </p:cNvPr>
          <p:cNvSpPr txBox="1"/>
          <p:nvPr/>
        </p:nvSpPr>
        <p:spPr>
          <a:xfrm>
            <a:off x="3516948" y="208709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2E072-857C-774E-7D34-828771BEB3B6}"/>
              </a:ext>
            </a:extLst>
          </p:cNvPr>
          <p:cNvSpPr txBox="1"/>
          <p:nvPr/>
        </p:nvSpPr>
        <p:spPr>
          <a:xfrm>
            <a:off x="3518243" y="320480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64AF3-C6C1-2F18-A63D-DB39525D6199}"/>
              </a:ext>
            </a:extLst>
          </p:cNvPr>
          <p:cNvSpPr txBox="1"/>
          <p:nvPr/>
        </p:nvSpPr>
        <p:spPr>
          <a:xfrm>
            <a:off x="3522271" y="3786100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 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4DF7E-E45D-A0FD-2D45-35516A7F5FB2}"/>
              </a:ext>
            </a:extLst>
          </p:cNvPr>
          <p:cNvSpPr txBox="1"/>
          <p:nvPr/>
        </p:nvSpPr>
        <p:spPr>
          <a:xfrm>
            <a:off x="3546839" y="438170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F7824-F413-BCC5-03B4-B009276CBF73}"/>
              </a:ext>
            </a:extLst>
          </p:cNvPr>
          <p:cNvSpPr txBox="1"/>
          <p:nvPr/>
        </p:nvSpPr>
        <p:spPr>
          <a:xfrm>
            <a:off x="7105776" y="1667455"/>
            <a:ext cx="2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6632B-E27A-7FFA-A0C2-6C5C418337B8}"/>
              </a:ext>
            </a:extLst>
          </p:cNvPr>
          <p:cNvSpPr txBox="1"/>
          <p:nvPr/>
        </p:nvSpPr>
        <p:spPr>
          <a:xfrm>
            <a:off x="7089711" y="2074711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C098E-C92C-67D7-7ED4-7807DFDC6ECC}"/>
              </a:ext>
            </a:extLst>
          </p:cNvPr>
          <p:cNvSpPr txBox="1"/>
          <p:nvPr/>
        </p:nvSpPr>
        <p:spPr>
          <a:xfrm>
            <a:off x="7071764" y="3201332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ACC2E5-072C-BBCA-B30E-F47033D62AE8}"/>
              </a:ext>
            </a:extLst>
          </p:cNvPr>
          <p:cNvSpPr txBox="1"/>
          <p:nvPr/>
        </p:nvSpPr>
        <p:spPr>
          <a:xfrm>
            <a:off x="7089711" y="3779521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F7C0B-C165-EB7B-93BB-7B15D35D3BBD}"/>
              </a:ext>
            </a:extLst>
          </p:cNvPr>
          <p:cNvSpPr txBox="1"/>
          <p:nvPr/>
        </p:nvSpPr>
        <p:spPr>
          <a:xfrm>
            <a:off x="7072920" y="436631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72B34-A08F-8AE8-E864-3A8B59CEF9A2}"/>
              </a:ext>
            </a:extLst>
          </p:cNvPr>
          <p:cNvCxnSpPr/>
          <p:nvPr/>
        </p:nvCxnSpPr>
        <p:spPr>
          <a:xfrm>
            <a:off x="7048594" y="248455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729FCE-7FDA-1117-1D0F-3E3DFE0FDCB3}"/>
              </a:ext>
            </a:extLst>
          </p:cNvPr>
          <p:cNvCxnSpPr/>
          <p:nvPr/>
        </p:nvCxnSpPr>
        <p:spPr>
          <a:xfrm>
            <a:off x="7048594" y="202872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5511A2-56B0-C775-7F48-0727091792C4}"/>
              </a:ext>
            </a:extLst>
          </p:cNvPr>
          <p:cNvCxnSpPr/>
          <p:nvPr/>
        </p:nvCxnSpPr>
        <p:spPr>
          <a:xfrm>
            <a:off x="7071764" y="3605189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B53B2A-4641-565A-A166-B3F981CCF207}"/>
              </a:ext>
            </a:extLst>
          </p:cNvPr>
          <p:cNvCxnSpPr/>
          <p:nvPr/>
        </p:nvCxnSpPr>
        <p:spPr>
          <a:xfrm>
            <a:off x="7089711" y="420127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D0E388-82D0-D866-F99D-3BDE2FFE0F70}"/>
              </a:ext>
            </a:extLst>
          </p:cNvPr>
          <p:cNvCxnSpPr/>
          <p:nvPr/>
        </p:nvCxnSpPr>
        <p:spPr>
          <a:xfrm>
            <a:off x="7057646" y="3168687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6F82B4-9AE0-3B95-5C04-429F2047E289}"/>
              </a:ext>
            </a:extLst>
          </p:cNvPr>
          <p:cNvCxnSpPr/>
          <p:nvPr/>
        </p:nvCxnSpPr>
        <p:spPr>
          <a:xfrm>
            <a:off x="7057646" y="3745939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9A3786-757E-C403-DD22-B7761A739833}"/>
              </a:ext>
            </a:extLst>
          </p:cNvPr>
          <p:cNvCxnSpPr/>
          <p:nvPr/>
        </p:nvCxnSpPr>
        <p:spPr>
          <a:xfrm>
            <a:off x="7089711" y="4343663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EFE72F-5523-57AC-193D-248943FC6675}"/>
              </a:ext>
            </a:extLst>
          </p:cNvPr>
          <p:cNvCxnSpPr/>
          <p:nvPr/>
        </p:nvCxnSpPr>
        <p:spPr>
          <a:xfrm>
            <a:off x="7078204" y="4804213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D85332-586A-652B-AE0F-593EA2E65A90}"/>
              </a:ext>
            </a:extLst>
          </p:cNvPr>
          <p:cNvSpPr txBox="1"/>
          <p:nvPr/>
        </p:nvSpPr>
        <p:spPr>
          <a:xfrm>
            <a:off x="2697933" y="2608204"/>
            <a:ext cx="64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3307AB-640F-AD34-CDD3-4C0010A374F2}"/>
              </a:ext>
            </a:extLst>
          </p:cNvPr>
          <p:cNvSpPr/>
          <p:nvPr/>
        </p:nvSpPr>
        <p:spPr>
          <a:xfrm>
            <a:off x="3452787" y="259464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798858-E1E8-011D-A91A-0F6D734AE9BA}"/>
              </a:ext>
            </a:extLst>
          </p:cNvPr>
          <p:cNvSpPr txBox="1"/>
          <p:nvPr/>
        </p:nvSpPr>
        <p:spPr>
          <a:xfrm>
            <a:off x="3518243" y="263542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1A483-2D62-AF37-383D-8D3204321514}"/>
              </a:ext>
            </a:extLst>
          </p:cNvPr>
          <p:cNvSpPr txBox="1"/>
          <p:nvPr/>
        </p:nvSpPr>
        <p:spPr>
          <a:xfrm>
            <a:off x="7071764" y="2631952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338211-5F61-5D1B-9D4A-575FF96858F0}"/>
              </a:ext>
            </a:extLst>
          </p:cNvPr>
          <p:cNvCxnSpPr/>
          <p:nvPr/>
        </p:nvCxnSpPr>
        <p:spPr>
          <a:xfrm>
            <a:off x="7048594" y="305630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36E78-7603-F1B1-A98B-4C5E19DC6885}"/>
              </a:ext>
            </a:extLst>
          </p:cNvPr>
          <p:cNvCxnSpPr/>
          <p:nvPr/>
        </p:nvCxnSpPr>
        <p:spPr>
          <a:xfrm>
            <a:off x="7048594" y="260820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046EB14F664F95827453163D3D03" ma:contentTypeVersion="13" ma:contentTypeDescription="Ein neues Dokument erstellen." ma:contentTypeScope="" ma:versionID="d54e1d33bb12c5ead04b055dab0d8d40">
  <xsd:schema xmlns:xsd="http://www.w3.org/2001/XMLSchema" xmlns:xs="http://www.w3.org/2001/XMLSchema" xmlns:p="http://schemas.microsoft.com/office/2006/metadata/properties" xmlns:ns3="fbeb1cc2-2091-43d1-9102-3f9bd08d40a8" xmlns:ns4="1570b13e-2fa2-4e64-b9c9-a7966cfb96c1" targetNamespace="http://schemas.microsoft.com/office/2006/metadata/properties" ma:root="true" ma:fieldsID="6fca49c3470cb4b9895d9befd809dafa" ns3:_="" ns4:_="">
    <xsd:import namespace="fbeb1cc2-2091-43d1-9102-3f9bd08d40a8"/>
    <xsd:import namespace="1570b13e-2fa2-4e64-b9c9-a7966cfb96c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b1cc2-2091-43d1-9102-3f9bd08d40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b13e-2fa2-4e64-b9c9-a7966cfb9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eb1cc2-2091-43d1-9102-3f9bd08d40a8" xsi:nil="true"/>
  </documentManagement>
</p:properties>
</file>

<file path=customXml/itemProps1.xml><?xml version="1.0" encoding="utf-8"?>
<ds:datastoreItem xmlns:ds="http://schemas.openxmlformats.org/officeDocument/2006/customXml" ds:itemID="{582F0C80-921A-4ED2-A405-69CB9444F8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AC4CC-6FCC-4633-B882-9BED2DC3B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b1cc2-2091-43d1-9102-3f9bd08d40a8"/>
    <ds:schemaRef ds:uri="1570b13e-2fa2-4e64-b9c9-a7966cfb9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969999-5316-478D-9187-789CFC47890B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beb1cc2-2091-43d1-9102-3f9bd08d40a8"/>
    <ds:schemaRef ds:uri="1570b13e-2fa2-4e64-b9c9-a7966cfb96c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Stephan Tobies</dc:creator>
  <cp:lastModifiedBy>Dominik Stephan Tobies</cp:lastModifiedBy>
  <cp:revision>4</cp:revision>
  <dcterms:created xsi:type="dcterms:W3CDTF">2025-02-10T12:05:34Z</dcterms:created>
  <dcterms:modified xsi:type="dcterms:W3CDTF">2025-02-11T10:30:33Z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0x010100BCF6046EB14F664F95827453163D3D03</vt:lpwstr>
  </property>
</Properties>
</file>