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59" r:id="rId9"/>
    <p:sldId id="267" r:id="rId10"/>
    <p:sldId id="260" r:id="rId11"/>
    <p:sldId id="264" r:id="rId12"/>
    <p:sldId id="262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A40-39B8-7F7F-7CDE-8D4D399D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597DD-0A35-04CC-F5C9-A2E50F52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66A-438A-EF47-D4BD-1AFCD8F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AE1C-E31A-313E-E92C-23F08EA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E3BA-CB2D-64F5-00B3-6AD4511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A4A-345A-DE41-6CC4-0EB3405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289-F815-36E7-C236-5CE92C48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404F-C7CA-1812-6C60-12BFA681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983C-93A3-0624-9A28-BEF9FA4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D2B-7108-54D3-9711-A9D0395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34A2-B989-32A6-8F42-E29104A69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EBAC-9395-2CE9-243F-CED5B0A0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2ED-904B-95B1-80A5-069D321F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9CA3-D0D4-CF49-345B-82944D4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6240-3E40-9EB2-043C-9A513480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A64-00C9-FEB7-430B-E711F3D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2A85-4020-3F09-FC2E-18D71150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5A5-6A3C-7BB4-880D-B42D9D7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7E66-BE65-FC84-A22D-DE0B611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117C-CF1A-2ABE-A603-F81509E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05A-7383-002E-E49C-8C2C4D86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9312-1AC2-CA82-843D-8B9A6849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213D-53A0-DE3A-BFDC-86B8C01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F61-D03E-AA66-E88A-CF962F3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168A-7692-5D2E-557A-737F2DA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029-D4DD-42D9-F48B-A4E3CFA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8764-A9CD-0AE5-A8D2-71F1A272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295C-3305-974E-6D16-078FD781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A983-C3D7-8487-5BFF-3B9551B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0AFE5-45D4-5A51-3320-60743373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8767-F0D7-BB1A-1860-2A77CDF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3A7-B956-E9B4-BCB6-73DC65ED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CF20-6419-8F1A-DBB4-F71F8F5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9F9A9-2212-C236-3641-3F5FF068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CDCE-FD95-5756-7EAA-0A23922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58E4-BAE1-E077-2EF0-4B614195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E364-14EC-3978-1051-014A01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F0E85-2978-0C5B-DA35-7A3CCA0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C474-4A88-D66D-C774-FC6D678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2F00-162B-33F7-D83E-58BA57D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FE14-701F-E23E-2A9C-8FCAF3AF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944F-D9DF-6F52-1236-CFB4095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968B-0290-6EE2-4E0D-FFA911E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F5A7-C393-5E83-F65B-19AF5830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DAA5-E3AC-DC52-56E1-C9AF495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30ED-9B88-0E3F-4531-1E773C3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A39-F514-B99C-1310-F844F7F4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BF27-9DF9-993F-9A3C-A9CAD93A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06BE-CE62-5083-C953-BB78AB7A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59-0C29-1CA3-9BE5-1F7115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5541-8DAE-B1B1-B54D-E773118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4601-4DC1-ACD0-7561-B6ABEC4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97CF-8D7A-9664-1495-B305A7D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BD89B-A177-56FA-385E-0312699A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9011C-3DE3-903C-21D6-550F12E0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637D-7F19-87B5-CA37-A8C3E9BF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5EE1-8F84-06A7-0EF0-D7773CD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C207-8DB9-B6B5-F932-12AAA58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9D0A3-16A7-53D9-8DEA-C3A6476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C8CF-CE76-A12F-D422-B1CD52A0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4D7B-4201-7681-6D41-74858A6C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6D05-2E1F-4566-AFEC-170EBC6F0F3F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FC-21AE-9298-EE6F-2447AB7F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E795-CCD4-DF4D-627C-2CAAF7CE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3DA18-628D-EB39-BC60-98980C0F2A1B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4491B-CF6F-3722-277A-F05060039150}"/>
              </a:ext>
            </a:extLst>
          </p:cNvPr>
          <p:cNvGrpSpPr/>
          <p:nvPr/>
        </p:nvGrpSpPr>
        <p:grpSpPr>
          <a:xfrm>
            <a:off x="9160290" y="1973025"/>
            <a:ext cx="408327" cy="381503"/>
            <a:chOff x="8545771" y="2543605"/>
            <a:chExt cx="408327" cy="381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A58DA6-0E49-DC41-58F8-057DA21A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CB1FF4-522F-C974-ADB2-FCC67C39C3F7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F123B0-BF44-3552-41AE-F250159A60FD}"/>
              </a:ext>
            </a:extLst>
          </p:cNvPr>
          <p:cNvGrpSpPr/>
          <p:nvPr/>
        </p:nvGrpSpPr>
        <p:grpSpPr>
          <a:xfrm>
            <a:off x="9665388" y="1973025"/>
            <a:ext cx="363193" cy="381503"/>
            <a:chOff x="9003960" y="2543605"/>
            <a:chExt cx="363193" cy="3815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97ABCC-3CB0-677E-9879-3573C02F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C84A4F-8C52-FB76-B1DF-84D2BB825372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53665-860B-1902-6008-494CFEDBC52F}"/>
              </a:ext>
            </a:extLst>
          </p:cNvPr>
          <p:cNvSpPr/>
          <p:nvPr/>
        </p:nvSpPr>
        <p:spPr>
          <a:xfrm>
            <a:off x="3028143" y="1702051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DE968-A81D-013B-57C0-FB62424D48BD}"/>
              </a:ext>
            </a:extLst>
          </p:cNvPr>
          <p:cNvSpPr/>
          <p:nvPr/>
        </p:nvSpPr>
        <p:spPr>
          <a:xfrm>
            <a:off x="3028142" y="284278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D9E7-9071-52C1-3A1F-50CF87E01514}"/>
              </a:ext>
            </a:extLst>
          </p:cNvPr>
          <p:cNvSpPr/>
          <p:nvPr/>
        </p:nvSpPr>
        <p:spPr>
          <a:xfrm>
            <a:off x="3028141" y="397965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AC500-28BA-37EF-8A45-4A1C14E95FE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6157F-FD1A-0E36-A018-430D045508C0}"/>
              </a:ext>
            </a:extLst>
          </p:cNvPr>
          <p:cNvGrpSpPr/>
          <p:nvPr/>
        </p:nvGrpSpPr>
        <p:grpSpPr>
          <a:xfrm>
            <a:off x="9183604" y="3113342"/>
            <a:ext cx="408327" cy="381503"/>
            <a:chOff x="8545771" y="2543605"/>
            <a:chExt cx="408327" cy="3815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13CB4B-6A18-A4DB-28EF-91D5B1DA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4C96E-87A5-3FF8-7CAF-3A5075304FC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5A199-89CC-0189-CB32-35217B662475}"/>
              </a:ext>
            </a:extLst>
          </p:cNvPr>
          <p:cNvGrpSpPr/>
          <p:nvPr/>
        </p:nvGrpSpPr>
        <p:grpSpPr>
          <a:xfrm>
            <a:off x="9665389" y="3117778"/>
            <a:ext cx="363193" cy="381503"/>
            <a:chOff x="9003960" y="2543605"/>
            <a:chExt cx="363193" cy="3815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4ED631-F436-31C3-43B1-C4BE4603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53CF2A-67A5-0358-54D3-3746B3A5E983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9B724D-8FD4-9ECD-E0B6-A33F33A05C86}"/>
              </a:ext>
            </a:extLst>
          </p:cNvPr>
          <p:cNvGrpSpPr/>
          <p:nvPr/>
        </p:nvGrpSpPr>
        <p:grpSpPr>
          <a:xfrm>
            <a:off x="9160290" y="4213559"/>
            <a:ext cx="408327" cy="381503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754FA1-94C7-1657-A327-6A7391A4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4E97CE-32E4-F092-1192-CCD6AE03F2F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5E9B9F-90B7-399E-7664-C7665ED94708}"/>
              </a:ext>
            </a:extLst>
          </p:cNvPr>
          <p:cNvGrpSpPr/>
          <p:nvPr/>
        </p:nvGrpSpPr>
        <p:grpSpPr>
          <a:xfrm>
            <a:off x="9667004" y="4213559"/>
            <a:ext cx="363193" cy="381503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92E8DC-64AE-EED9-97AF-397D8842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3EB055-63ED-D9E7-4D85-7156803D891A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F75593-97EC-D691-BFE1-3389C8E65B77}"/>
              </a:ext>
            </a:extLst>
          </p:cNvPr>
          <p:cNvSpPr txBox="1"/>
          <p:nvPr/>
        </p:nvSpPr>
        <p:spPr>
          <a:xfrm>
            <a:off x="4508505" y="5250554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Plan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404C3-F22F-2C99-3BB3-CA3EC673CDAD}"/>
              </a:ext>
            </a:extLst>
          </p:cNvPr>
          <p:cNvSpPr txBox="1"/>
          <p:nvPr/>
        </p:nvSpPr>
        <p:spPr>
          <a:xfrm>
            <a:off x="3028141" y="4148994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Plan noch nicht verwendet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7973-6D69-BB79-37CF-9FFFA1C521FB}"/>
              </a:ext>
            </a:extLst>
          </p:cNvPr>
          <p:cNvSpPr txBox="1"/>
          <p:nvPr/>
        </p:nvSpPr>
        <p:spPr>
          <a:xfrm>
            <a:off x="3005576" y="3007216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Toller neuer Name für Plan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2CB5-250F-8D19-E1F6-FF71C6116E24}"/>
              </a:ext>
            </a:extLst>
          </p:cNvPr>
          <p:cNvSpPr txBox="1"/>
          <p:nvPr/>
        </p:nvSpPr>
        <p:spPr>
          <a:xfrm>
            <a:off x="3028141" y="1865438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HaushaltsPlan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302E-9810-20CE-DCCB-2E1AB8E7394C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Startseite</a:t>
            </a:r>
          </a:p>
        </p:txBody>
      </p:sp>
    </p:spTree>
    <p:extLst>
      <p:ext uri="{BB962C8B-B14F-4D97-AF65-F5344CB8AC3E}">
        <p14:creationId xmlns:p14="http://schemas.microsoft.com/office/powerpoint/2010/main" val="10908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0D58-6F44-CF9F-1B86-7DDB3164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4972-B564-4818-E1AD-84543CE5DABE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B1154-957B-568C-737F-A23A885FA945}"/>
              </a:ext>
            </a:extLst>
          </p:cNvPr>
          <p:cNvSpPr/>
          <p:nvPr/>
        </p:nvSpPr>
        <p:spPr>
          <a:xfrm>
            <a:off x="2564132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DC5FD-0007-86BC-CD41-0CE80621F7FF}"/>
              </a:ext>
            </a:extLst>
          </p:cNvPr>
          <p:cNvSpPr txBox="1"/>
          <p:nvPr/>
        </p:nvSpPr>
        <p:spPr>
          <a:xfrm>
            <a:off x="2564132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ändern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135CFB-DB59-61B5-714C-B3CCAF9A1297}"/>
              </a:ext>
            </a:extLst>
          </p:cNvPr>
          <p:cNvSpPr/>
          <p:nvPr/>
        </p:nvSpPr>
        <p:spPr>
          <a:xfrm>
            <a:off x="6184744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44607-C237-496B-70F9-931FE013E3B2}"/>
              </a:ext>
            </a:extLst>
          </p:cNvPr>
          <p:cNvSpPr txBox="1"/>
          <p:nvPr/>
        </p:nvSpPr>
        <p:spPr>
          <a:xfrm>
            <a:off x="6184744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1A7A0-8CCA-E58F-4975-AD2ABE226B9D}"/>
              </a:ext>
            </a:extLst>
          </p:cNvPr>
          <p:cNvSpPr txBox="1"/>
          <p:nvPr/>
        </p:nvSpPr>
        <p:spPr>
          <a:xfrm>
            <a:off x="2145670" y="1079247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C709D1-1643-3AD2-98CD-4DF00DD96341}"/>
              </a:ext>
            </a:extLst>
          </p:cNvPr>
          <p:cNvSpPr/>
          <p:nvPr/>
        </p:nvSpPr>
        <p:spPr>
          <a:xfrm>
            <a:off x="3462852" y="41760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1C21D-5B01-FA8F-4C05-98C71B3C0652}"/>
              </a:ext>
            </a:extLst>
          </p:cNvPr>
          <p:cNvSpPr txBox="1"/>
          <p:nvPr/>
        </p:nvSpPr>
        <p:spPr>
          <a:xfrm>
            <a:off x="2414548" y="1884567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67000-9900-4E28-DD30-AFAB1820FE62}"/>
              </a:ext>
            </a:extLst>
          </p:cNvPr>
          <p:cNvSpPr txBox="1"/>
          <p:nvPr/>
        </p:nvSpPr>
        <p:spPr>
          <a:xfrm>
            <a:off x="2499051" y="3011131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5EF40-29FA-907A-1DFC-B06B8329B229}"/>
              </a:ext>
            </a:extLst>
          </p:cNvPr>
          <p:cNvSpPr txBox="1"/>
          <p:nvPr/>
        </p:nvSpPr>
        <p:spPr>
          <a:xfrm>
            <a:off x="2328736" y="3579486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5DDFB-2B8B-EF8E-39F8-C7ADFD34A111}"/>
              </a:ext>
            </a:extLst>
          </p:cNvPr>
          <p:cNvSpPr txBox="1"/>
          <p:nvPr/>
        </p:nvSpPr>
        <p:spPr>
          <a:xfrm>
            <a:off x="2259160" y="4161005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23AEF-886C-87AC-D22E-E66B86FED527}"/>
              </a:ext>
            </a:extLst>
          </p:cNvPr>
          <p:cNvSpPr/>
          <p:nvPr/>
        </p:nvSpPr>
        <p:spPr>
          <a:xfrm>
            <a:off x="3452901" y="3579486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BE8AF-04E5-2F34-B6FB-02F1D511DCD5}"/>
              </a:ext>
            </a:extLst>
          </p:cNvPr>
          <p:cNvSpPr/>
          <p:nvPr/>
        </p:nvSpPr>
        <p:spPr>
          <a:xfrm>
            <a:off x="3452787" y="299757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7194FB-29AB-8675-9B18-3AC79D89934F}"/>
              </a:ext>
            </a:extLst>
          </p:cNvPr>
          <p:cNvSpPr/>
          <p:nvPr/>
        </p:nvSpPr>
        <p:spPr>
          <a:xfrm>
            <a:off x="3447578" y="186226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82DFD-A0FE-DF51-0052-5D214DE3DB87}"/>
              </a:ext>
            </a:extLst>
          </p:cNvPr>
          <p:cNvSpPr txBox="1"/>
          <p:nvPr/>
        </p:nvSpPr>
        <p:spPr>
          <a:xfrm>
            <a:off x="3516948" y="192064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BDDC6-2CC9-54CE-379D-D42B75940A76}"/>
              </a:ext>
            </a:extLst>
          </p:cNvPr>
          <p:cNvSpPr txBox="1"/>
          <p:nvPr/>
        </p:nvSpPr>
        <p:spPr>
          <a:xfrm>
            <a:off x="3518243" y="303834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84243-F753-1D22-A687-71BE7B5A4D5A}"/>
              </a:ext>
            </a:extLst>
          </p:cNvPr>
          <p:cNvSpPr txBox="1"/>
          <p:nvPr/>
        </p:nvSpPr>
        <p:spPr>
          <a:xfrm>
            <a:off x="3522271" y="361964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12.31.2025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73BAD-8611-7E9D-DE6E-328E48A1EAD0}"/>
              </a:ext>
            </a:extLst>
          </p:cNvPr>
          <p:cNvSpPr txBox="1"/>
          <p:nvPr/>
        </p:nvSpPr>
        <p:spPr>
          <a:xfrm>
            <a:off x="3546839" y="421525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05945-49DB-FE14-51F8-1640CACD017C}"/>
              </a:ext>
            </a:extLst>
          </p:cNvPr>
          <p:cNvSpPr txBox="1"/>
          <p:nvPr/>
        </p:nvSpPr>
        <p:spPr>
          <a:xfrm>
            <a:off x="7105776" y="1501002"/>
            <a:ext cx="2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D7EFF-EEE2-BB3F-A920-DA366794D760}"/>
              </a:ext>
            </a:extLst>
          </p:cNvPr>
          <p:cNvSpPr txBox="1"/>
          <p:nvPr/>
        </p:nvSpPr>
        <p:spPr>
          <a:xfrm>
            <a:off x="7089711" y="190825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6280DD-4B7C-24B6-F41C-6CBD4D5A89F7}"/>
              </a:ext>
            </a:extLst>
          </p:cNvPr>
          <p:cNvSpPr txBox="1"/>
          <p:nvPr/>
        </p:nvSpPr>
        <p:spPr>
          <a:xfrm>
            <a:off x="7071764" y="303487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9087E-5473-9526-E292-DBD4329055E8}"/>
              </a:ext>
            </a:extLst>
          </p:cNvPr>
          <p:cNvSpPr txBox="1"/>
          <p:nvPr/>
        </p:nvSpPr>
        <p:spPr>
          <a:xfrm>
            <a:off x="7089711" y="361306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19EE5-C73A-B124-6BD8-F6B0B053E7C3}"/>
              </a:ext>
            </a:extLst>
          </p:cNvPr>
          <p:cNvSpPr txBox="1"/>
          <p:nvPr/>
        </p:nvSpPr>
        <p:spPr>
          <a:xfrm>
            <a:off x="7072920" y="419986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B25D00-3700-B55C-7B7E-01B392F8A9AD}"/>
              </a:ext>
            </a:extLst>
          </p:cNvPr>
          <p:cNvCxnSpPr/>
          <p:nvPr/>
        </p:nvCxnSpPr>
        <p:spPr>
          <a:xfrm>
            <a:off x="7048594" y="231810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D52201-1D73-08E3-16AB-1E50E55AF09C}"/>
              </a:ext>
            </a:extLst>
          </p:cNvPr>
          <p:cNvCxnSpPr/>
          <p:nvPr/>
        </p:nvCxnSpPr>
        <p:spPr>
          <a:xfrm>
            <a:off x="7048594" y="18622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D08095-A964-57F1-6BBC-CC1F48FF856B}"/>
              </a:ext>
            </a:extLst>
          </p:cNvPr>
          <p:cNvCxnSpPr/>
          <p:nvPr/>
        </p:nvCxnSpPr>
        <p:spPr>
          <a:xfrm>
            <a:off x="7071764" y="34387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67769C-B60F-F64C-43DD-D0065BAC798C}"/>
              </a:ext>
            </a:extLst>
          </p:cNvPr>
          <p:cNvCxnSpPr/>
          <p:nvPr/>
        </p:nvCxnSpPr>
        <p:spPr>
          <a:xfrm>
            <a:off x="7089711" y="403481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B2965-F82C-A67E-ECEB-6B24974DAF77}"/>
              </a:ext>
            </a:extLst>
          </p:cNvPr>
          <p:cNvCxnSpPr/>
          <p:nvPr/>
        </p:nvCxnSpPr>
        <p:spPr>
          <a:xfrm>
            <a:off x="7057646" y="30022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37FC1E-9C66-E8AD-76F2-37247202889B}"/>
              </a:ext>
            </a:extLst>
          </p:cNvPr>
          <p:cNvCxnSpPr/>
          <p:nvPr/>
        </p:nvCxnSpPr>
        <p:spPr>
          <a:xfrm>
            <a:off x="7057646" y="357948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D57C3F-CC6C-8555-0D1D-749201B2FE89}"/>
              </a:ext>
            </a:extLst>
          </p:cNvPr>
          <p:cNvCxnSpPr/>
          <p:nvPr/>
        </p:nvCxnSpPr>
        <p:spPr>
          <a:xfrm>
            <a:off x="7089711" y="417721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D2BD11-3008-8768-A710-AE0EFF2014D6}"/>
              </a:ext>
            </a:extLst>
          </p:cNvPr>
          <p:cNvCxnSpPr/>
          <p:nvPr/>
        </p:nvCxnSpPr>
        <p:spPr>
          <a:xfrm>
            <a:off x="7078204" y="463776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018F6B-7DBE-482D-8674-50C9AA9E6E74}"/>
              </a:ext>
            </a:extLst>
          </p:cNvPr>
          <p:cNvSpPr txBox="1"/>
          <p:nvPr/>
        </p:nvSpPr>
        <p:spPr>
          <a:xfrm>
            <a:off x="2697933" y="2441751"/>
            <a:ext cx="64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13D393-1F5D-B8C9-8D19-E96D93B550A8}"/>
              </a:ext>
            </a:extLst>
          </p:cNvPr>
          <p:cNvSpPr/>
          <p:nvPr/>
        </p:nvSpPr>
        <p:spPr>
          <a:xfrm>
            <a:off x="3452787" y="242819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F1D2B-966B-FD63-585D-B8A4123FFEEA}"/>
              </a:ext>
            </a:extLst>
          </p:cNvPr>
          <p:cNvSpPr txBox="1"/>
          <p:nvPr/>
        </p:nvSpPr>
        <p:spPr>
          <a:xfrm>
            <a:off x="3518243" y="246896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DD14A2-063A-91DB-4342-BED7137CC921}"/>
              </a:ext>
            </a:extLst>
          </p:cNvPr>
          <p:cNvSpPr txBox="1"/>
          <p:nvPr/>
        </p:nvSpPr>
        <p:spPr>
          <a:xfrm>
            <a:off x="7071764" y="246549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48F55A-C6C9-834E-6426-456D33BF9014}"/>
              </a:ext>
            </a:extLst>
          </p:cNvPr>
          <p:cNvCxnSpPr/>
          <p:nvPr/>
        </p:nvCxnSpPr>
        <p:spPr>
          <a:xfrm>
            <a:off x="7048594" y="2889855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9F9DD3-25AB-3B6C-6ADE-A59D52A0A32E}"/>
              </a:ext>
            </a:extLst>
          </p:cNvPr>
          <p:cNvCxnSpPr/>
          <p:nvPr/>
        </p:nvCxnSpPr>
        <p:spPr>
          <a:xfrm>
            <a:off x="7048594" y="244175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A4F573-5FF8-A5B8-CBA0-0121F387830F}"/>
              </a:ext>
            </a:extLst>
          </p:cNvPr>
          <p:cNvSpPr txBox="1"/>
          <p:nvPr/>
        </p:nvSpPr>
        <p:spPr>
          <a:xfrm>
            <a:off x="3029070" y="131275"/>
            <a:ext cx="582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2A0B-5C60-ECD1-3FE1-9161A188DD38}"/>
              </a:ext>
            </a:extLst>
          </p:cNvPr>
          <p:cNvSpPr txBox="1"/>
          <p:nvPr/>
        </p:nvSpPr>
        <p:spPr>
          <a:xfrm>
            <a:off x="2564132" y="4670059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088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4EB7-7ACF-D0FD-7B45-C0561B99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772F7-3641-E93A-A3F6-65813DBB6EA5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02C6B-5298-487F-8B33-D1BC8BEF9204}"/>
              </a:ext>
            </a:extLst>
          </p:cNvPr>
          <p:cNvSpPr/>
          <p:nvPr/>
        </p:nvSpPr>
        <p:spPr>
          <a:xfrm>
            <a:off x="5756974" y="3056604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E465E-172D-D43F-66B6-C1343BC2E07D}"/>
              </a:ext>
            </a:extLst>
          </p:cNvPr>
          <p:cNvSpPr/>
          <p:nvPr/>
        </p:nvSpPr>
        <p:spPr>
          <a:xfrm>
            <a:off x="3558163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8A65-B37A-CA7B-210B-A27104266042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E03C0-DF64-3549-9FF6-3CD03FE44060}"/>
              </a:ext>
            </a:extLst>
          </p:cNvPr>
          <p:cNvSpPr txBox="1"/>
          <p:nvPr/>
        </p:nvSpPr>
        <p:spPr>
          <a:xfrm>
            <a:off x="3758437" y="3015251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Input Field Text new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F7460-D661-2F8F-C8F9-95B81532A73E}"/>
              </a:ext>
            </a:extLst>
          </p:cNvPr>
          <p:cNvSpPr txBox="1"/>
          <p:nvPr/>
        </p:nvSpPr>
        <p:spPr>
          <a:xfrm>
            <a:off x="3758437" y="2526345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D369E-A183-2B78-A3FE-E3C973EA6FA1}"/>
              </a:ext>
            </a:extLst>
          </p:cNvPr>
          <p:cNvSpPr txBox="1"/>
          <p:nvPr/>
        </p:nvSpPr>
        <p:spPr>
          <a:xfrm>
            <a:off x="3558163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Ändern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F94E2-B9F6-F942-7C14-999BDC85CE11}"/>
              </a:ext>
            </a:extLst>
          </p:cNvPr>
          <p:cNvSpPr txBox="1"/>
          <p:nvPr/>
        </p:nvSpPr>
        <p:spPr>
          <a:xfrm>
            <a:off x="2185293" y="144856"/>
            <a:ext cx="714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Plan Editieren/ neuen Plan benennen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B0162-071F-9A47-3AB7-A53A0ED5FD85}"/>
              </a:ext>
            </a:extLst>
          </p:cNvPr>
          <p:cNvSpPr/>
          <p:nvPr/>
        </p:nvSpPr>
        <p:spPr>
          <a:xfrm>
            <a:off x="6298576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03C0-63C8-69CB-4954-D84EF3858857}"/>
              </a:ext>
            </a:extLst>
          </p:cNvPr>
          <p:cNvSpPr txBox="1"/>
          <p:nvPr/>
        </p:nvSpPr>
        <p:spPr>
          <a:xfrm>
            <a:off x="6298576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7800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A811-4E43-77E6-1CEC-C1B1FFDE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484D8-7AF4-1A15-75A4-BA859F959102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6706D-ED45-FC5D-2959-2C274A0630CB}"/>
              </a:ext>
            </a:extLst>
          </p:cNvPr>
          <p:cNvSpPr/>
          <p:nvPr/>
        </p:nvSpPr>
        <p:spPr>
          <a:xfrm>
            <a:off x="5756974" y="3056604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EEF8E-47E2-7A5D-DB22-154753DD2360}"/>
              </a:ext>
            </a:extLst>
          </p:cNvPr>
          <p:cNvSpPr/>
          <p:nvPr/>
        </p:nvSpPr>
        <p:spPr>
          <a:xfrm>
            <a:off x="3558163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5EAD5-6145-BFA6-15B4-9307581849D5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72EE4-E4BB-427B-D07E-18543F058CFD}"/>
              </a:ext>
            </a:extLst>
          </p:cNvPr>
          <p:cNvSpPr txBox="1"/>
          <p:nvPr/>
        </p:nvSpPr>
        <p:spPr>
          <a:xfrm>
            <a:off x="3758437" y="3015251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</a:t>
            </a:r>
            <a:r>
              <a:rPr lang="de-DE" sz="2400" dirty="0">
                <a:solidFill>
                  <a:srgbClr val="FF0000"/>
                </a:solidFill>
                <a:effectLst/>
                <a:latin typeface="u2c00"/>
              </a:rPr>
              <a:t>⸘⸘⸘⸘⸘⸘⸘⸘⸘⸘</a:t>
            </a:r>
            <a:endParaRPr lang="de-DE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85718-FD99-BF19-9A59-0F23A2FD9FB0}"/>
              </a:ext>
            </a:extLst>
          </p:cNvPr>
          <p:cNvSpPr txBox="1"/>
          <p:nvPr/>
        </p:nvSpPr>
        <p:spPr>
          <a:xfrm>
            <a:off x="3758437" y="2526345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85E5B-8534-6F29-3321-0D1C028C06B8}"/>
              </a:ext>
            </a:extLst>
          </p:cNvPr>
          <p:cNvSpPr txBox="1"/>
          <p:nvPr/>
        </p:nvSpPr>
        <p:spPr>
          <a:xfrm>
            <a:off x="3558163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Ändern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C710-3C1D-6FB6-B69B-A9BA94940299}"/>
              </a:ext>
            </a:extLst>
          </p:cNvPr>
          <p:cNvSpPr txBox="1"/>
          <p:nvPr/>
        </p:nvSpPr>
        <p:spPr>
          <a:xfrm>
            <a:off x="2141339" y="144856"/>
            <a:ext cx="790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Plan Editieren/ neuen Plan benennen Error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EBD31-BD9A-6F57-26DB-F4ACD842A96B}"/>
              </a:ext>
            </a:extLst>
          </p:cNvPr>
          <p:cNvSpPr/>
          <p:nvPr/>
        </p:nvSpPr>
        <p:spPr>
          <a:xfrm>
            <a:off x="6298576" y="3853619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227CA-AB79-74C2-8703-A3E865207C3F}"/>
              </a:ext>
            </a:extLst>
          </p:cNvPr>
          <p:cNvSpPr txBox="1"/>
          <p:nvPr/>
        </p:nvSpPr>
        <p:spPr>
          <a:xfrm>
            <a:off x="6298576" y="3826378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760F1-99EA-F03F-6760-2666BAC1F1E9}"/>
              </a:ext>
            </a:extLst>
          </p:cNvPr>
          <p:cNvSpPr txBox="1"/>
          <p:nvPr/>
        </p:nvSpPr>
        <p:spPr>
          <a:xfrm>
            <a:off x="3153011" y="3506098"/>
            <a:ext cx="588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Name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79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50F1-3C27-35AF-3C81-527475EA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E95F0-6F2D-96DF-6641-7E60C2CC44C3}"/>
              </a:ext>
            </a:extLst>
          </p:cNvPr>
          <p:cNvSpPr/>
          <p:nvPr/>
        </p:nvSpPr>
        <p:spPr>
          <a:xfrm>
            <a:off x="1365253" y="2659217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691B0-7EAD-DC41-8BE7-522B7FF6256E}"/>
              </a:ext>
            </a:extLst>
          </p:cNvPr>
          <p:cNvSpPr txBox="1"/>
          <p:nvPr/>
        </p:nvSpPr>
        <p:spPr>
          <a:xfrm>
            <a:off x="1475715" y="2659218"/>
            <a:ext cx="408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Plan wirklich löschen?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037E-3151-7E44-6E4E-06AB345B65AC}"/>
              </a:ext>
            </a:extLst>
          </p:cNvPr>
          <p:cNvSpPr txBox="1"/>
          <p:nvPr/>
        </p:nvSpPr>
        <p:spPr>
          <a:xfrm>
            <a:off x="2252495" y="3905598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59BB1-B627-1709-15D1-EFAFCFCC58E3}"/>
              </a:ext>
            </a:extLst>
          </p:cNvPr>
          <p:cNvSpPr/>
          <p:nvPr/>
        </p:nvSpPr>
        <p:spPr>
          <a:xfrm>
            <a:off x="3932536" y="3869846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B9A-EC1E-E4E6-7F77-4589F0C14CC2}"/>
              </a:ext>
            </a:extLst>
          </p:cNvPr>
          <p:cNvSpPr txBox="1"/>
          <p:nvPr/>
        </p:nvSpPr>
        <p:spPr>
          <a:xfrm>
            <a:off x="3932536" y="3868613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2E91C-BB18-C37D-A31D-5B929B02D2F9}"/>
              </a:ext>
            </a:extLst>
          </p:cNvPr>
          <p:cNvSpPr/>
          <p:nvPr/>
        </p:nvSpPr>
        <p:spPr>
          <a:xfrm>
            <a:off x="2220365" y="3905598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AE01F-8F5E-1FEA-DA94-D04EDFD06084}"/>
              </a:ext>
            </a:extLst>
          </p:cNvPr>
          <p:cNvSpPr/>
          <p:nvPr/>
        </p:nvSpPr>
        <p:spPr>
          <a:xfrm>
            <a:off x="5892297" y="2656714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BF5CD-7C9F-8FE4-CEC7-9FE1B7EEF51F}"/>
              </a:ext>
            </a:extLst>
          </p:cNvPr>
          <p:cNvSpPr txBox="1"/>
          <p:nvPr/>
        </p:nvSpPr>
        <p:spPr>
          <a:xfrm>
            <a:off x="5892296" y="2656715"/>
            <a:ext cx="428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Eintrag wirklich löschen?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BC-BDBB-07DA-A2BC-6A6B82EA130D}"/>
              </a:ext>
            </a:extLst>
          </p:cNvPr>
          <p:cNvSpPr txBox="1"/>
          <p:nvPr/>
        </p:nvSpPr>
        <p:spPr>
          <a:xfrm>
            <a:off x="6779539" y="3903095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FD863-03F4-732E-4F31-F011E26F38D7}"/>
              </a:ext>
            </a:extLst>
          </p:cNvPr>
          <p:cNvSpPr/>
          <p:nvPr/>
        </p:nvSpPr>
        <p:spPr>
          <a:xfrm>
            <a:off x="8459580" y="3867343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2A96A-29FD-8AFD-6C45-F014B007A393}"/>
              </a:ext>
            </a:extLst>
          </p:cNvPr>
          <p:cNvSpPr txBox="1"/>
          <p:nvPr/>
        </p:nvSpPr>
        <p:spPr>
          <a:xfrm>
            <a:off x="8459580" y="3866110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E5910-C97E-7118-2286-F2E2166CF203}"/>
              </a:ext>
            </a:extLst>
          </p:cNvPr>
          <p:cNvSpPr/>
          <p:nvPr/>
        </p:nvSpPr>
        <p:spPr>
          <a:xfrm>
            <a:off x="6747409" y="3903095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11D0D-9019-6267-CE2E-923E8EDF1C10}"/>
              </a:ext>
            </a:extLst>
          </p:cNvPr>
          <p:cNvSpPr txBox="1"/>
          <p:nvPr/>
        </p:nvSpPr>
        <p:spPr>
          <a:xfrm>
            <a:off x="3352712" y="143312"/>
            <a:ext cx="54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Pupup</a:t>
            </a:r>
            <a:r>
              <a:rPr lang="de-DE" sz="3200" dirty="0"/>
              <a:t> zur Löschbestätigung</a:t>
            </a:r>
          </a:p>
        </p:txBody>
      </p:sp>
    </p:spTree>
    <p:extLst>
      <p:ext uri="{BB962C8B-B14F-4D97-AF65-F5344CB8AC3E}">
        <p14:creationId xmlns:p14="http://schemas.microsoft.com/office/powerpoint/2010/main" val="250207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3928-88A9-6CB1-0C01-4DD48B22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7FABD3-8988-69F6-7F0B-B3BDC82FCA2F}"/>
              </a:ext>
            </a:extLst>
          </p:cNvPr>
          <p:cNvSpPr/>
          <p:nvPr/>
        </p:nvSpPr>
        <p:spPr>
          <a:xfrm>
            <a:off x="2477279" y="3842017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35760-23E1-7C0D-E13B-E1D68D365EA8}"/>
              </a:ext>
            </a:extLst>
          </p:cNvPr>
          <p:cNvSpPr/>
          <p:nvPr/>
        </p:nvSpPr>
        <p:spPr>
          <a:xfrm>
            <a:off x="2477280" y="4722825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71DB4-3767-ED69-B59B-038D49FA04ED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9BCE8-9C85-D42F-E771-EB0A90DF41BF}"/>
              </a:ext>
            </a:extLst>
          </p:cNvPr>
          <p:cNvSpPr/>
          <p:nvPr/>
        </p:nvSpPr>
        <p:spPr>
          <a:xfrm>
            <a:off x="2479371" y="4282220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66B9A6-3DCA-6D4C-CD5D-4BF9A20311D2}"/>
              </a:ext>
            </a:extLst>
          </p:cNvPr>
          <p:cNvSpPr/>
          <p:nvPr/>
        </p:nvSpPr>
        <p:spPr>
          <a:xfrm>
            <a:off x="4508508" y="527224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FF42AB-70D8-5B8F-4E0E-3403B60CAAE6}"/>
              </a:ext>
            </a:extLst>
          </p:cNvPr>
          <p:cNvGrpSpPr/>
          <p:nvPr/>
        </p:nvGrpSpPr>
        <p:grpSpPr>
          <a:xfrm>
            <a:off x="8966021" y="4810796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8200DC0-FDC1-DF2B-2FB1-9306678A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D6046D-9060-D8BE-2EE0-2559AC078AB9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DFE299-053E-E400-90D3-5027AC950680}"/>
              </a:ext>
            </a:extLst>
          </p:cNvPr>
          <p:cNvGrpSpPr/>
          <p:nvPr/>
        </p:nvGrpSpPr>
        <p:grpSpPr>
          <a:xfrm>
            <a:off x="9301580" y="4819884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5652F28-CDBA-E0AC-76E4-5594B1D0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84EC89-3AE9-9C8A-FE2C-EC83C749C18D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50042EA-1187-81DA-B12D-33FF56E0ACEA}"/>
              </a:ext>
            </a:extLst>
          </p:cNvPr>
          <p:cNvSpPr txBox="1"/>
          <p:nvPr/>
        </p:nvSpPr>
        <p:spPr>
          <a:xfrm>
            <a:off x="4436201" y="5336770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2AF41E-B792-A7E8-2C3A-435088230A29}"/>
              </a:ext>
            </a:extLst>
          </p:cNvPr>
          <p:cNvSpPr txBox="1"/>
          <p:nvPr/>
        </p:nvSpPr>
        <p:spPr>
          <a:xfrm>
            <a:off x="2477279" y="3475806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1E280-2282-5F8B-8887-933577B36492}"/>
              </a:ext>
            </a:extLst>
          </p:cNvPr>
          <p:cNvSpPr txBox="1"/>
          <p:nvPr/>
        </p:nvSpPr>
        <p:spPr>
          <a:xfrm>
            <a:off x="2018925" y="2481002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A8D18-5D1A-1A3A-CF4B-C57F28CC06EC}"/>
              </a:ext>
            </a:extLst>
          </p:cNvPr>
          <p:cNvSpPr txBox="1"/>
          <p:nvPr/>
        </p:nvSpPr>
        <p:spPr>
          <a:xfrm>
            <a:off x="3956367" y="3484765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2067E-654D-3F87-85B7-044FBCBD7069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92A67-8DD7-C600-94C3-0E178DDDEBE3}"/>
              </a:ext>
            </a:extLst>
          </p:cNvPr>
          <p:cNvGrpSpPr/>
          <p:nvPr/>
        </p:nvGrpSpPr>
        <p:grpSpPr>
          <a:xfrm>
            <a:off x="8966021" y="4407239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9017C-3A74-1AAA-931D-3D622C12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4D762-7E31-5917-4362-C4E2BEC36C61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03409-DC53-014C-215D-3696E117D491}"/>
              </a:ext>
            </a:extLst>
          </p:cNvPr>
          <p:cNvGrpSpPr/>
          <p:nvPr/>
        </p:nvGrpSpPr>
        <p:grpSpPr>
          <a:xfrm>
            <a:off x="9287415" y="4411463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F978DF-59B8-9E71-837A-AC137279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9AA4A-3B88-29E6-87BD-5747B1B3BC78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9F3E3C-0530-8EF6-E07F-079349EC8827}"/>
              </a:ext>
            </a:extLst>
          </p:cNvPr>
          <p:cNvGrpSpPr/>
          <p:nvPr/>
        </p:nvGrpSpPr>
        <p:grpSpPr>
          <a:xfrm>
            <a:off x="8966021" y="3941923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AFCC19-0221-E5A4-FD88-563C78FF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C7DDF4-FA5B-3466-C4F1-486237BB4A5F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3501D-4515-C66D-EFBC-CB4868CCFCCD}"/>
              </a:ext>
            </a:extLst>
          </p:cNvPr>
          <p:cNvGrpSpPr/>
          <p:nvPr/>
        </p:nvGrpSpPr>
        <p:grpSpPr>
          <a:xfrm>
            <a:off x="9301580" y="3942056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7C383F9-3385-C815-CADD-FA360261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D8FE05-CA99-F194-C89C-EA5995462DA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686DC-2FF7-3CBF-DAAA-E10A873D653B}"/>
              </a:ext>
            </a:extLst>
          </p:cNvPr>
          <p:cNvSpPr/>
          <p:nvPr/>
        </p:nvSpPr>
        <p:spPr>
          <a:xfrm>
            <a:off x="2477279" y="3421868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82D1B-22EC-7F42-E693-3306F36F1A8B}"/>
              </a:ext>
            </a:extLst>
          </p:cNvPr>
          <p:cNvSpPr/>
          <p:nvPr/>
        </p:nvSpPr>
        <p:spPr>
          <a:xfrm>
            <a:off x="8927632" y="3421868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4C41CA-04C2-6E90-574C-71399C14810F}"/>
              </a:ext>
            </a:extLst>
          </p:cNvPr>
          <p:cNvSpPr/>
          <p:nvPr/>
        </p:nvSpPr>
        <p:spPr>
          <a:xfrm>
            <a:off x="9651075" y="3478127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78805E-935F-2FCA-4840-96CD15A02AA0}"/>
              </a:ext>
            </a:extLst>
          </p:cNvPr>
          <p:cNvCxnSpPr/>
          <p:nvPr/>
        </p:nvCxnSpPr>
        <p:spPr>
          <a:xfrm>
            <a:off x="3956367" y="3421868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045CD-4BD8-82A8-B512-79AB8B73C4F8}"/>
              </a:ext>
            </a:extLst>
          </p:cNvPr>
          <p:cNvSpPr txBox="1"/>
          <p:nvPr/>
        </p:nvSpPr>
        <p:spPr>
          <a:xfrm>
            <a:off x="2477279" y="389987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B2A8-7899-45BC-4074-A77616450388}"/>
              </a:ext>
            </a:extLst>
          </p:cNvPr>
          <p:cNvSpPr txBox="1"/>
          <p:nvPr/>
        </p:nvSpPr>
        <p:spPr>
          <a:xfrm>
            <a:off x="2524831" y="433392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D8BAF-3D84-3755-07C5-F13BBE202822}"/>
              </a:ext>
            </a:extLst>
          </p:cNvPr>
          <p:cNvSpPr txBox="1"/>
          <p:nvPr/>
        </p:nvSpPr>
        <p:spPr>
          <a:xfrm>
            <a:off x="2429728" y="478678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5B1951-EF4E-3BFA-4B84-A44DD775A51D}"/>
              </a:ext>
            </a:extLst>
          </p:cNvPr>
          <p:cNvCxnSpPr/>
          <p:nvPr/>
        </p:nvCxnSpPr>
        <p:spPr>
          <a:xfrm>
            <a:off x="6051801" y="342151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0A9C40-F99A-5A12-9B15-C731858D3C76}"/>
              </a:ext>
            </a:extLst>
          </p:cNvPr>
          <p:cNvSpPr txBox="1"/>
          <p:nvPr/>
        </p:nvSpPr>
        <p:spPr>
          <a:xfrm>
            <a:off x="3947906" y="3917081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67EE63-31DC-AA29-0CBD-BB23A40862AF}"/>
              </a:ext>
            </a:extLst>
          </p:cNvPr>
          <p:cNvSpPr txBox="1"/>
          <p:nvPr/>
        </p:nvSpPr>
        <p:spPr>
          <a:xfrm>
            <a:off x="3937296" y="4362182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1FE274-0DAA-8AE0-F104-9792A38A19D8}"/>
              </a:ext>
            </a:extLst>
          </p:cNvPr>
          <p:cNvSpPr txBox="1"/>
          <p:nvPr/>
        </p:nvSpPr>
        <p:spPr>
          <a:xfrm>
            <a:off x="3956367" y="4807283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20D015-5BBD-C058-334B-468991781801}"/>
              </a:ext>
            </a:extLst>
          </p:cNvPr>
          <p:cNvCxnSpPr/>
          <p:nvPr/>
        </p:nvCxnSpPr>
        <p:spPr>
          <a:xfrm>
            <a:off x="7218189" y="340904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91BBA7-024B-0218-1F6F-952EE456167F}"/>
              </a:ext>
            </a:extLst>
          </p:cNvPr>
          <p:cNvSpPr txBox="1"/>
          <p:nvPr/>
        </p:nvSpPr>
        <p:spPr>
          <a:xfrm>
            <a:off x="6049708" y="348441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D3F10-1353-8A5C-11B2-0D1F247CADB3}"/>
              </a:ext>
            </a:extLst>
          </p:cNvPr>
          <p:cNvSpPr txBox="1"/>
          <p:nvPr/>
        </p:nvSpPr>
        <p:spPr>
          <a:xfrm>
            <a:off x="6048661" y="391781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D8189-21D4-B87C-826C-25E4D1E5488D}"/>
              </a:ext>
            </a:extLst>
          </p:cNvPr>
          <p:cNvSpPr txBox="1"/>
          <p:nvPr/>
        </p:nvSpPr>
        <p:spPr>
          <a:xfrm>
            <a:off x="5991765" y="436179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23271C-4BE5-2E3B-64DD-4DAF5E90432F}"/>
              </a:ext>
            </a:extLst>
          </p:cNvPr>
          <p:cNvSpPr txBox="1"/>
          <p:nvPr/>
        </p:nvSpPr>
        <p:spPr>
          <a:xfrm>
            <a:off x="6026579" y="476831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F5923D-B1C1-F8E9-16DF-1B7561DC942D}"/>
              </a:ext>
            </a:extLst>
          </p:cNvPr>
          <p:cNvCxnSpPr/>
          <p:nvPr/>
        </p:nvCxnSpPr>
        <p:spPr>
          <a:xfrm>
            <a:off x="4900756" y="3420515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D426C2-9523-C3CE-03FA-EBFA1C7FA9D1}"/>
              </a:ext>
            </a:extLst>
          </p:cNvPr>
          <p:cNvSpPr txBox="1"/>
          <p:nvPr/>
        </p:nvSpPr>
        <p:spPr>
          <a:xfrm>
            <a:off x="4898663" y="348341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504DDA-0A4C-0B6B-443D-258F307BAE35}"/>
              </a:ext>
            </a:extLst>
          </p:cNvPr>
          <p:cNvSpPr txBox="1"/>
          <p:nvPr/>
        </p:nvSpPr>
        <p:spPr>
          <a:xfrm>
            <a:off x="4897616" y="391681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C0DB94-3B08-05AD-EFC4-75927757BC80}"/>
              </a:ext>
            </a:extLst>
          </p:cNvPr>
          <p:cNvSpPr txBox="1"/>
          <p:nvPr/>
        </p:nvSpPr>
        <p:spPr>
          <a:xfrm>
            <a:off x="4840720" y="4360788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7C275-2940-9C0E-CD8F-ADE59220957A}"/>
              </a:ext>
            </a:extLst>
          </p:cNvPr>
          <p:cNvSpPr txBox="1"/>
          <p:nvPr/>
        </p:nvSpPr>
        <p:spPr>
          <a:xfrm>
            <a:off x="4875534" y="4767315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2561B-70AA-D05B-F2F7-9283C0F12B6F}"/>
              </a:ext>
            </a:extLst>
          </p:cNvPr>
          <p:cNvSpPr txBox="1"/>
          <p:nvPr/>
        </p:nvSpPr>
        <p:spPr>
          <a:xfrm>
            <a:off x="7221847" y="3475806"/>
            <a:ext cx="9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92C6C-BF06-BBAE-C678-EDA4525B3085}"/>
              </a:ext>
            </a:extLst>
          </p:cNvPr>
          <p:cNvSpPr txBox="1"/>
          <p:nvPr/>
        </p:nvSpPr>
        <p:spPr>
          <a:xfrm>
            <a:off x="7220799" y="3909207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FEAD7-210B-8BB6-4331-130A9D5CC8C1}"/>
              </a:ext>
            </a:extLst>
          </p:cNvPr>
          <p:cNvSpPr txBox="1"/>
          <p:nvPr/>
        </p:nvSpPr>
        <p:spPr>
          <a:xfrm>
            <a:off x="7215580" y="4354308"/>
            <a:ext cx="93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5F9EF3-C4D2-FA38-43BD-30ACFDA21D22}"/>
              </a:ext>
            </a:extLst>
          </p:cNvPr>
          <p:cNvSpPr txBox="1"/>
          <p:nvPr/>
        </p:nvSpPr>
        <p:spPr>
          <a:xfrm>
            <a:off x="7205553" y="4777701"/>
            <a:ext cx="9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DFAA7A-9F49-4D4C-1137-E06DBE3771E8}"/>
              </a:ext>
            </a:extLst>
          </p:cNvPr>
          <p:cNvSpPr txBox="1"/>
          <p:nvPr/>
        </p:nvSpPr>
        <p:spPr>
          <a:xfrm>
            <a:off x="8899162" y="3465578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53CBF7-EECF-61E3-D00F-9FF9C8BC8B17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989ED0-04F4-D199-34A6-22576BB6C38F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255B69C-9E84-BCCB-1B19-D97EA7BEE161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6D9C735-30AD-5414-DF7B-E47C18CC1D6C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1B2997C-8855-FF58-B5DC-9C169D02406D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B66EADE-18CB-3063-CB08-B9E8B9D49B7E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0D46FF-3B53-BEDA-F2E8-70DDEDE05899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146E63-463D-8050-9C94-7BBC85E4864E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D77B5B-43B7-3AB3-BAF8-77699F838D51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43A95-6741-E0B5-D954-31E7B8C7DA16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ED419D-4BF0-EC0A-0181-015191E21902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18C700-87E5-EBCB-2397-9BC69BCBAC6F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56B7BD-AE42-F326-D71D-2E40DA78D77A}"/>
              </a:ext>
            </a:extLst>
          </p:cNvPr>
          <p:cNvSpPr/>
          <p:nvPr/>
        </p:nvSpPr>
        <p:spPr>
          <a:xfrm>
            <a:off x="3476534" y="259302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5DB70A-230D-F80F-612A-46ADF4C3E89D}"/>
              </a:ext>
            </a:extLst>
          </p:cNvPr>
          <p:cNvSpPr/>
          <p:nvPr/>
        </p:nvSpPr>
        <p:spPr>
          <a:xfrm>
            <a:off x="3476533" y="289965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80504C-1710-F12F-5064-993071800249}"/>
              </a:ext>
            </a:extLst>
          </p:cNvPr>
          <p:cNvSpPr/>
          <p:nvPr/>
        </p:nvSpPr>
        <p:spPr>
          <a:xfrm>
            <a:off x="5787158" y="2588956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494A45-84CA-966F-A5FC-026A5187C199}"/>
              </a:ext>
            </a:extLst>
          </p:cNvPr>
          <p:cNvSpPr/>
          <p:nvPr/>
        </p:nvSpPr>
        <p:spPr>
          <a:xfrm>
            <a:off x="5785165" y="2897782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E31FA4-79A1-12BC-8F43-B525E05E0356}"/>
              </a:ext>
            </a:extLst>
          </p:cNvPr>
          <p:cNvSpPr/>
          <p:nvPr/>
        </p:nvSpPr>
        <p:spPr>
          <a:xfrm>
            <a:off x="7053123" y="2907241"/>
            <a:ext cx="187450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16A551-CF3D-6A33-3FFC-A2FC146B9CF2}"/>
              </a:ext>
            </a:extLst>
          </p:cNvPr>
          <p:cNvSpPr/>
          <p:nvPr/>
        </p:nvSpPr>
        <p:spPr>
          <a:xfrm>
            <a:off x="7053123" y="2600084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56D067-036A-2CD0-9B4F-4B1FF96FD586}"/>
              </a:ext>
            </a:extLst>
          </p:cNvPr>
          <p:cNvSpPr/>
          <p:nvPr/>
        </p:nvSpPr>
        <p:spPr>
          <a:xfrm>
            <a:off x="9276862" y="2565565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1C8391-CA14-CC9E-7036-224A16BF10EC}"/>
              </a:ext>
            </a:extLst>
          </p:cNvPr>
          <p:cNvSpPr txBox="1"/>
          <p:nvPr/>
        </p:nvSpPr>
        <p:spPr>
          <a:xfrm>
            <a:off x="3451211" y="2565849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1FA18C-4C7A-51D1-64BC-56F5A8747170}"/>
              </a:ext>
            </a:extLst>
          </p:cNvPr>
          <p:cNvSpPr txBox="1"/>
          <p:nvPr/>
        </p:nvSpPr>
        <p:spPr>
          <a:xfrm>
            <a:off x="3423026" y="2889069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9F7EAC-0C39-23DF-5CCF-20A044FAA820}"/>
              </a:ext>
            </a:extLst>
          </p:cNvPr>
          <p:cNvSpPr txBox="1"/>
          <p:nvPr/>
        </p:nvSpPr>
        <p:spPr>
          <a:xfrm>
            <a:off x="5759844" y="2564470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ECC4A3-2716-6B5D-444F-FB983CB55166}"/>
              </a:ext>
            </a:extLst>
          </p:cNvPr>
          <p:cNvSpPr txBox="1"/>
          <p:nvPr/>
        </p:nvSpPr>
        <p:spPr>
          <a:xfrm>
            <a:off x="5732180" y="2869156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BD3ED-FFF6-EE8B-21BB-C61EC518FA0E}"/>
              </a:ext>
            </a:extLst>
          </p:cNvPr>
          <p:cNvSpPr txBox="1"/>
          <p:nvPr/>
        </p:nvSpPr>
        <p:spPr>
          <a:xfrm>
            <a:off x="7091103" y="2571495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A9069E-EB3B-CDCC-A959-9B941B5AA68C}"/>
              </a:ext>
            </a:extLst>
          </p:cNvPr>
          <p:cNvSpPr txBox="1"/>
          <p:nvPr/>
        </p:nvSpPr>
        <p:spPr>
          <a:xfrm>
            <a:off x="9367822" y="2539671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63186D-DE49-B831-B236-4B08991E0E6A}"/>
              </a:ext>
            </a:extLst>
          </p:cNvPr>
          <p:cNvSpPr txBox="1"/>
          <p:nvPr/>
        </p:nvSpPr>
        <p:spPr>
          <a:xfrm>
            <a:off x="7238115" y="2878963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140BC1-4BC3-B5A6-9317-978A29C4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7" y="2890317"/>
            <a:ext cx="319616" cy="27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2C7ED8-6B4C-02EF-CF01-9A0F89C82A75}"/>
              </a:ext>
            </a:extLst>
          </p:cNvPr>
          <p:cNvSpPr txBox="1"/>
          <p:nvPr/>
        </p:nvSpPr>
        <p:spPr>
          <a:xfrm>
            <a:off x="9276862" y="2844964"/>
            <a:ext cx="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A776B-C959-4C8B-5309-8D7634E6BCC6}"/>
              </a:ext>
            </a:extLst>
          </p:cNvPr>
          <p:cNvSpPr/>
          <p:nvPr/>
        </p:nvSpPr>
        <p:spPr>
          <a:xfrm>
            <a:off x="9112624" y="2887251"/>
            <a:ext cx="1236618" cy="291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A405D-1996-B37C-18EE-916B80EBAB9A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Hauptseite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1CD3F-95A0-FD8D-3F1A-1660E6920CF8}"/>
              </a:ext>
            </a:extLst>
          </p:cNvPr>
          <p:cNvSpPr txBox="1"/>
          <p:nvPr/>
        </p:nvSpPr>
        <p:spPr>
          <a:xfrm>
            <a:off x="2477279" y="3124859"/>
            <a:ext cx="748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Letztes Update: vor 5 Minuten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8CD1FD-83F3-8C7B-9512-95DB733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7" y="3162892"/>
            <a:ext cx="245886" cy="195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5B8A82-F65B-490B-C560-D5F62FF5D0DF}"/>
              </a:ext>
            </a:extLst>
          </p:cNvPr>
          <p:cNvCxnSpPr/>
          <p:nvPr/>
        </p:nvCxnSpPr>
        <p:spPr>
          <a:xfrm>
            <a:off x="8144571" y="3429000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0415C0-4005-DB36-B949-EF56D23BD418}"/>
              </a:ext>
            </a:extLst>
          </p:cNvPr>
          <p:cNvSpPr txBox="1"/>
          <p:nvPr/>
        </p:nvSpPr>
        <p:spPr>
          <a:xfrm>
            <a:off x="8073169" y="3476489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Mehrfach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F1A641-ED25-5679-9393-FC57B11F1014}"/>
              </a:ext>
            </a:extLst>
          </p:cNvPr>
          <p:cNvSpPr txBox="1"/>
          <p:nvPr/>
        </p:nvSpPr>
        <p:spPr>
          <a:xfrm>
            <a:off x="8130775" y="4310854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DF63D-B5C7-043B-29B1-33AA89385B51}"/>
              </a:ext>
            </a:extLst>
          </p:cNvPr>
          <p:cNvSpPr txBox="1"/>
          <p:nvPr/>
        </p:nvSpPr>
        <p:spPr>
          <a:xfrm>
            <a:off x="8135896" y="4790825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A4981-4EBC-EE7B-5400-34DE7D2EE068}"/>
              </a:ext>
            </a:extLst>
          </p:cNvPr>
          <p:cNvSpPr txBox="1"/>
          <p:nvPr/>
        </p:nvSpPr>
        <p:spPr>
          <a:xfrm>
            <a:off x="8157580" y="3895599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0093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0782-E11C-4DB5-8710-F497873C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5EE26C4-5743-977A-7001-607A886CA2EB}"/>
              </a:ext>
            </a:extLst>
          </p:cNvPr>
          <p:cNvSpPr/>
          <p:nvPr/>
        </p:nvSpPr>
        <p:spPr>
          <a:xfrm>
            <a:off x="2477279" y="3842017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E1C8DC-5D39-4582-9F9A-8C844487080C}"/>
              </a:ext>
            </a:extLst>
          </p:cNvPr>
          <p:cNvSpPr/>
          <p:nvPr/>
        </p:nvSpPr>
        <p:spPr>
          <a:xfrm>
            <a:off x="2477280" y="4722825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1B4D4-2074-3F99-C1D6-103BA9CA46B9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974FCE-A619-E95B-4A2B-8CFF2B121C84}"/>
              </a:ext>
            </a:extLst>
          </p:cNvPr>
          <p:cNvSpPr/>
          <p:nvPr/>
        </p:nvSpPr>
        <p:spPr>
          <a:xfrm>
            <a:off x="2479371" y="4282220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8D4CE8-04D7-AEB5-68EB-A103EA88612F}"/>
              </a:ext>
            </a:extLst>
          </p:cNvPr>
          <p:cNvSpPr/>
          <p:nvPr/>
        </p:nvSpPr>
        <p:spPr>
          <a:xfrm>
            <a:off x="4508508" y="527224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B40A6A-AB3F-E3D3-7A9A-23380C3B9D6C}"/>
              </a:ext>
            </a:extLst>
          </p:cNvPr>
          <p:cNvGrpSpPr/>
          <p:nvPr/>
        </p:nvGrpSpPr>
        <p:grpSpPr>
          <a:xfrm>
            <a:off x="8966021" y="4810796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4FBEB4-5248-FE64-39B0-097B4F4E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4F6C75-DB8F-CC9A-5C47-5712F20FB71E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A15825-C492-376A-441E-490C4E26AFA5}"/>
              </a:ext>
            </a:extLst>
          </p:cNvPr>
          <p:cNvGrpSpPr/>
          <p:nvPr/>
        </p:nvGrpSpPr>
        <p:grpSpPr>
          <a:xfrm>
            <a:off x="9301580" y="4819884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7FC77B-BAD2-558F-FFC5-AF0CA450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C1371C-AD2B-618A-99FF-EAF618C0F3FC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5358B4B-9843-B616-EA0A-96132965A002}"/>
              </a:ext>
            </a:extLst>
          </p:cNvPr>
          <p:cNvSpPr txBox="1"/>
          <p:nvPr/>
        </p:nvSpPr>
        <p:spPr>
          <a:xfrm>
            <a:off x="4436201" y="5336770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E47F9-6648-3F74-257C-BF1CDD4D3D46}"/>
              </a:ext>
            </a:extLst>
          </p:cNvPr>
          <p:cNvSpPr txBox="1"/>
          <p:nvPr/>
        </p:nvSpPr>
        <p:spPr>
          <a:xfrm>
            <a:off x="2477279" y="3475806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CCE66C-E2A9-7DC1-05B7-99A719BBB607}"/>
              </a:ext>
            </a:extLst>
          </p:cNvPr>
          <p:cNvSpPr txBox="1"/>
          <p:nvPr/>
        </p:nvSpPr>
        <p:spPr>
          <a:xfrm>
            <a:off x="2018925" y="2481002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E1DAB-9567-E5DA-2709-14A272B094D4}"/>
              </a:ext>
            </a:extLst>
          </p:cNvPr>
          <p:cNvSpPr txBox="1"/>
          <p:nvPr/>
        </p:nvSpPr>
        <p:spPr>
          <a:xfrm>
            <a:off x="3956367" y="3484765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E1A87-D49B-5E62-C10E-AA05FF92D371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90F22-C616-D345-F3F4-82F2228862A4}"/>
              </a:ext>
            </a:extLst>
          </p:cNvPr>
          <p:cNvGrpSpPr/>
          <p:nvPr/>
        </p:nvGrpSpPr>
        <p:grpSpPr>
          <a:xfrm>
            <a:off x="8966021" y="4407239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E258C3-C0E7-E991-851B-5BD5F664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6F1606-AA16-AEBF-2FAC-AFC372F047D5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D56982-0724-72FE-15A5-BFF6A20DB62C}"/>
              </a:ext>
            </a:extLst>
          </p:cNvPr>
          <p:cNvGrpSpPr/>
          <p:nvPr/>
        </p:nvGrpSpPr>
        <p:grpSpPr>
          <a:xfrm>
            <a:off x="9287415" y="4411463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FDF22-D595-7302-0CE4-3E65D270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960C3-D3BA-3978-CEED-0CC716C508CF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E47D7F-117F-CE4A-218D-ED7BE064AF14}"/>
              </a:ext>
            </a:extLst>
          </p:cNvPr>
          <p:cNvGrpSpPr/>
          <p:nvPr/>
        </p:nvGrpSpPr>
        <p:grpSpPr>
          <a:xfrm>
            <a:off x="8966021" y="3941923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B2C61F-CF5F-852F-A3D6-748FC7F77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9128C-819D-7332-F367-4A2C8CA41C22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767B25-4335-97E5-F99C-5739F95FE3A7}"/>
              </a:ext>
            </a:extLst>
          </p:cNvPr>
          <p:cNvGrpSpPr/>
          <p:nvPr/>
        </p:nvGrpSpPr>
        <p:grpSpPr>
          <a:xfrm>
            <a:off x="9301580" y="3942056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20ECA41-563E-7B74-9A53-6D1A0C32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42611-DA8B-74F1-8C95-747AF8B3A56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CBC01F0-99C8-640B-4B1A-DBAF844A2828}"/>
              </a:ext>
            </a:extLst>
          </p:cNvPr>
          <p:cNvSpPr/>
          <p:nvPr/>
        </p:nvSpPr>
        <p:spPr>
          <a:xfrm>
            <a:off x="2477279" y="3421868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2F6AB1-4C23-D9E5-BE96-E4BC496B193C}"/>
              </a:ext>
            </a:extLst>
          </p:cNvPr>
          <p:cNvSpPr/>
          <p:nvPr/>
        </p:nvSpPr>
        <p:spPr>
          <a:xfrm>
            <a:off x="8927632" y="3421868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A64386-081D-2109-4F9D-B252A2501A7B}"/>
              </a:ext>
            </a:extLst>
          </p:cNvPr>
          <p:cNvSpPr/>
          <p:nvPr/>
        </p:nvSpPr>
        <p:spPr>
          <a:xfrm>
            <a:off x="9651075" y="3478127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CC10DE-CE4C-EE5E-0C8F-E0CDA80D143D}"/>
              </a:ext>
            </a:extLst>
          </p:cNvPr>
          <p:cNvCxnSpPr/>
          <p:nvPr/>
        </p:nvCxnSpPr>
        <p:spPr>
          <a:xfrm>
            <a:off x="3956367" y="3421868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3E1E88-3AF9-2A4A-7E4E-FB392D065DA0}"/>
              </a:ext>
            </a:extLst>
          </p:cNvPr>
          <p:cNvSpPr txBox="1"/>
          <p:nvPr/>
        </p:nvSpPr>
        <p:spPr>
          <a:xfrm>
            <a:off x="2477279" y="389987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CF0C71-8886-3C48-F796-18B7983E512A}"/>
              </a:ext>
            </a:extLst>
          </p:cNvPr>
          <p:cNvSpPr txBox="1"/>
          <p:nvPr/>
        </p:nvSpPr>
        <p:spPr>
          <a:xfrm>
            <a:off x="2524831" y="433392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616C3E-55A8-9643-3213-E10BA85F6ACF}"/>
              </a:ext>
            </a:extLst>
          </p:cNvPr>
          <p:cNvSpPr txBox="1"/>
          <p:nvPr/>
        </p:nvSpPr>
        <p:spPr>
          <a:xfrm>
            <a:off x="2429728" y="4786789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29E810-E702-7CBA-3A30-44C9EE016846}"/>
              </a:ext>
            </a:extLst>
          </p:cNvPr>
          <p:cNvCxnSpPr/>
          <p:nvPr/>
        </p:nvCxnSpPr>
        <p:spPr>
          <a:xfrm>
            <a:off x="6051801" y="342151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2FEA97-0F9B-F8C1-A278-77875E2DF857}"/>
              </a:ext>
            </a:extLst>
          </p:cNvPr>
          <p:cNvSpPr txBox="1"/>
          <p:nvPr/>
        </p:nvSpPr>
        <p:spPr>
          <a:xfrm>
            <a:off x="3947906" y="3917081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CA4E1E-EFBF-7855-9B2D-95265CF8C918}"/>
              </a:ext>
            </a:extLst>
          </p:cNvPr>
          <p:cNvSpPr txBox="1"/>
          <p:nvPr/>
        </p:nvSpPr>
        <p:spPr>
          <a:xfrm>
            <a:off x="3937296" y="4362182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B8D2CD-8B68-0F14-8B24-064590D28C03}"/>
              </a:ext>
            </a:extLst>
          </p:cNvPr>
          <p:cNvSpPr txBox="1"/>
          <p:nvPr/>
        </p:nvSpPr>
        <p:spPr>
          <a:xfrm>
            <a:off x="3956367" y="4807283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F6F9C1-286D-B945-CC81-F4C111AA96B3}"/>
              </a:ext>
            </a:extLst>
          </p:cNvPr>
          <p:cNvCxnSpPr/>
          <p:nvPr/>
        </p:nvCxnSpPr>
        <p:spPr>
          <a:xfrm>
            <a:off x="7218189" y="340904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7C1EC5-5DCE-937B-1C87-9E061F631AD3}"/>
              </a:ext>
            </a:extLst>
          </p:cNvPr>
          <p:cNvSpPr txBox="1"/>
          <p:nvPr/>
        </p:nvSpPr>
        <p:spPr>
          <a:xfrm>
            <a:off x="6049708" y="348441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7AA2E0-5194-48DC-CE14-8C870C6F50C4}"/>
              </a:ext>
            </a:extLst>
          </p:cNvPr>
          <p:cNvSpPr txBox="1"/>
          <p:nvPr/>
        </p:nvSpPr>
        <p:spPr>
          <a:xfrm>
            <a:off x="6048661" y="391781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518121-832A-E684-028E-92028C778A3C}"/>
              </a:ext>
            </a:extLst>
          </p:cNvPr>
          <p:cNvSpPr txBox="1"/>
          <p:nvPr/>
        </p:nvSpPr>
        <p:spPr>
          <a:xfrm>
            <a:off x="5991765" y="436179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5B740B-3C32-6B4B-4DA3-6F439B71BD7B}"/>
              </a:ext>
            </a:extLst>
          </p:cNvPr>
          <p:cNvSpPr txBox="1"/>
          <p:nvPr/>
        </p:nvSpPr>
        <p:spPr>
          <a:xfrm>
            <a:off x="6026579" y="476831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52A514-6C27-B356-2938-8E13499BF387}"/>
              </a:ext>
            </a:extLst>
          </p:cNvPr>
          <p:cNvCxnSpPr/>
          <p:nvPr/>
        </p:nvCxnSpPr>
        <p:spPr>
          <a:xfrm>
            <a:off x="4900756" y="3420515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A9C73F-A908-60FC-78A8-820D526FF52E}"/>
              </a:ext>
            </a:extLst>
          </p:cNvPr>
          <p:cNvSpPr txBox="1"/>
          <p:nvPr/>
        </p:nvSpPr>
        <p:spPr>
          <a:xfrm>
            <a:off x="4898663" y="348341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94265C-F9AF-9E03-606F-55E3BB214D0B}"/>
              </a:ext>
            </a:extLst>
          </p:cNvPr>
          <p:cNvSpPr txBox="1"/>
          <p:nvPr/>
        </p:nvSpPr>
        <p:spPr>
          <a:xfrm>
            <a:off x="4897616" y="391681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26124A-E965-1C26-7605-A46433DC89AC}"/>
              </a:ext>
            </a:extLst>
          </p:cNvPr>
          <p:cNvSpPr txBox="1"/>
          <p:nvPr/>
        </p:nvSpPr>
        <p:spPr>
          <a:xfrm>
            <a:off x="4840720" y="4360788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6EC2E-A8F6-AC75-C40C-B3CEA5E404A4}"/>
              </a:ext>
            </a:extLst>
          </p:cNvPr>
          <p:cNvSpPr txBox="1"/>
          <p:nvPr/>
        </p:nvSpPr>
        <p:spPr>
          <a:xfrm>
            <a:off x="4875534" y="4767315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43DD84-E18E-77C5-78AD-C7D765B831C9}"/>
              </a:ext>
            </a:extLst>
          </p:cNvPr>
          <p:cNvSpPr txBox="1"/>
          <p:nvPr/>
        </p:nvSpPr>
        <p:spPr>
          <a:xfrm>
            <a:off x="7221847" y="3475806"/>
            <a:ext cx="95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EF898F-54CC-2F77-38EE-518B55F3DABF}"/>
              </a:ext>
            </a:extLst>
          </p:cNvPr>
          <p:cNvSpPr txBox="1"/>
          <p:nvPr/>
        </p:nvSpPr>
        <p:spPr>
          <a:xfrm>
            <a:off x="7220799" y="3909207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BB33A5-573F-32C9-5202-2AED876EC351}"/>
              </a:ext>
            </a:extLst>
          </p:cNvPr>
          <p:cNvSpPr txBox="1"/>
          <p:nvPr/>
        </p:nvSpPr>
        <p:spPr>
          <a:xfrm>
            <a:off x="7215580" y="4354308"/>
            <a:ext cx="93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3E7456-F8F2-1886-E0C6-251FD33F921C}"/>
              </a:ext>
            </a:extLst>
          </p:cNvPr>
          <p:cNvSpPr txBox="1"/>
          <p:nvPr/>
        </p:nvSpPr>
        <p:spPr>
          <a:xfrm>
            <a:off x="7205553" y="4777701"/>
            <a:ext cx="9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4DE777-413B-1E94-EE80-A8F16D7B5EA1}"/>
              </a:ext>
            </a:extLst>
          </p:cNvPr>
          <p:cNvSpPr txBox="1"/>
          <p:nvPr/>
        </p:nvSpPr>
        <p:spPr>
          <a:xfrm>
            <a:off x="8899162" y="3465578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8B1E70-AC4D-C8DA-AC42-2AEFFC5E759D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578636-AAAC-0636-C7FB-CB8659CDF32C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813722-0043-3171-C251-52F105D23DE9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48E3C922-B97C-1EB3-6487-EEF415BAF959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A86B4A2F-462C-F8A5-7F9A-236C85AC4CC3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71979DD-4FFA-AB4D-303F-B5B27F6B376C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7E3DCC-F1CF-BFC6-0E42-ABD3264AFC00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DD53D8-A958-4F7E-0040-4308E7F64254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DFFC566-6C63-780D-3AA8-93DA7C806A4E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839C3A-7D71-D265-ECAE-8BE9769B0654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D1387-E01D-F5CF-CB51-FB4164E42D0A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886237-EB30-0926-F2A7-22321F70A0F1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1ABCF47-D7B9-5192-2BA1-996C43BB9A5A}"/>
              </a:ext>
            </a:extLst>
          </p:cNvPr>
          <p:cNvSpPr/>
          <p:nvPr/>
        </p:nvSpPr>
        <p:spPr>
          <a:xfrm>
            <a:off x="3476534" y="259302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3C7E2-700D-C3AB-F953-177060A401FB}"/>
              </a:ext>
            </a:extLst>
          </p:cNvPr>
          <p:cNvSpPr/>
          <p:nvPr/>
        </p:nvSpPr>
        <p:spPr>
          <a:xfrm>
            <a:off x="3476533" y="2899658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5A00B1E-3320-0151-0E88-75767136301D}"/>
              </a:ext>
            </a:extLst>
          </p:cNvPr>
          <p:cNvSpPr/>
          <p:nvPr/>
        </p:nvSpPr>
        <p:spPr>
          <a:xfrm>
            <a:off x="5787158" y="2588956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C14712-653A-72E8-F300-62AF6F97B48D}"/>
              </a:ext>
            </a:extLst>
          </p:cNvPr>
          <p:cNvSpPr/>
          <p:nvPr/>
        </p:nvSpPr>
        <p:spPr>
          <a:xfrm>
            <a:off x="5785165" y="2897782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3DB038-2C79-DC55-CD18-2C4970E7F463}"/>
              </a:ext>
            </a:extLst>
          </p:cNvPr>
          <p:cNvSpPr/>
          <p:nvPr/>
        </p:nvSpPr>
        <p:spPr>
          <a:xfrm>
            <a:off x="7053123" y="2907241"/>
            <a:ext cx="187450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11FD35-6A95-62C2-E424-1433D4A7EE30}"/>
              </a:ext>
            </a:extLst>
          </p:cNvPr>
          <p:cNvSpPr/>
          <p:nvPr/>
        </p:nvSpPr>
        <p:spPr>
          <a:xfrm>
            <a:off x="7053123" y="2600084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48BD70-1C38-1286-C8B5-256F0F9954DA}"/>
              </a:ext>
            </a:extLst>
          </p:cNvPr>
          <p:cNvSpPr/>
          <p:nvPr/>
        </p:nvSpPr>
        <p:spPr>
          <a:xfrm>
            <a:off x="9276862" y="2565565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EC9EC7-79CE-37F8-C52C-79C56CA886F7}"/>
              </a:ext>
            </a:extLst>
          </p:cNvPr>
          <p:cNvSpPr txBox="1"/>
          <p:nvPr/>
        </p:nvSpPr>
        <p:spPr>
          <a:xfrm>
            <a:off x="3451211" y="2565849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182329-2FD4-5DD0-6AA0-ADE5ED7EDB23}"/>
              </a:ext>
            </a:extLst>
          </p:cNvPr>
          <p:cNvSpPr txBox="1"/>
          <p:nvPr/>
        </p:nvSpPr>
        <p:spPr>
          <a:xfrm>
            <a:off x="3423026" y="2889069"/>
            <a:ext cx="104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957770-C2CB-39FB-B0E5-44D12767BFEB}"/>
              </a:ext>
            </a:extLst>
          </p:cNvPr>
          <p:cNvSpPr txBox="1"/>
          <p:nvPr/>
        </p:nvSpPr>
        <p:spPr>
          <a:xfrm>
            <a:off x="5759844" y="2564470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F20852-77AC-D30B-A77C-3D456A508F6B}"/>
              </a:ext>
            </a:extLst>
          </p:cNvPr>
          <p:cNvSpPr txBox="1"/>
          <p:nvPr/>
        </p:nvSpPr>
        <p:spPr>
          <a:xfrm>
            <a:off x="5732180" y="2869156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Hundert</a:t>
            </a:r>
            <a:endParaRPr lang="de-DE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4AF3AA6-66C5-5C52-F84D-EBC8A2E5C1F3}"/>
              </a:ext>
            </a:extLst>
          </p:cNvPr>
          <p:cNvSpPr txBox="1"/>
          <p:nvPr/>
        </p:nvSpPr>
        <p:spPr>
          <a:xfrm>
            <a:off x="7091103" y="2571495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B07AA44-00C5-3F91-5F3B-8BF18608DB5C}"/>
              </a:ext>
            </a:extLst>
          </p:cNvPr>
          <p:cNvSpPr txBox="1"/>
          <p:nvPr/>
        </p:nvSpPr>
        <p:spPr>
          <a:xfrm>
            <a:off x="9367822" y="2539671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1A2C60-87CB-D379-BD4C-591464337A67}"/>
              </a:ext>
            </a:extLst>
          </p:cNvPr>
          <p:cNvSpPr txBox="1"/>
          <p:nvPr/>
        </p:nvSpPr>
        <p:spPr>
          <a:xfrm>
            <a:off x="7238115" y="2878963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A74B3B-3706-C2F6-B98A-BAD9554BC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77" y="2890317"/>
            <a:ext cx="319616" cy="27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3DEAA6-B76F-960A-5F2A-ED0092904A37}"/>
              </a:ext>
            </a:extLst>
          </p:cNvPr>
          <p:cNvSpPr txBox="1"/>
          <p:nvPr/>
        </p:nvSpPr>
        <p:spPr>
          <a:xfrm>
            <a:off x="9276862" y="2844964"/>
            <a:ext cx="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ABADD3-29CA-9937-E065-045CC2F96778}"/>
              </a:ext>
            </a:extLst>
          </p:cNvPr>
          <p:cNvSpPr/>
          <p:nvPr/>
        </p:nvSpPr>
        <p:spPr>
          <a:xfrm>
            <a:off x="9112624" y="2887251"/>
            <a:ext cx="1236618" cy="291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231F4-083F-058E-5E66-7AA59E760D60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Hauptseite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FBE5B-8553-AFF5-C097-DD9D6DE4625E}"/>
              </a:ext>
            </a:extLst>
          </p:cNvPr>
          <p:cNvSpPr txBox="1"/>
          <p:nvPr/>
        </p:nvSpPr>
        <p:spPr>
          <a:xfrm>
            <a:off x="2477279" y="3124859"/>
            <a:ext cx="748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Letztes Update: </a:t>
            </a:r>
            <a:r>
              <a:rPr lang="de-DE" sz="1200" dirty="0">
                <a:solidFill>
                  <a:srgbClr val="FF0000"/>
                </a:solidFill>
              </a:rPr>
              <a:t>Fehler bei Eingabe der Filter: maximaler Wert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B664B7-1F1A-AB9E-BD94-E76C2F59E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7" y="3162892"/>
            <a:ext cx="245886" cy="1951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1050A7-6C2F-1716-F74C-24E4A291ECA9}"/>
              </a:ext>
            </a:extLst>
          </p:cNvPr>
          <p:cNvCxnSpPr/>
          <p:nvPr/>
        </p:nvCxnSpPr>
        <p:spPr>
          <a:xfrm>
            <a:off x="8144571" y="3429000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76976C-EDBE-9F7E-A181-BB682D45678C}"/>
              </a:ext>
            </a:extLst>
          </p:cNvPr>
          <p:cNvSpPr txBox="1"/>
          <p:nvPr/>
        </p:nvSpPr>
        <p:spPr>
          <a:xfrm>
            <a:off x="8073169" y="3476489"/>
            <a:ext cx="93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Mehrfach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A5BFF-18C4-0CFD-FA51-B86339C5ABD7}"/>
              </a:ext>
            </a:extLst>
          </p:cNvPr>
          <p:cNvSpPr txBox="1"/>
          <p:nvPr/>
        </p:nvSpPr>
        <p:spPr>
          <a:xfrm>
            <a:off x="8130775" y="4310854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63DB3-FCEF-6BF9-D580-D02DAB6FDD4D}"/>
              </a:ext>
            </a:extLst>
          </p:cNvPr>
          <p:cNvSpPr txBox="1"/>
          <p:nvPr/>
        </p:nvSpPr>
        <p:spPr>
          <a:xfrm>
            <a:off x="8135896" y="4790825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28A4E-10CD-FA84-6271-39073DB82807}"/>
              </a:ext>
            </a:extLst>
          </p:cNvPr>
          <p:cNvSpPr txBox="1"/>
          <p:nvPr/>
        </p:nvSpPr>
        <p:spPr>
          <a:xfrm>
            <a:off x="8157580" y="3895599"/>
            <a:ext cx="76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86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468E0-21F8-EDE4-BBF1-29FAF52B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7A692-A029-A05A-F1DC-E6830EB9FC3F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ECAD56-A2E5-42D8-E788-29BDB864F2EE}"/>
              </a:ext>
            </a:extLst>
          </p:cNvPr>
          <p:cNvSpPr/>
          <p:nvPr/>
        </p:nvSpPr>
        <p:spPr>
          <a:xfrm>
            <a:off x="5286244" y="413355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98299-8C10-BD1C-CCC5-CD714CFCAD4B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EE3E69-C6E6-0499-47A5-448E912D57FD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AE7667-F950-07E3-D7D7-A55FE4BCA3E9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261E3-020E-AA03-3AC8-3E7FC6DFE27B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771D8-A0BD-EED0-F3A4-BF3C38002097}"/>
              </a:ext>
            </a:extLst>
          </p:cNvPr>
          <p:cNvSpPr txBox="1"/>
          <p:nvPr/>
        </p:nvSpPr>
        <p:spPr>
          <a:xfrm>
            <a:off x="3627114" y="233848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85C6-5BC9-CD05-322E-E2B2418B1CAE}"/>
              </a:ext>
            </a:extLst>
          </p:cNvPr>
          <p:cNvSpPr txBox="1"/>
          <p:nvPr/>
        </p:nvSpPr>
        <p:spPr>
          <a:xfrm>
            <a:off x="3429372" y="296124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DA2DC-0329-EE90-8FA3-44A1E770151F}"/>
              </a:ext>
            </a:extLst>
          </p:cNvPr>
          <p:cNvSpPr txBox="1"/>
          <p:nvPr/>
        </p:nvSpPr>
        <p:spPr>
          <a:xfrm>
            <a:off x="3267243" y="355826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B2A96-7698-F7AF-9A40-048F537B5B35}"/>
              </a:ext>
            </a:extLst>
          </p:cNvPr>
          <p:cNvSpPr txBox="1"/>
          <p:nvPr/>
        </p:nvSpPr>
        <p:spPr>
          <a:xfrm>
            <a:off x="3179416" y="4195308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F5A58-B004-BBA8-2F84-23BE0531464D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46E48-B0F3-81E7-A307-03E028995A96}"/>
              </a:ext>
            </a:extLst>
          </p:cNvPr>
          <p:cNvSpPr/>
          <p:nvPr/>
        </p:nvSpPr>
        <p:spPr>
          <a:xfrm>
            <a:off x="5283733" y="35334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66F4A-1E0E-0C4E-64C9-CE554A97766E}"/>
              </a:ext>
            </a:extLst>
          </p:cNvPr>
          <p:cNvSpPr/>
          <p:nvPr/>
        </p:nvSpPr>
        <p:spPr>
          <a:xfrm>
            <a:off x="5283733" y="2930469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3D39A-A0E5-286A-D567-3E8DC8D591B5}"/>
              </a:ext>
            </a:extLst>
          </p:cNvPr>
          <p:cNvSpPr/>
          <p:nvPr/>
        </p:nvSpPr>
        <p:spPr>
          <a:xfrm>
            <a:off x="5299779" y="2326934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E78DF7-A5C3-130D-BB47-6E54D274871E}"/>
              </a:ext>
            </a:extLst>
          </p:cNvPr>
          <p:cNvSpPr txBox="1"/>
          <p:nvPr/>
        </p:nvSpPr>
        <p:spPr>
          <a:xfrm>
            <a:off x="5369149" y="238530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D7C02B-320C-E358-8F5C-AF398FE988F5}"/>
              </a:ext>
            </a:extLst>
          </p:cNvPr>
          <p:cNvSpPr txBox="1"/>
          <p:nvPr/>
        </p:nvSpPr>
        <p:spPr>
          <a:xfrm>
            <a:off x="5349189" y="297124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E3DCC1-1849-FBC4-3CEB-5DEDF0C92E75}"/>
              </a:ext>
            </a:extLst>
          </p:cNvPr>
          <p:cNvSpPr txBox="1"/>
          <p:nvPr/>
        </p:nvSpPr>
        <p:spPr>
          <a:xfrm>
            <a:off x="5353103" y="3573656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A9C709-1154-422A-6E76-ED36A13B250F}"/>
              </a:ext>
            </a:extLst>
          </p:cNvPr>
          <p:cNvSpPr txBox="1"/>
          <p:nvPr/>
        </p:nvSpPr>
        <p:spPr>
          <a:xfrm>
            <a:off x="5370231" y="417271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FF3A62-3402-EBD2-B7CF-58FEE0772103}"/>
              </a:ext>
            </a:extLst>
          </p:cNvPr>
          <p:cNvSpPr txBox="1"/>
          <p:nvPr/>
        </p:nvSpPr>
        <p:spPr>
          <a:xfrm>
            <a:off x="3335461" y="1776664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D1B10-2F0F-58E4-3ADB-5B3166729AA9}"/>
              </a:ext>
            </a:extLst>
          </p:cNvPr>
          <p:cNvSpPr/>
          <p:nvPr/>
        </p:nvSpPr>
        <p:spPr>
          <a:xfrm>
            <a:off x="5299779" y="176511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9CB6C3-D722-AC73-946B-636B9E1C9328}"/>
              </a:ext>
            </a:extLst>
          </p:cNvPr>
          <p:cNvSpPr txBox="1"/>
          <p:nvPr/>
        </p:nvSpPr>
        <p:spPr>
          <a:xfrm>
            <a:off x="5369149" y="182348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E7AC6-FA96-946E-82B9-15A795E8B15B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erstellen</a:t>
            </a:r>
          </a:p>
        </p:txBody>
      </p:sp>
    </p:spTree>
    <p:extLst>
      <p:ext uri="{BB962C8B-B14F-4D97-AF65-F5344CB8AC3E}">
        <p14:creationId xmlns:p14="http://schemas.microsoft.com/office/powerpoint/2010/main" val="353076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C3451-A8C5-F1B2-467C-FBAD34A3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BBB23-AB28-8B7A-03FD-F7AD8F5AD2E5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295E5-2BB2-8142-3631-E7E326B61854}"/>
              </a:ext>
            </a:extLst>
          </p:cNvPr>
          <p:cNvSpPr/>
          <p:nvPr/>
        </p:nvSpPr>
        <p:spPr>
          <a:xfrm>
            <a:off x="5286244" y="413355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D7E86-B119-97B5-EC3F-24E986D18D01}"/>
              </a:ext>
            </a:extLst>
          </p:cNvPr>
          <p:cNvSpPr/>
          <p:nvPr/>
        </p:nvSpPr>
        <p:spPr>
          <a:xfrm>
            <a:off x="2600345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ABBBD6-D94B-B05A-6F47-1730C9AE6B2D}"/>
              </a:ext>
            </a:extLst>
          </p:cNvPr>
          <p:cNvSpPr txBox="1"/>
          <p:nvPr/>
        </p:nvSpPr>
        <p:spPr>
          <a:xfrm>
            <a:off x="2600345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einfügen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EFCFB-D847-B44B-9C9E-4AFADF396AA5}"/>
              </a:ext>
            </a:extLst>
          </p:cNvPr>
          <p:cNvSpPr/>
          <p:nvPr/>
        </p:nvSpPr>
        <p:spPr>
          <a:xfrm>
            <a:off x="6220957" y="4945343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E6E8D-8EFF-D95F-76A0-E6DBC48F6625}"/>
              </a:ext>
            </a:extLst>
          </p:cNvPr>
          <p:cNvSpPr txBox="1"/>
          <p:nvPr/>
        </p:nvSpPr>
        <p:spPr>
          <a:xfrm>
            <a:off x="6220957" y="5009866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9EA86-20E1-71DE-4A5F-B17FFB999D62}"/>
              </a:ext>
            </a:extLst>
          </p:cNvPr>
          <p:cNvSpPr txBox="1"/>
          <p:nvPr/>
        </p:nvSpPr>
        <p:spPr>
          <a:xfrm>
            <a:off x="3627114" y="2338485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71F61-CB4E-FDD9-33F0-3294BEA8B6AD}"/>
              </a:ext>
            </a:extLst>
          </p:cNvPr>
          <p:cNvSpPr txBox="1"/>
          <p:nvPr/>
        </p:nvSpPr>
        <p:spPr>
          <a:xfrm>
            <a:off x="3429372" y="2961246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095FF-89FB-E554-F104-F9BE66C4818A}"/>
              </a:ext>
            </a:extLst>
          </p:cNvPr>
          <p:cNvSpPr txBox="1"/>
          <p:nvPr/>
        </p:nvSpPr>
        <p:spPr>
          <a:xfrm>
            <a:off x="3267243" y="3558267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923BD-92AA-6119-0C71-F25958C1C8A1}"/>
              </a:ext>
            </a:extLst>
          </p:cNvPr>
          <p:cNvSpPr txBox="1"/>
          <p:nvPr/>
        </p:nvSpPr>
        <p:spPr>
          <a:xfrm>
            <a:off x="3179416" y="4195308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288C5-797E-6283-7AC9-84B1CDEC81B4}"/>
              </a:ext>
            </a:extLst>
          </p:cNvPr>
          <p:cNvSpPr txBox="1"/>
          <p:nvPr/>
        </p:nvSpPr>
        <p:spPr>
          <a:xfrm>
            <a:off x="2145671" y="1146379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Neuer Eintrag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D721C-1399-1AC0-434E-3C483FD74BB8}"/>
              </a:ext>
            </a:extLst>
          </p:cNvPr>
          <p:cNvSpPr/>
          <p:nvPr/>
        </p:nvSpPr>
        <p:spPr>
          <a:xfrm>
            <a:off x="5283733" y="35334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46B1D6-4C72-54F6-1A88-29DA19D83681}"/>
              </a:ext>
            </a:extLst>
          </p:cNvPr>
          <p:cNvSpPr/>
          <p:nvPr/>
        </p:nvSpPr>
        <p:spPr>
          <a:xfrm>
            <a:off x="5283733" y="2930469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C69DF9-FB81-815B-11B5-C4C8FEB420D3}"/>
              </a:ext>
            </a:extLst>
          </p:cNvPr>
          <p:cNvSpPr/>
          <p:nvPr/>
        </p:nvSpPr>
        <p:spPr>
          <a:xfrm>
            <a:off x="5299779" y="2326934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7E30E0-47F0-C2EC-433D-9D3BB127D124}"/>
              </a:ext>
            </a:extLst>
          </p:cNvPr>
          <p:cNvSpPr txBox="1"/>
          <p:nvPr/>
        </p:nvSpPr>
        <p:spPr>
          <a:xfrm>
            <a:off x="5369149" y="238530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549AF8-6E77-8AE5-F6BC-3AEFE603FBB2}"/>
              </a:ext>
            </a:extLst>
          </p:cNvPr>
          <p:cNvSpPr txBox="1"/>
          <p:nvPr/>
        </p:nvSpPr>
        <p:spPr>
          <a:xfrm>
            <a:off x="5349189" y="2971248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802C1-A13F-FD30-4791-B91C3E8DB6EF}"/>
              </a:ext>
            </a:extLst>
          </p:cNvPr>
          <p:cNvSpPr txBox="1"/>
          <p:nvPr/>
        </p:nvSpPr>
        <p:spPr>
          <a:xfrm>
            <a:off x="5353103" y="3573656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12.31.2025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5097D-5B63-174E-6D69-6845249FB783}"/>
              </a:ext>
            </a:extLst>
          </p:cNvPr>
          <p:cNvSpPr txBox="1"/>
          <p:nvPr/>
        </p:nvSpPr>
        <p:spPr>
          <a:xfrm>
            <a:off x="5370231" y="417271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5F60A-4CD1-AB88-1B59-E3E364225EC0}"/>
              </a:ext>
            </a:extLst>
          </p:cNvPr>
          <p:cNvSpPr txBox="1"/>
          <p:nvPr/>
        </p:nvSpPr>
        <p:spPr>
          <a:xfrm>
            <a:off x="3335461" y="1776664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61436-09DF-7C43-2DFE-90F0B9CBC9B1}"/>
              </a:ext>
            </a:extLst>
          </p:cNvPr>
          <p:cNvSpPr/>
          <p:nvPr/>
        </p:nvSpPr>
        <p:spPr>
          <a:xfrm>
            <a:off x="5299779" y="1765113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A2811-B82E-5D82-E9FF-B7960E496B0B}"/>
              </a:ext>
            </a:extLst>
          </p:cNvPr>
          <p:cNvSpPr txBox="1"/>
          <p:nvPr/>
        </p:nvSpPr>
        <p:spPr>
          <a:xfrm>
            <a:off x="5369149" y="182348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7737C-3FAA-0459-69A7-97DEB2B67DBF}"/>
              </a:ext>
            </a:extLst>
          </p:cNvPr>
          <p:cNvSpPr txBox="1"/>
          <p:nvPr/>
        </p:nvSpPr>
        <p:spPr>
          <a:xfrm>
            <a:off x="3566890" y="134258"/>
            <a:ext cx="483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Neuen Eintrag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7FF6-8587-BCAD-D23D-E33A2055E8AA}"/>
              </a:ext>
            </a:extLst>
          </p:cNvPr>
          <p:cNvSpPr txBox="1"/>
          <p:nvPr/>
        </p:nvSpPr>
        <p:spPr>
          <a:xfrm>
            <a:off x="2600345" y="4640928"/>
            <a:ext cx="67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Fehler bei Eingabe: Datum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0068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050-CAD3-4AD3-F509-4D5B9A0D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624992-0081-95C3-1FFA-D71BAF28ADA4}"/>
              </a:ext>
            </a:extLst>
          </p:cNvPr>
          <p:cNvSpPr/>
          <p:nvPr/>
        </p:nvSpPr>
        <p:spPr>
          <a:xfrm>
            <a:off x="2145670" y="1165303"/>
            <a:ext cx="7586805" cy="4527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33343-A39E-27A9-7B69-13525A04CD0F}"/>
              </a:ext>
            </a:extLst>
          </p:cNvPr>
          <p:cNvSpPr/>
          <p:nvPr/>
        </p:nvSpPr>
        <p:spPr>
          <a:xfrm>
            <a:off x="2564132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F7BD9-286E-2282-4CE9-1F8495D160C6}"/>
              </a:ext>
            </a:extLst>
          </p:cNvPr>
          <p:cNvSpPr txBox="1"/>
          <p:nvPr/>
        </p:nvSpPr>
        <p:spPr>
          <a:xfrm>
            <a:off x="2564132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Eintrag ändern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E8F38-30B7-E0BA-6AB7-FEAACF1B2A81}"/>
              </a:ext>
            </a:extLst>
          </p:cNvPr>
          <p:cNvSpPr/>
          <p:nvPr/>
        </p:nvSpPr>
        <p:spPr>
          <a:xfrm>
            <a:off x="6184744" y="4960177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6E3CD-76CC-B085-D656-0697F20857D1}"/>
              </a:ext>
            </a:extLst>
          </p:cNvPr>
          <p:cNvSpPr txBox="1"/>
          <p:nvPr/>
        </p:nvSpPr>
        <p:spPr>
          <a:xfrm>
            <a:off x="6184744" y="5024700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Abbrechen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8D66C-0CB5-18A1-CF3E-ACF5FCF4AD83}"/>
              </a:ext>
            </a:extLst>
          </p:cNvPr>
          <p:cNvSpPr txBox="1"/>
          <p:nvPr/>
        </p:nvSpPr>
        <p:spPr>
          <a:xfrm>
            <a:off x="2145671" y="1079247"/>
            <a:ext cx="758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Eintrag anpassen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B999B-279E-7E2D-1CD8-CF6A4A23F28B}"/>
              </a:ext>
            </a:extLst>
          </p:cNvPr>
          <p:cNvSpPr/>
          <p:nvPr/>
        </p:nvSpPr>
        <p:spPr>
          <a:xfrm>
            <a:off x="3462852" y="4176095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97FD7-4FC7-1924-4C0C-C525E8FCC75B}"/>
              </a:ext>
            </a:extLst>
          </p:cNvPr>
          <p:cNvSpPr txBox="1"/>
          <p:nvPr/>
        </p:nvSpPr>
        <p:spPr>
          <a:xfrm>
            <a:off x="2414548" y="1884567"/>
            <a:ext cx="9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6D424-821A-0A26-CE1E-2E6E0B5C130A}"/>
              </a:ext>
            </a:extLst>
          </p:cNvPr>
          <p:cNvSpPr txBox="1"/>
          <p:nvPr/>
        </p:nvSpPr>
        <p:spPr>
          <a:xfrm>
            <a:off x="2499051" y="3011131"/>
            <a:ext cx="8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Wert: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F894C-5D1F-F23C-00A2-14C5E9F60BE2}"/>
              </a:ext>
            </a:extLst>
          </p:cNvPr>
          <p:cNvSpPr txBox="1"/>
          <p:nvPr/>
        </p:nvSpPr>
        <p:spPr>
          <a:xfrm>
            <a:off x="2328736" y="3579486"/>
            <a:ext cx="10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Datum: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6F676-D957-BFB0-B968-014EB4CA9E6B}"/>
              </a:ext>
            </a:extLst>
          </p:cNvPr>
          <p:cNvSpPr txBox="1"/>
          <p:nvPr/>
        </p:nvSpPr>
        <p:spPr>
          <a:xfrm>
            <a:off x="2259160" y="4161005"/>
            <a:ext cx="109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Bereich: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788D-AF98-7C85-A2DF-CCC2B3D2EC93}"/>
              </a:ext>
            </a:extLst>
          </p:cNvPr>
          <p:cNvSpPr/>
          <p:nvPr/>
        </p:nvSpPr>
        <p:spPr>
          <a:xfrm>
            <a:off x="3452901" y="3579486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C9E3-C819-4A68-4389-E27F34C85F87}"/>
              </a:ext>
            </a:extLst>
          </p:cNvPr>
          <p:cNvSpPr/>
          <p:nvPr/>
        </p:nvSpPr>
        <p:spPr>
          <a:xfrm>
            <a:off x="3452787" y="299757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B98766-13F6-0F63-A630-4F0BC8139760}"/>
              </a:ext>
            </a:extLst>
          </p:cNvPr>
          <p:cNvSpPr/>
          <p:nvPr/>
        </p:nvSpPr>
        <p:spPr>
          <a:xfrm>
            <a:off x="3447578" y="1862268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B0767-5E02-0A10-FEC1-DD4687065796}"/>
              </a:ext>
            </a:extLst>
          </p:cNvPr>
          <p:cNvSpPr txBox="1"/>
          <p:nvPr/>
        </p:nvSpPr>
        <p:spPr>
          <a:xfrm>
            <a:off x="3516948" y="1920642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2E072-857C-774E-7D34-828771BEB3B6}"/>
              </a:ext>
            </a:extLst>
          </p:cNvPr>
          <p:cNvSpPr txBox="1"/>
          <p:nvPr/>
        </p:nvSpPr>
        <p:spPr>
          <a:xfrm>
            <a:off x="3518243" y="303834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64AF3-C6C1-2F18-A63D-DB39525D6199}"/>
              </a:ext>
            </a:extLst>
          </p:cNvPr>
          <p:cNvSpPr txBox="1"/>
          <p:nvPr/>
        </p:nvSpPr>
        <p:spPr>
          <a:xfrm>
            <a:off x="3522271" y="3619647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DD.MM.YYYY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4DF7E-E45D-A0FD-2D45-35516A7F5FB2}"/>
              </a:ext>
            </a:extLst>
          </p:cNvPr>
          <p:cNvSpPr txBox="1"/>
          <p:nvPr/>
        </p:nvSpPr>
        <p:spPr>
          <a:xfrm>
            <a:off x="3546839" y="4215255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CF7824-F413-BCC5-03B4-B009276CBF73}"/>
              </a:ext>
            </a:extLst>
          </p:cNvPr>
          <p:cNvSpPr txBox="1"/>
          <p:nvPr/>
        </p:nvSpPr>
        <p:spPr>
          <a:xfrm>
            <a:off x="7105776" y="1501002"/>
            <a:ext cx="248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Vorheriger Wert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6632B-E27A-7FFA-A0C2-6C5C418337B8}"/>
              </a:ext>
            </a:extLst>
          </p:cNvPr>
          <p:cNvSpPr txBox="1"/>
          <p:nvPr/>
        </p:nvSpPr>
        <p:spPr>
          <a:xfrm>
            <a:off x="7089711" y="190825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Einkaufskosten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C098E-C92C-67D7-7ED4-7807DFDC6ECC}"/>
              </a:ext>
            </a:extLst>
          </p:cNvPr>
          <p:cNvSpPr txBox="1"/>
          <p:nvPr/>
        </p:nvSpPr>
        <p:spPr>
          <a:xfrm>
            <a:off x="7071764" y="303487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ACC2E5-072C-BBCA-B30E-F47033D62AE8}"/>
              </a:ext>
            </a:extLst>
          </p:cNvPr>
          <p:cNvSpPr txBox="1"/>
          <p:nvPr/>
        </p:nvSpPr>
        <p:spPr>
          <a:xfrm>
            <a:off x="7089711" y="3613068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12.12.2024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F7C0B-C165-EB7B-93BB-7B15D35D3BBD}"/>
              </a:ext>
            </a:extLst>
          </p:cNvPr>
          <p:cNvSpPr txBox="1"/>
          <p:nvPr/>
        </p:nvSpPr>
        <p:spPr>
          <a:xfrm>
            <a:off x="7072920" y="4199866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Essen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72B34-A08F-8AE8-E864-3A8B59CEF9A2}"/>
              </a:ext>
            </a:extLst>
          </p:cNvPr>
          <p:cNvCxnSpPr/>
          <p:nvPr/>
        </p:nvCxnSpPr>
        <p:spPr>
          <a:xfrm>
            <a:off x="7048594" y="231810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729FCE-7FDA-1117-1D0F-3E3DFE0FDCB3}"/>
              </a:ext>
            </a:extLst>
          </p:cNvPr>
          <p:cNvCxnSpPr/>
          <p:nvPr/>
        </p:nvCxnSpPr>
        <p:spPr>
          <a:xfrm>
            <a:off x="7048594" y="186226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5511A2-56B0-C775-7F48-0727091792C4}"/>
              </a:ext>
            </a:extLst>
          </p:cNvPr>
          <p:cNvCxnSpPr/>
          <p:nvPr/>
        </p:nvCxnSpPr>
        <p:spPr>
          <a:xfrm>
            <a:off x="7071764" y="343873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B53B2A-4641-565A-A166-B3F981CCF207}"/>
              </a:ext>
            </a:extLst>
          </p:cNvPr>
          <p:cNvCxnSpPr/>
          <p:nvPr/>
        </p:nvCxnSpPr>
        <p:spPr>
          <a:xfrm>
            <a:off x="7089711" y="4034818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D0E388-82D0-D866-F99D-3BDE2FFE0F70}"/>
              </a:ext>
            </a:extLst>
          </p:cNvPr>
          <p:cNvCxnSpPr/>
          <p:nvPr/>
        </p:nvCxnSpPr>
        <p:spPr>
          <a:xfrm>
            <a:off x="7057646" y="3002234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6F82B4-9AE0-3B95-5C04-429F2047E289}"/>
              </a:ext>
            </a:extLst>
          </p:cNvPr>
          <p:cNvCxnSpPr/>
          <p:nvPr/>
        </p:nvCxnSpPr>
        <p:spPr>
          <a:xfrm>
            <a:off x="7057646" y="3579486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9A3786-757E-C403-DD22-B7761A739833}"/>
              </a:ext>
            </a:extLst>
          </p:cNvPr>
          <p:cNvCxnSpPr/>
          <p:nvPr/>
        </p:nvCxnSpPr>
        <p:spPr>
          <a:xfrm>
            <a:off x="7089711" y="417721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EFE72F-5523-57AC-193D-248943FC6675}"/>
              </a:ext>
            </a:extLst>
          </p:cNvPr>
          <p:cNvCxnSpPr/>
          <p:nvPr/>
        </p:nvCxnSpPr>
        <p:spPr>
          <a:xfrm>
            <a:off x="7078204" y="4637760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D85332-586A-652B-AE0F-593EA2E65A90}"/>
              </a:ext>
            </a:extLst>
          </p:cNvPr>
          <p:cNvSpPr txBox="1"/>
          <p:nvPr/>
        </p:nvSpPr>
        <p:spPr>
          <a:xfrm>
            <a:off x="2697933" y="2441751"/>
            <a:ext cx="64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Typ: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3307AB-640F-AD34-CDD3-4C0010A374F2}"/>
              </a:ext>
            </a:extLst>
          </p:cNvPr>
          <p:cNvSpPr/>
          <p:nvPr/>
        </p:nvSpPr>
        <p:spPr>
          <a:xfrm>
            <a:off x="3452787" y="2428190"/>
            <a:ext cx="3526082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798858-E1E8-011D-A91A-0F6D734AE9BA}"/>
              </a:ext>
            </a:extLst>
          </p:cNvPr>
          <p:cNvSpPr txBox="1"/>
          <p:nvPr/>
        </p:nvSpPr>
        <p:spPr>
          <a:xfrm>
            <a:off x="3518243" y="2468969"/>
            <a:ext cx="32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1A483-2D62-AF37-383D-8D3204321514}"/>
              </a:ext>
            </a:extLst>
          </p:cNvPr>
          <p:cNvSpPr txBox="1"/>
          <p:nvPr/>
        </p:nvSpPr>
        <p:spPr>
          <a:xfrm>
            <a:off x="7071764" y="2465499"/>
            <a:ext cx="252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Ausgabe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338211-5F61-5D1B-9D4A-575FF96858F0}"/>
              </a:ext>
            </a:extLst>
          </p:cNvPr>
          <p:cNvCxnSpPr/>
          <p:nvPr/>
        </p:nvCxnSpPr>
        <p:spPr>
          <a:xfrm>
            <a:off x="7048594" y="2889855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36E78-7603-F1B1-A98B-4C5E19DC6885}"/>
              </a:ext>
            </a:extLst>
          </p:cNvPr>
          <p:cNvCxnSpPr/>
          <p:nvPr/>
        </p:nvCxnSpPr>
        <p:spPr>
          <a:xfrm>
            <a:off x="7048594" y="2441751"/>
            <a:ext cx="2524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76A3F8-EB9B-908A-CA20-F299875DC86C}"/>
              </a:ext>
            </a:extLst>
          </p:cNvPr>
          <p:cNvSpPr txBox="1"/>
          <p:nvPr/>
        </p:nvSpPr>
        <p:spPr>
          <a:xfrm>
            <a:off x="3029070" y="131275"/>
            <a:ext cx="582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Bestehenden Eintrag anpassen</a:t>
            </a:r>
          </a:p>
        </p:txBody>
      </p:sp>
    </p:spTree>
    <p:extLst>
      <p:ext uri="{BB962C8B-B14F-4D97-AF65-F5344CB8AC3E}">
        <p14:creationId xmlns:p14="http://schemas.microsoft.com/office/powerpoint/2010/main" val="22808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046EB14F664F95827453163D3D03" ma:contentTypeVersion="13" ma:contentTypeDescription="Ein neues Dokument erstellen." ma:contentTypeScope="" ma:versionID="d54e1d33bb12c5ead04b055dab0d8d40">
  <xsd:schema xmlns:xsd="http://www.w3.org/2001/XMLSchema" xmlns:xs="http://www.w3.org/2001/XMLSchema" xmlns:p="http://schemas.microsoft.com/office/2006/metadata/properties" xmlns:ns3="fbeb1cc2-2091-43d1-9102-3f9bd08d40a8" xmlns:ns4="1570b13e-2fa2-4e64-b9c9-a7966cfb96c1" targetNamespace="http://schemas.microsoft.com/office/2006/metadata/properties" ma:root="true" ma:fieldsID="6fca49c3470cb4b9895d9befd809dafa" ns3:_="" ns4:_="">
    <xsd:import namespace="fbeb1cc2-2091-43d1-9102-3f9bd08d40a8"/>
    <xsd:import namespace="1570b13e-2fa2-4e64-b9c9-a7966cfb96c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b1cc2-2091-43d1-9102-3f9bd08d40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b13e-2fa2-4e64-b9c9-a7966cfb9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eb1cc2-2091-43d1-9102-3f9bd08d40a8" xsi:nil="true"/>
  </documentManagement>
</p:properties>
</file>

<file path=customXml/itemProps1.xml><?xml version="1.0" encoding="utf-8"?>
<ds:datastoreItem xmlns:ds="http://schemas.openxmlformats.org/officeDocument/2006/customXml" ds:itemID="{582F0C80-921A-4ED2-A405-69CB9444F8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AC4CC-6FCC-4633-B882-9BED2DC3B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b1cc2-2091-43d1-9102-3f9bd08d40a8"/>
    <ds:schemaRef ds:uri="1570b13e-2fa2-4e64-b9c9-a7966cfb9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969999-5316-478D-9187-789CFC47890B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beb1cc2-2091-43d1-9102-3f9bd08d40a8"/>
    <ds:schemaRef ds:uri="1570b13e-2fa2-4e64-b9c9-a7966cfb96c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u2c00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Stephan Tobies</dc:creator>
  <cp:lastModifiedBy>Dominik Stephan Tobies</cp:lastModifiedBy>
  <cp:revision>10</cp:revision>
  <dcterms:created xsi:type="dcterms:W3CDTF">2025-02-10T12:05:34Z</dcterms:created>
  <dcterms:modified xsi:type="dcterms:W3CDTF">2025-02-14T10:13:17Z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0x010100BCF6046EB14F664F95827453163D3D03</vt:lpwstr>
  </property>
</Properties>
</file>