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7D59623A-090D-4474-AE9E-B729183FAF13}" type="presOf" srcId="{258FAB5E-8AC2-4EED-88EC-9FA87285A670}" destId="{C3D1136A-F3DB-41CD-8CFB-92E5467B1810}" srcOrd="0" destOrd="0" presId="urn:microsoft.com/office/officeart/2005/8/layout/venn3"/>
    <dgm:cxn modelId="{845FCDDB-D625-41A1-BDA2-6D7ED1F0E267}" type="presOf" srcId="{C1F39A31-C714-45B5-B63E-C928FA7A7477}" destId="{677E2B94-3055-4E2E-9858-3AFCF2241494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027076F2-8A4D-4BA8-9BD3-F9EE9F1D1B28}" type="presOf" srcId="{2B9C0AD2-7C89-42BD-B9BF-6514ABF9E30B}" destId="{8FE37112-EDF3-4CEA-ABF1-2CDA3FB9AEBF}" srcOrd="0" destOrd="0" presId="urn:microsoft.com/office/officeart/2005/8/layout/venn3"/>
    <dgm:cxn modelId="{98134024-09AF-434E-AF6B-549182FB020B}" type="presOf" srcId="{B1244696-6176-4C96-AB5C-2AFFB633624A}" destId="{B0686ACA-D531-4517-AD39-71B03733909F}" srcOrd="0" destOrd="0" presId="urn:microsoft.com/office/officeart/2005/8/layout/venn3"/>
    <dgm:cxn modelId="{042ABFB4-A247-4E6F-9E89-A2A7BB9EE481}" type="presOf" srcId="{0365F9CF-6F88-4FEC-B630-BA39B6C793F8}" destId="{EDC49E71-8B46-4902-AC12-AC93ECF48C58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D2A2F841-7FAB-41ED-BE54-424538895A7C}" type="presOf" srcId="{4051DED2-FF66-48BC-8F7B-FBC77B5D3138}" destId="{653CB581-8A03-4FE8-AB51-B1E82CD584BE}" srcOrd="0" destOrd="0" presId="urn:microsoft.com/office/officeart/2005/8/layout/venn3"/>
    <dgm:cxn modelId="{1A73EFCF-A13B-471A-8B60-760F13C7047E}" type="presOf" srcId="{B6DC6DF6-6640-4251-9770-0B8EAA8D640A}" destId="{F377AF5C-BF10-45CF-A408-40F5732A79FC}" srcOrd="0" destOrd="0" presId="urn:microsoft.com/office/officeart/2005/8/layout/venn3"/>
    <dgm:cxn modelId="{2C3246A5-480C-46A1-8E53-DF3692C5AA71}" type="presOf" srcId="{5B8B1D3A-2AAB-475C-9A2E-0B05DBCAA3FD}" destId="{43CAA8E0-0F0A-4A27-AC1F-1E37C910E009}" srcOrd="0" destOrd="0" presId="urn:microsoft.com/office/officeart/2005/8/layout/venn3"/>
    <dgm:cxn modelId="{7CE31A54-96C6-4F70-AD3C-8049EDCB3AFC}" type="presOf" srcId="{3F92C14B-AE24-4427-90F1-E525C2A79EE1}" destId="{D4C6F3D7-DBB7-49A4-BC53-B4F06269E6D7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E08B7368-24C8-402F-B24A-2E53B9A938D0}" type="presOf" srcId="{544AEEA9-423B-494B-814E-4EB3AD558F12}" destId="{713ABDE7-9B8B-480A-ACDF-AEA18129A613}" srcOrd="0" destOrd="0" presId="urn:microsoft.com/office/officeart/2005/8/layout/venn3"/>
    <dgm:cxn modelId="{2153CB49-1485-4899-A19B-F94DCFAEE8D5}" type="presParOf" srcId="{677E2B94-3055-4E2E-9858-3AFCF2241494}" destId="{713ABDE7-9B8B-480A-ACDF-AEA18129A613}" srcOrd="0" destOrd="0" presId="urn:microsoft.com/office/officeart/2005/8/layout/venn3"/>
    <dgm:cxn modelId="{B40EB79E-1445-4974-932D-02336547DED0}" type="presParOf" srcId="{677E2B94-3055-4E2E-9858-3AFCF2241494}" destId="{F82BCFD0-7595-4863-A08C-DC5E00BC3929}" srcOrd="1" destOrd="0" presId="urn:microsoft.com/office/officeart/2005/8/layout/venn3"/>
    <dgm:cxn modelId="{952D084B-4396-4E38-ADA5-0E99F6827DEF}" type="presParOf" srcId="{677E2B94-3055-4E2E-9858-3AFCF2241494}" destId="{8FE37112-EDF3-4CEA-ABF1-2CDA3FB9AEBF}" srcOrd="2" destOrd="0" presId="urn:microsoft.com/office/officeart/2005/8/layout/venn3"/>
    <dgm:cxn modelId="{8620B682-BD40-47B5-8BAB-D13F48935BFF}" type="presParOf" srcId="{677E2B94-3055-4E2E-9858-3AFCF2241494}" destId="{60B457F3-F7C8-4379-88B2-BCC49E70DB5A}" srcOrd="3" destOrd="0" presId="urn:microsoft.com/office/officeart/2005/8/layout/venn3"/>
    <dgm:cxn modelId="{2FCF64F7-4D0B-48BD-9B93-97F625DC36E2}" type="presParOf" srcId="{677E2B94-3055-4E2E-9858-3AFCF2241494}" destId="{EDC49E71-8B46-4902-AC12-AC93ECF48C58}" srcOrd="4" destOrd="0" presId="urn:microsoft.com/office/officeart/2005/8/layout/venn3"/>
    <dgm:cxn modelId="{6B54AF01-A9EE-402C-ACD0-15FF1E38B8D5}" type="presParOf" srcId="{677E2B94-3055-4E2E-9858-3AFCF2241494}" destId="{3698E65C-1F43-4C9B-9CB6-49116463A0CB}" srcOrd="5" destOrd="0" presId="urn:microsoft.com/office/officeart/2005/8/layout/venn3"/>
    <dgm:cxn modelId="{03AE4C37-634C-4622-899C-C8663F252614}" type="presParOf" srcId="{677E2B94-3055-4E2E-9858-3AFCF2241494}" destId="{C3D1136A-F3DB-41CD-8CFB-92E5467B1810}" srcOrd="6" destOrd="0" presId="urn:microsoft.com/office/officeart/2005/8/layout/venn3"/>
    <dgm:cxn modelId="{09AD3BDF-17D4-4B57-ACD1-C7A3E98140C6}" type="presParOf" srcId="{677E2B94-3055-4E2E-9858-3AFCF2241494}" destId="{7C3E6874-0BF7-4A5E-BC70-3289CD64C76D}" srcOrd="7" destOrd="0" presId="urn:microsoft.com/office/officeart/2005/8/layout/venn3"/>
    <dgm:cxn modelId="{0C85F1F8-5835-419D-8A2A-3D5A0AE55CF8}" type="presParOf" srcId="{677E2B94-3055-4E2E-9858-3AFCF2241494}" destId="{D4C6F3D7-DBB7-49A4-BC53-B4F06269E6D7}" srcOrd="8" destOrd="0" presId="urn:microsoft.com/office/officeart/2005/8/layout/venn3"/>
    <dgm:cxn modelId="{E9C31607-4065-428D-A55D-124F4CAFCD3A}" type="presParOf" srcId="{677E2B94-3055-4E2E-9858-3AFCF2241494}" destId="{9032B1B4-9401-4CC8-B35A-210124A10935}" srcOrd="9" destOrd="0" presId="urn:microsoft.com/office/officeart/2005/8/layout/venn3"/>
    <dgm:cxn modelId="{00FE16F2-1A79-4BDD-9272-3B14A5DE58ED}" type="presParOf" srcId="{677E2B94-3055-4E2E-9858-3AFCF2241494}" destId="{F377AF5C-BF10-45CF-A408-40F5732A79FC}" srcOrd="10" destOrd="0" presId="urn:microsoft.com/office/officeart/2005/8/layout/venn3"/>
    <dgm:cxn modelId="{0D1FEE53-A33D-4193-8407-8A57D0016474}" type="presParOf" srcId="{677E2B94-3055-4E2E-9858-3AFCF2241494}" destId="{CE654DE9-67FA-4407-AFE9-45B2D2512A11}" srcOrd="11" destOrd="0" presId="urn:microsoft.com/office/officeart/2005/8/layout/venn3"/>
    <dgm:cxn modelId="{98A44BE6-B289-4117-B0D8-6C12D0824462}" type="presParOf" srcId="{677E2B94-3055-4E2E-9858-3AFCF2241494}" destId="{653CB581-8A03-4FE8-AB51-B1E82CD584BE}" srcOrd="12" destOrd="0" presId="urn:microsoft.com/office/officeart/2005/8/layout/venn3"/>
    <dgm:cxn modelId="{FBFB8105-F3F5-425E-AE5F-B41C78CC3917}" type="presParOf" srcId="{677E2B94-3055-4E2E-9858-3AFCF2241494}" destId="{F3F55A4B-4917-4FB8-B69B-01B97A7CD8A9}" srcOrd="13" destOrd="0" presId="urn:microsoft.com/office/officeart/2005/8/layout/venn3"/>
    <dgm:cxn modelId="{CAF3AA86-A98C-4887-82CA-AD016BFBA3B6}" type="presParOf" srcId="{677E2B94-3055-4E2E-9858-3AFCF2241494}" destId="{B0686ACA-D531-4517-AD39-71B03733909F}" srcOrd="14" destOrd="0" presId="urn:microsoft.com/office/officeart/2005/8/layout/venn3"/>
    <dgm:cxn modelId="{E9F198D6-1BFD-4E8A-AAFB-CE2387A7197D}" type="presParOf" srcId="{677E2B94-3055-4E2E-9858-3AFCF2241494}" destId="{1EBECB31-3553-420C-8294-4DDF52ABFD1F}" srcOrd="15" destOrd="0" presId="urn:microsoft.com/office/officeart/2005/8/layout/venn3"/>
    <dgm:cxn modelId="{02BD07AD-6459-4369-B382-479DFC10D7C6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68337D99-31C0-4B6C-8607-3BA243B60691}" type="presOf" srcId="{258FAB5E-8AC2-4EED-88EC-9FA87285A670}" destId="{C3D1136A-F3DB-41CD-8CFB-92E5467B1810}" srcOrd="0" destOrd="0" presId="urn:microsoft.com/office/officeart/2005/8/layout/venn3"/>
    <dgm:cxn modelId="{D4FC532E-E2D4-45FC-B96C-EC92E7F8A1AA}" type="presOf" srcId="{5B8B1D3A-2AAB-475C-9A2E-0B05DBCAA3FD}" destId="{43CAA8E0-0F0A-4A27-AC1F-1E37C910E009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25A24564-7D99-443D-9FB4-E09CDC3ACDFA}" type="presOf" srcId="{0365F9CF-6F88-4FEC-B630-BA39B6C793F8}" destId="{EDC49E71-8B46-4902-AC12-AC93ECF48C58}" srcOrd="0" destOrd="0" presId="urn:microsoft.com/office/officeart/2005/8/layout/venn3"/>
    <dgm:cxn modelId="{E95A8770-A5BD-43C4-8DAD-B34EAD09A217}" type="presOf" srcId="{4051DED2-FF66-48BC-8F7B-FBC77B5D3138}" destId="{653CB581-8A03-4FE8-AB51-B1E82CD584BE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3AF95934-1B5F-48DC-BD8A-C61CF38DAC68}" type="presOf" srcId="{2B9C0AD2-7C89-42BD-B9BF-6514ABF9E30B}" destId="{8FE37112-EDF3-4CEA-ABF1-2CDA3FB9AEBF}" srcOrd="0" destOrd="0" presId="urn:microsoft.com/office/officeart/2005/8/layout/venn3"/>
    <dgm:cxn modelId="{4185FBFC-313B-421F-B567-BB7F5CFEB763}" type="presOf" srcId="{544AEEA9-423B-494B-814E-4EB3AD558F12}" destId="{713ABDE7-9B8B-480A-ACDF-AEA18129A613}" srcOrd="0" destOrd="0" presId="urn:microsoft.com/office/officeart/2005/8/layout/venn3"/>
    <dgm:cxn modelId="{E9C81388-9139-4494-9A1A-E8967380B8A2}" type="presOf" srcId="{B6DC6DF6-6640-4251-9770-0B8EAA8D640A}" destId="{F377AF5C-BF10-45CF-A408-40F5732A79FC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DF66B581-8DB2-4C78-AC52-CC6B2A969439}" type="presOf" srcId="{3F92C14B-AE24-4427-90F1-E525C2A79EE1}" destId="{D4C6F3D7-DBB7-49A4-BC53-B4F06269E6D7}" srcOrd="0" destOrd="0" presId="urn:microsoft.com/office/officeart/2005/8/layout/venn3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0F1E2C0-757B-404D-B71E-E7CEB407361C}" type="presOf" srcId="{B1244696-6176-4C96-AB5C-2AFFB633624A}" destId="{B0686ACA-D531-4517-AD39-71B03733909F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77F281BE-AB7D-4DA1-A432-A998EEB959B9}" type="presOf" srcId="{C1F39A31-C714-45B5-B63E-C928FA7A7477}" destId="{677E2B94-3055-4E2E-9858-3AFCF2241494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5A6CE29B-23DC-4317-8365-F2560CEA98C8}" type="presParOf" srcId="{677E2B94-3055-4E2E-9858-3AFCF2241494}" destId="{713ABDE7-9B8B-480A-ACDF-AEA18129A613}" srcOrd="0" destOrd="0" presId="urn:microsoft.com/office/officeart/2005/8/layout/venn3"/>
    <dgm:cxn modelId="{30964063-2018-4FF0-AB8E-79E692DAAE2F}" type="presParOf" srcId="{677E2B94-3055-4E2E-9858-3AFCF2241494}" destId="{F82BCFD0-7595-4863-A08C-DC5E00BC3929}" srcOrd="1" destOrd="0" presId="urn:microsoft.com/office/officeart/2005/8/layout/venn3"/>
    <dgm:cxn modelId="{5D0E7059-4C50-494D-9CF4-59FBCA408804}" type="presParOf" srcId="{677E2B94-3055-4E2E-9858-3AFCF2241494}" destId="{8FE37112-EDF3-4CEA-ABF1-2CDA3FB9AEBF}" srcOrd="2" destOrd="0" presId="urn:microsoft.com/office/officeart/2005/8/layout/venn3"/>
    <dgm:cxn modelId="{D6B35F27-FEE4-436A-A82F-AB2F8A0F5FFD}" type="presParOf" srcId="{677E2B94-3055-4E2E-9858-3AFCF2241494}" destId="{60B457F3-F7C8-4379-88B2-BCC49E70DB5A}" srcOrd="3" destOrd="0" presId="urn:microsoft.com/office/officeart/2005/8/layout/venn3"/>
    <dgm:cxn modelId="{CC7C8818-60FD-4326-B87B-703374B327D7}" type="presParOf" srcId="{677E2B94-3055-4E2E-9858-3AFCF2241494}" destId="{EDC49E71-8B46-4902-AC12-AC93ECF48C58}" srcOrd="4" destOrd="0" presId="urn:microsoft.com/office/officeart/2005/8/layout/venn3"/>
    <dgm:cxn modelId="{60877FF3-8F1C-40B3-86BA-F93179AB4C65}" type="presParOf" srcId="{677E2B94-3055-4E2E-9858-3AFCF2241494}" destId="{3698E65C-1F43-4C9B-9CB6-49116463A0CB}" srcOrd="5" destOrd="0" presId="urn:microsoft.com/office/officeart/2005/8/layout/venn3"/>
    <dgm:cxn modelId="{DEF79168-E929-4C12-9B84-D3078C7289C3}" type="presParOf" srcId="{677E2B94-3055-4E2E-9858-3AFCF2241494}" destId="{C3D1136A-F3DB-41CD-8CFB-92E5467B1810}" srcOrd="6" destOrd="0" presId="urn:microsoft.com/office/officeart/2005/8/layout/venn3"/>
    <dgm:cxn modelId="{B1AE80CE-A7C6-46F5-809E-E43A89EC8E5B}" type="presParOf" srcId="{677E2B94-3055-4E2E-9858-3AFCF2241494}" destId="{7C3E6874-0BF7-4A5E-BC70-3289CD64C76D}" srcOrd="7" destOrd="0" presId="urn:microsoft.com/office/officeart/2005/8/layout/venn3"/>
    <dgm:cxn modelId="{65252607-CB85-4D96-845F-1C35728DBA34}" type="presParOf" srcId="{677E2B94-3055-4E2E-9858-3AFCF2241494}" destId="{D4C6F3D7-DBB7-49A4-BC53-B4F06269E6D7}" srcOrd="8" destOrd="0" presId="urn:microsoft.com/office/officeart/2005/8/layout/venn3"/>
    <dgm:cxn modelId="{80AEF268-88CF-4B41-B655-2DB57E484D08}" type="presParOf" srcId="{677E2B94-3055-4E2E-9858-3AFCF2241494}" destId="{9032B1B4-9401-4CC8-B35A-210124A10935}" srcOrd="9" destOrd="0" presId="urn:microsoft.com/office/officeart/2005/8/layout/venn3"/>
    <dgm:cxn modelId="{BC96D8E2-4B43-4CFA-99BD-6E556D0FE037}" type="presParOf" srcId="{677E2B94-3055-4E2E-9858-3AFCF2241494}" destId="{F377AF5C-BF10-45CF-A408-40F5732A79FC}" srcOrd="10" destOrd="0" presId="urn:microsoft.com/office/officeart/2005/8/layout/venn3"/>
    <dgm:cxn modelId="{074E8FD8-CA31-49D4-AC9E-728C696D6D34}" type="presParOf" srcId="{677E2B94-3055-4E2E-9858-3AFCF2241494}" destId="{CE654DE9-67FA-4407-AFE9-45B2D2512A11}" srcOrd="11" destOrd="0" presId="urn:microsoft.com/office/officeart/2005/8/layout/venn3"/>
    <dgm:cxn modelId="{9449A1D8-62F8-431A-BE01-31BE1FFB357A}" type="presParOf" srcId="{677E2B94-3055-4E2E-9858-3AFCF2241494}" destId="{653CB581-8A03-4FE8-AB51-B1E82CD584BE}" srcOrd="12" destOrd="0" presId="urn:microsoft.com/office/officeart/2005/8/layout/venn3"/>
    <dgm:cxn modelId="{1C57F100-95B1-4886-8ED4-7A9C23767B1E}" type="presParOf" srcId="{677E2B94-3055-4E2E-9858-3AFCF2241494}" destId="{F3F55A4B-4917-4FB8-B69B-01B97A7CD8A9}" srcOrd="13" destOrd="0" presId="urn:microsoft.com/office/officeart/2005/8/layout/venn3"/>
    <dgm:cxn modelId="{39999CF4-292A-42D1-889E-A6D96E82532F}" type="presParOf" srcId="{677E2B94-3055-4E2E-9858-3AFCF2241494}" destId="{B0686ACA-D531-4517-AD39-71B03733909F}" srcOrd="14" destOrd="0" presId="urn:microsoft.com/office/officeart/2005/8/layout/venn3"/>
    <dgm:cxn modelId="{B123568D-355E-4F45-A40C-DE360A1726A7}" type="presParOf" srcId="{677E2B94-3055-4E2E-9858-3AFCF2241494}" destId="{1EBECB31-3553-420C-8294-4DDF52ABFD1F}" srcOrd="15" destOrd="0" presId="urn:microsoft.com/office/officeart/2005/8/layout/venn3"/>
    <dgm:cxn modelId="{D80AF2E2-A2DC-484E-A81C-13C6796DC9E0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7AFF4811-B703-4E88-AAE3-0EB53D9174B3}" type="presOf" srcId="{258FAB5E-8AC2-4EED-88EC-9FA87285A670}" destId="{C3D1136A-F3DB-41CD-8CFB-92E5467B1810}" srcOrd="0" destOrd="0" presId="urn:microsoft.com/office/officeart/2005/8/layout/venn3"/>
    <dgm:cxn modelId="{F8468CB6-8DB5-4463-AD6E-E91337381D30}" type="presOf" srcId="{0365F9CF-6F88-4FEC-B630-BA39B6C793F8}" destId="{EDC49E71-8B46-4902-AC12-AC93ECF48C58}" srcOrd="0" destOrd="0" presId="urn:microsoft.com/office/officeart/2005/8/layout/venn3"/>
    <dgm:cxn modelId="{477856DE-BEE5-4BBF-8C22-434C3419D560}" type="presOf" srcId="{3F92C14B-AE24-4427-90F1-E525C2A79EE1}" destId="{D4C6F3D7-DBB7-49A4-BC53-B4F06269E6D7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68F79A77-FB14-4E2A-8499-2BBDC298BAD1}" type="presOf" srcId="{5B8B1D3A-2AAB-475C-9A2E-0B05DBCAA3FD}" destId="{43CAA8E0-0F0A-4A27-AC1F-1E37C910E009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8AE1EE8C-34E0-4147-B962-5F0334445278}" type="presOf" srcId="{544AEEA9-423B-494B-814E-4EB3AD558F12}" destId="{713ABDE7-9B8B-480A-ACDF-AEA18129A613}" srcOrd="0" destOrd="0" presId="urn:microsoft.com/office/officeart/2005/8/layout/venn3"/>
    <dgm:cxn modelId="{32D74FEA-770C-487B-A818-06F126AB3A25}" type="presOf" srcId="{2B9C0AD2-7C89-42BD-B9BF-6514ABF9E30B}" destId="{8FE37112-EDF3-4CEA-ABF1-2CDA3FB9AEBF}" srcOrd="0" destOrd="0" presId="urn:microsoft.com/office/officeart/2005/8/layout/venn3"/>
    <dgm:cxn modelId="{A2111EE9-56CD-4B0C-90C7-5DB6DF255CB6}" type="presOf" srcId="{C1F39A31-C714-45B5-B63E-C928FA7A7477}" destId="{677E2B94-3055-4E2E-9858-3AFCF2241494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635E9B9B-ED09-488B-8719-F7CAEFDF23C9}" type="presOf" srcId="{4051DED2-FF66-48BC-8F7B-FBC77B5D3138}" destId="{653CB581-8A03-4FE8-AB51-B1E82CD584BE}" srcOrd="0" destOrd="0" presId="urn:microsoft.com/office/officeart/2005/8/layout/venn3"/>
    <dgm:cxn modelId="{A6C4A961-BE91-455D-AA39-402229757DD4}" type="presOf" srcId="{B6DC6DF6-6640-4251-9770-0B8EAA8D640A}" destId="{F377AF5C-BF10-45CF-A408-40F5732A79FC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D0C5ECE3-6D54-4218-BFE5-6B19B295FD9D}" type="presOf" srcId="{B1244696-6176-4C96-AB5C-2AFFB633624A}" destId="{B0686ACA-D531-4517-AD39-71B03733909F}" srcOrd="0" destOrd="0" presId="urn:microsoft.com/office/officeart/2005/8/layout/venn3"/>
    <dgm:cxn modelId="{DB3A2E0E-2BC4-4FD9-85E3-F371EA8FD2CC}" type="presParOf" srcId="{677E2B94-3055-4E2E-9858-3AFCF2241494}" destId="{713ABDE7-9B8B-480A-ACDF-AEA18129A613}" srcOrd="0" destOrd="0" presId="urn:microsoft.com/office/officeart/2005/8/layout/venn3"/>
    <dgm:cxn modelId="{B210F777-BF70-4D1C-BF02-7D334CD4AD77}" type="presParOf" srcId="{677E2B94-3055-4E2E-9858-3AFCF2241494}" destId="{F82BCFD0-7595-4863-A08C-DC5E00BC3929}" srcOrd="1" destOrd="0" presId="urn:microsoft.com/office/officeart/2005/8/layout/venn3"/>
    <dgm:cxn modelId="{357F1C58-7D9F-4708-B4AD-511DC6EEC689}" type="presParOf" srcId="{677E2B94-3055-4E2E-9858-3AFCF2241494}" destId="{8FE37112-EDF3-4CEA-ABF1-2CDA3FB9AEBF}" srcOrd="2" destOrd="0" presId="urn:microsoft.com/office/officeart/2005/8/layout/venn3"/>
    <dgm:cxn modelId="{5FB4A399-50C7-45F2-BE31-AA30D7ADC3D5}" type="presParOf" srcId="{677E2B94-3055-4E2E-9858-3AFCF2241494}" destId="{60B457F3-F7C8-4379-88B2-BCC49E70DB5A}" srcOrd="3" destOrd="0" presId="urn:microsoft.com/office/officeart/2005/8/layout/venn3"/>
    <dgm:cxn modelId="{1556DB9D-1A23-41B4-A457-4FFBF1741AAD}" type="presParOf" srcId="{677E2B94-3055-4E2E-9858-3AFCF2241494}" destId="{EDC49E71-8B46-4902-AC12-AC93ECF48C58}" srcOrd="4" destOrd="0" presId="urn:microsoft.com/office/officeart/2005/8/layout/venn3"/>
    <dgm:cxn modelId="{97CC8E5B-F753-4EEA-B3C2-A431D2C6FD7D}" type="presParOf" srcId="{677E2B94-3055-4E2E-9858-3AFCF2241494}" destId="{3698E65C-1F43-4C9B-9CB6-49116463A0CB}" srcOrd="5" destOrd="0" presId="urn:microsoft.com/office/officeart/2005/8/layout/venn3"/>
    <dgm:cxn modelId="{EBBA43E0-6692-472E-BCB2-51BDC137E616}" type="presParOf" srcId="{677E2B94-3055-4E2E-9858-3AFCF2241494}" destId="{C3D1136A-F3DB-41CD-8CFB-92E5467B1810}" srcOrd="6" destOrd="0" presId="urn:microsoft.com/office/officeart/2005/8/layout/venn3"/>
    <dgm:cxn modelId="{95C3D916-2FE8-4B8A-B767-DBF3F6CC5FF5}" type="presParOf" srcId="{677E2B94-3055-4E2E-9858-3AFCF2241494}" destId="{7C3E6874-0BF7-4A5E-BC70-3289CD64C76D}" srcOrd="7" destOrd="0" presId="urn:microsoft.com/office/officeart/2005/8/layout/venn3"/>
    <dgm:cxn modelId="{67765F9D-500A-47B4-A86A-EA787EE23EC0}" type="presParOf" srcId="{677E2B94-3055-4E2E-9858-3AFCF2241494}" destId="{D4C6F3D7-DBB7-49A4-BC53-B4F06269E6D7}" srcOrd="8" destOrd="0" presId="urn:microsoft.com/office/officeart/2005/8/layout/venn3"/>
    <dgm:cxn modelId="{1805F8B5-10ED-4948-95CC-21E4A990D6A7}" type="presParOf" srcId="{677E2B94-3055-4E2E-9858-3AFCF2241494}" destId="{9032B1B4-9401-4CC8-B35A-210124A10935}" srcOrd="9" destOrd="0" presId="urn:microsoft.com/office/officeart/2005/8/layout/venn3"/>
    <dgm:cxn modelId="{D78DE575-A3F8-42DD-AD50-6748F1C82610}" type="presParOf" srcId="{677E2B94-3055-4E2E-9858-3AFCF2241494}" destId="{F377AF5C-BF10-45CF-A408-40F5732A79FC}" srcOrd="10" destOrd="0" presId="urn:microsoft.com/office/officeart/2005/8/layout/venn3"/>
    <dgm:cxn modelId="{9DC7C022-76E4-4E93-939A-BE3A34208305}" type="presParOf" srcId="{677E2B94-3055-4E2E-9858-3AFCF2241494}" destId="{CE654DE9-67FA-4407-AFE9-45B2D2512A11}" srcOrd="11" destOrd="0" presId="urn:microsoft.com/office/officeart/2005/8/layout/venn3"/>
    <dgm:cxn modelId="{8CA28B3D-3F08-4901-B34F-34269B265F50}" type="presParOf" srcId="{677E2B94-3055-4E2E-9858-3AFCF2241494}" destId="{653CB581-8A03-4FE8-AB51-B1E82CD584BE}" srcOrd="12" destOrd="0" presId="urn:microsoft.com/office/officeart/2005/8/layout/venn3"/>
    <dgm:cxn modelId="{AE66498D-C5D8-464B-89DD-867336A75E35}" type="presParOf" srcId="{677E2B94-3055-4E2E-9858-3AFCF2241494}" destId="{F3F55A4B-4917-4FB8-B69B-01B97A7CD8A9}" srcOrd="13" destOrd="0" presId="urn:microsoft.com/office/officeart/2005/8/layout/venn3"/>
    <dgm:cxn modelId="{2AB41704-9CF8-44F8-A89A-89AC38178AF4}" type="presParOf" srcId="{677E2B94-3055-4E2E-9858-3AFCF2241494}" destId="{B0686ACA-D531-4517-AD39-71B03733909F}" srcOrd="14" destOrd="0" presId="urn:microsoft.com/office/officeart/2005/8/layout/venn3"/>
    <dgm:cxn modelId="{16197722-692E-4533-B18A-77EE08A2751F}" type="presParOf" srcId="{677E2B94-3055-4E2E-9858-3AFCF2241494}" destId="{1EBECB31-3553-420C-8294-4DDF52ABFD1F}" srcOrd="15" destOrd="0" presId="urn:microsoft.com/office/officeart/2005/8/layout/venn3"/>
    <dgm:cxn modelId="{82840EDA-7CAD-4E4D-9C51-7A03759F7D53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FB5ACD-DA7C-4531-89ED-580442E906AA}" type="presOf" srcId="{258FAB5E-8AC2-4EED-88EC-9FA87285A670}" destId="{C3D1136A-F3DB-41CD-8CFB-92E5467B1810}" srcOrd="0" destOrd="0" presId="urn:microsoft.com/office/officeart/2005/8/layout/venn3"/>
    <dgm:cxn modelId="{ACC87968-9A74-4A97-AE4B-04C7B9225EBC}" type="presOf" srcId="{B1244696-6176-4C96-AB5C-2AFFB633624A}" destId="{B0686ACA-D531-4517-AD39-71B03733909F}" srcOrd="0" destOrd="0" presId="urn:microsoft.com/office/officeart/2005/8/layout/venn3"/>
    <dgm:cxn modelId="{633B1267-78A1-467E-96C2-02ACF544AF07}" type="presOf" srcId="{544AEEA9-423B-494B-814E-4EB3AD558F12}" destId="{713ABDE7-9B8B-480A-ACDF-AEA18129A613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4DD6CB64-1C25-4750-8D6C-F7C305ECEF9A}" type="presOf" srcId="{B6DC6DF6-6640-4251-9770-0B8EAA8D640A}" destId="{F377AF5C-BF10-45CF-A408-40F5732A79FC}" srcOrd="0" destOrd="0" presId="urn:microsoft.com/office/officeart/2005/8/layout/venn3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8C0BF27F-68DC-4343-98E0-13680C5A8B18}" type="presOf" srcId="{0365F9CF-6F88-4FEC-B630-BA39B6C793F8}" destId="{EDC49E71-8B46-4902-AC12-AC93ECF48C58}" srcOrd="0" destOrd="0" presId="urn:microsoft.com/office/officeart/2005/8/layout/venn3"/>
    <dgm:cxn modelId="{FEE32FAC-A1B7-46A9-A174-744C995165F3}" type="presOf" srcId="{5B8B1D3A-2AAB-475C-9A2E-0B05DBCAA3FD}" destId="{43CAA8E0-0F0A-4A27-AC1F-1E37C910E009}" srcOrd="0" destOrd="0" presId="urn:microsoft.com/office/officeart/2005/8/layout/venn3"/>
    <dgm:cxn modelId="{2979B4D9-74E7-474D-A541-BDD087DDE026}" type="presOf" srcId="{4051DED2-FF66-48BC-8F7B-FBC77B5D3138}" destId="{653CB581-8A03-4FE8-AB51-B1E82CD584BE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54B58853-8A86-4006-B84C-7A8B45DBAEC3}" type="presOf" srcId="{3F92C14B-AE24-4427-90F1-E525C2A79EE1}" destId="{D4C6F3D7-DBB7-49A4-BC53-B4F06269E6D7}" srcOrd="0" destOrd="0" presId="urn:microsoft.com/office/officeart/2005/8/layout/venn3"/>
    <dgm:cxn modelId="{13AD2EBC-73BF-4217-B795-9B1D92E73846}" type="presOf" srcId="{C1F39A31-C714-45B5-B63E-C928FA7A7477}" destId="{677E2B94-3055-4E2E-9858-3AFCF2241494}" srcOrd="0" destOrd="0" presId="urn:microsoft.com/office/officeart/2005/8/layout/venn3"/>
    <dgm:cxn modelId="{85B73B51-5F58-43E6-A671-15F55D8CA5C2}" type="presOf" srcId="{2B9C0AD2-7C89-42BD-B9BF-6514ABF9E30B}" destId="{8FE37112-EDF3-4CEA-ABF1-2CDA3FB9AEBF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13CA7AF8-E683-4CAE-8123-C2F078C90954}" type="presParOf" srcId="{677E2B94-3055-4E2E-9858-3AFCF2241494}" destId="{713ABDE7-9B8B-480A-ACDF-AEA18129A613}" srcOrd="0" destOrd="0" presId="urn:microsoft.com/office/officeart/2005/8/layout/venn3"/>
    <dgm:cxn modelId="{BD3DA344-23DB-4347-AFC2-F1AFBADF28E3}" type="presParOf" srcId="{677E2B94-3055-4E2E-9858-3AFCF2241494}" destId="{F82BCFD0-7595-4863-A08C-DC5E00BC3929}" srcOrd="1" destOrd="0" presId="urn:microsoft.com/office/officeart/2005/8/layout/venn3"/>
    <dgm:cxn modelId="{33CA6D33-C812-4D42-9C7F-C0510EF6E5B6}" type="presParOf" srcId="{677E2B94-3055-4E2E-9858-3AFCF2241494}" destId="{8FE37112-EDF3-4CEA-ABF1-2CDA3FB9AEBF}" srcOrd="2" destOrd="0" presId="urn:microsoft.com/office/officeart/2005/8/layout/venn3"/>
    <dgm:cxn modelId="{F1B2B889-23E8-46D2-8854-9B2C763FA37B}" type="presParOf" srcId="{677E2B94-3055-4E2E-9858-3AFCF2241494}" destId="{60B457F3-F7C8-4379-88B2-BCC49E70DB5A}" srcOrd="3" destOrd="0" presId="urn:microsoft.com/office/officeart/2005/8/layout/venn3"/>
    <dgm:cxn modelId="{F7A5FD79-9103-458D-9AE6-2FCC4FC563AB}" type="presParOf" srcId="{677E2B94-3055-4E2E-9858-3AFCF2241494}" destId="{EDC49E71-8B46-4902-AC12-AC93ECF48C58}" srcOrd="4" destOrd="0" presId="urn:microsoft.com/office/officeart/2005/8/layout/venn3"/>
    <dgm:cxn modelId="{66BC5BC9-958C-4D49-AA63-F62895A50D3B}" type="presParOf" srcId="{677E2B94-3055-4E2E-9858-3AFCF2241494}" destId="{3698E65C-1F43-4C9B-9CB6-49116463A0CB}" srcOrd="5" destOrd="0" presId="urn:microsoft.com/office/officeart/2005/8/layout/venn3"/>
    <dgm:cxn modelId="{2EC614BA-671D-47FE-892C-B39E453493F4}" type="presParOf" srcId="{677E2B94-3055-4E2E-9858-3AFCF2241494}" destId="{C3D1136A-F3DB-41CD-8CFB-92E5467B1810}" srcOrd="6" destOrd="0" presId="urn:microsoft.com/office/officeart/2005/8/layout/venn3"/>
    <dgm:cxn modelId="{F7D90355-9B3D-4BA4-AF89-49E03315D57D}" type="presParOf" srcId="{677E2B94-3055-4E2E-9858-3AFCF2241494}" destId="{7C3E6874-0BF7-4A5E-BC70-3289CD64C76D}" srcOrd="7" destOrd="0" presId="urn:microsoft.com/office/officeart/2005/8/layout/venn3"/>
    <dgm:cxn modelId="{5C7341F7-CDE8-4576-BF70-10716EC450AE}" type="presParOf" srcId="{677E2B94-3055-4E2E-9858-3AFCF2241494}" destId="{D4C6F3D7-DBB7-49A4-BC53-B4F06269E6D7}" srcOrd="8" destOrd="0" presId="urn:microsoft.com/office/officeart/2005/8/layout/venn3"/>
    <dgm:cxn modelId="{98AD095A-6407-4B0A-85DE-B8BD965D1447}" type="presParOf" srcId="{677E2B94-3055-4E2E-9858-3AFCF2241494}" destId="{9032B1B4-9401-4CC8-B35A-210124A10935}" srcOrd="9" destOrd="0" presId="urn:microsoft.com/office/officeart/2005/8/layout/venn3"/>
    <dgm:cxn modelId="{8654A36A-D7C7-424B-BD60-14ABA10FB8B3}" type="presParOf" srcId="{677E2B94-3055-4E2E-9858-3AFCF2241494}" destId="{F377AF5C-BF10-45CF-A408-40F5732A79FC}" srcOrd="10" destOrd="0" presId="urn:microsoft.com/office/officeart/2005/8/layout/venn3"/>
    <dgm:cxn modelId="{707AC4AF-C5D2-4488-B322-572A614FAEB7}" type="presParOf" srcId="{677E2B94-3055-4E2E-9858-3AFCF2241494}" destId="{CE654DE9-67FA-4407-AFE9-45B2D2512A11}" srcOrd="11" destOrd="0" presId="urn:microsoft.com/office/officeart/2005/8/layout/venn3"/>
    <dgm:cxn modelId="{AC5E0FBE-6616-42CA-8F2F-A5F47ECFCCF5}" type="presParOf" srcId="{677E2B94-3055-4E2E-9858-3AFCF2241494}" destId="{653CB581-8A03-4FE8-AB51-B1E82CD584BE}" srcOrd="12" destOrd="0" presId="urn:microsoft.com/office/officeart/2005/8/layout/venn3"/>
    <dgm:cxn modelId="{F961C0F3-25F8-4BFF-BAC7-FBAE07A01237}" type="presParOf" srcId="{677E2B94-3055-4E2E-9858-3AFCF2241494}" destId="{F3F55A4B-4917-4FB8-B69B-01B97A7CD8A9}" srcOrd="13" destOrd="0" presId="urn:microsoft.com/office/officeart/2005/8/layout/venn3"/>
    <dgm:cxn modelId="{79CF5A29-96F7-47D5-B5DF-56ED59914E6C}" type="presParOf" srcId="{677E2B94-3055-4E2E-9858-3AFCF2241494}" destId="{B0686ACA-D531-4517-AD39-71B03733909F}" srcOrd="14" destOrd="0" presId="urn:microsoft.com/office/officeart/2005/8/layout/venn3"/>
    <dgm:cxn modelId="{955B8B9C-9F7B-420A-8076-AE46FBF9239D}" type="presParOf" srcId="{677E2B94-3055-4E2E-9858-3AFCF2241494}" destId="{1EBECB31-3553-420C-8294-4DDF52ABFD1F}" srcOrd="15" destOrd="0" presId="urn:microsoft.com/office/officeart/2005/8/layout/venn3"/>
    <dgm:cxn modelId="{FE9C7D92-F508-4742-AC03-19C18ED091A1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AD7F35-192B-4580-97A9-860A316E30C9}" type="presOf" srcId="{5B8B1D3A-2AAB-475C-9A2E-0B05DBCAA3FD}" destId="{43CAA8E0-0F0A-4A27-AC1F-1E37C910E009}" srcOrd="0" destOrd="0" presId="urn:microsoft.com/office/officeart/2005/8/layout/venn3"/>
    <dgm:cxn modelId="{34E4D1F1-15E1-4B79-8683-12132D807D76}" type="presOf" srcId="{544AEEA9-423B-494B-814E-4EB3AD558F12}" destId="{713ABDE7-9B8B-480A-ACDF-AEA18129A613}" srcOrd="0" destOrd="0" presId="urn:microsoft.com/office/officeart/2005/8/layout/venn3"/>
    <dgm:cxn modelId="{A38F4869-B1EB-486C-AC41-5FA61C193BEA}" type="presOf" srcId="{0365F9CF-6F88-4FEC-B630-BA39B6C793F8}" destId="{EDC49E71-8B46-4902-AC12-AC93ECF48C58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12EC043A-5071-4190-AE27-D50D49053BDE}" type="presOf" srcId="{258FAB5E-8AC2-4EED-88EC-9FA87285A670}" destId="{C3D1136A-F3DB-41CD-8CFB-92E5467B1810}" srcOrd="0" destOrd="0" presId="urn:microsoft.com/office/officeart/2005/8/layout/venn3"/>
    <dgm:cxn modelId="{D302FD24-08BB-498A-B092-9E123986A0D6}" type="presOf" srcId="{4051DED2-FF66-48BC-8F7B-FBC77B5D3138}" destId="{653CB581-8A03-4FE8-AB51-B1E82CD584BE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A1BB4A97-2E11-42B0-9EF4-5C812469F93C}" type="presOf" srcId="{2B9C0AD2-7C89-42BD-B9BF-6514ABF9E30B}" destId="{8FE37112-EDF3-4CEA-ABF1-2CDA3FB9AEBF}" srcOrd="0" destOrd="0" presId="urn:microsoft.com/office/officeart/2005/8/layout/venn3"/>
    <dgm:cxn modelId="{8343F0FF-673C-443D-8A3E-1B9D371EAA8E}" type="presOf" srcId="{C1F39A31-C714-45B5-B63E-C928FA7A7477}" destId="{677E2B94-3055-4E2E-9858-3AFCF2241494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2905D963-FF5B-4BF4-B313-2877FCF4B985}" type="presOf" srcId="{3F92C14B-AE24-4427-90F1-E525C2A79EE1}" destId="{D4C6F3D7-DBB7-49A4-BC53-B4F06269E6D7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BAAD1BB3-3B5D-4E72-BDC1-21615EDA3B1B}" type="presOf" srcId="{B1244696-6176-4C96-AB5C-2AFFB633624A}" destId="{B0686ACA-D531-4517-AD39-71B03733909F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14169F7B-C048-4487-AFDC-904E5410AF05}" type="presOf" srcId="{B6DC6DF6-6640-4251-9770-0B8EAA8D640A}" destId="{F377AF5C-BF10-45CF-A408-40F5732A79FC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0225C2BD-3458-4A3B-8D6E-54526C1057AF}" type="presParOf" srcId="{677E2B94-3055-4E2E-9858-3AFCF2241494}" destId="{713ABDE7-9B8B-480A-ACDF-AEA18129A613}" srcOrd="0" destOrd="0" presId="urn:microsoft.com/office/officeart/2005/8/layout/venn3"/>
    <dgm:cxn modelId="{F10A53BF-746F-4F04-9C44-BC6CB40C503E}" type="presParOf" srcId="{677E2B94-3055-4E2E-9858-3AFCF2241494}" destId="{F82BCFD0-7595-4863-A08C-DC5E00BC3929}" srcOrd="1" destOrd="0" presId="urn:microsoft.com/office/officeart/2005/8/layout/venn3"/>
    <dgm:cxn modelId="{94A50A53-D2C7-4012-AC21-517268B86E79}" type="presParOf" srcId="{677E2B94-3055-4E2E-9858-3AFCF2241494}" destId="{8FE37112-EDF3-4CEA-ABF1-2CDA3FB9AEBF}" srcOrd="2" destOrd="0" presId="urn:microsoft.com/office/officeart/2005/8/layout/venn3"/>
    <dgm:cxn modelId="{D02D048A-F40F-4220-B654-FB1210536A19}" type="presParOf" srcId="{677E2B94-3055-4E2E-9858-3AFCF2241494}" destId="{60B457F3-F7C8-4379-88B2-BCC49E70DB5A}" srcOrd="3" destOrd="0" presId="urn:microsoft.com/office/officeart/2005/8/layout/venn3"/>
    <dgm:cxn modelId="{B5EF2F5E-5614-4BAA-B879-16360C932C30}" type="presParOf" srcId="{677E2B94-3055-4E2E-9858-3AFCF2241494}" destId="{EDC49E71-8B46-4902-AC12-AC93ECF48C58}" srcOrd="4" destOrd="0" presId="urn:microsoft.com/office/officeart/2005/8/layout/venn3"/>
    <dgm:cxn modelId="{8E4FBEC2-A5E4-442F-814A-19A814AAB011}" type="presParOf" srcId="{677E2B94-3055-4E2E-9858-3AFCF2241494}" destId="{3698E65C-1F43-4C9B-9CB6-49116463A0CB}" srcOrd="5" destOrd="0" presId="urn:microsoft.com/office/officeart/2005/8/layout/venn3"/>
    <dgm:cxn modelId="{DA72AB41-C32E-4086-97BB-F4BF44E9985F}" type="presParOf" srcId="{677E2B94-3055-4E2E-9858-3AFCF2241494}" destId="{C3D1136A-F3DB-41CD-8CFB-92E5467B1810}" srcOrd="6" destOrd="0" presId="urn:microsoft.com/office/officeart/2005/8/layout/venn3"/>
    <dgm:cxn modelId="{FE883C43-700C-4B1F-84C8-216EAF41B8E9}" type="presParOf" srcId="{677E2B94-3055-4E2E-9858-3AFCF2241494}" destId="{7C3E6874-0BF7-4A5E-BC70-3289CD64C76D}" srcOrd="7" destOrd="0" presId="urn:microsoft.com/office/officeart/2005/8/layout/venn3"/>
    <dgm:cxn modelId="{F0E4CFAC-E509-4DD2-AB12-91A8F0EB6365}" type="presParOf" srcId="{677E2B94-3055-4E2E-9858-3AFCF2241494}" destId="{D4C6F3D7-DBB7-49A4-BC53-B4F06269E6D7}" srcOrd="8" destOrd="0" presId="urn:microsoft.com/office/officeart/2005/8/layout/venn3"/>
    <dgm:cxn modelId="{8F0E7D03-4F3B-46FB-B831-EC2CE381CF3A}" type="presParOf" srcId="{677E2B94-3055-4E2E-9858-3AFCF2241494}" destId="{9032B1B4-9401-4CC8-B35A-210124A10935}" srcOrd="9" destOrd="0" presId="urn:microsoft.com/office/officeart/2005/8/layout/venn3"/>
    <dgm:cxn modelId="{0B2388FB-3491-4D1B-961D-A94C64A1E331}" type="presParOf" srcId="{677E2B94-3055-4E2E-9858-3AFCF2241494}" destId="{F377AF5C-BF10-45CF-A408-40F5732A79FC}" srcOrd="10" destOrd="0" presId="urn:microsoft.com/office/officeart/2005/8/layout/venn3"/>
    <dgm:cxn modelId="{FA3002CB-F8AA-4B11-A519-30CBDB16B58D}" type="presParOf" srcId="{677E2B94-3055-4E2E-9858-3AFCF2241494}" destId="{CE654DE9-67FA-4407-AFE9-45B2D2512A11}" srcOrd="11" destOrd="0" presId="urn:microsoft.com/office/officeart/2005/8/layout/venn3"/>
    <dgm:cxn modelId="{CB3C9D82-ADEA-4098-B5B7-9D5D197234FA}" type="presParOf" srcId="{677E2B94-3055-4E2E-9858-3AFCF2241494}" destId="{653CB581-8A03-4FE8-AB51-B1E82CD584BE}" srcOrd="12" destOrd="0" presId="urn:microsoft.com/office/officeart/2005/8/layout/venn3"/>
    <dgm:cxn modelId="{6F646881-0095-4876-8629-CE819EAC30E8}" type="presParOf" srcId="{677E2B94-3055-4E2E-9858-3AFCF2241494}" destId="{F3F55A4B-4917-4FB8-B69B-01B97A7CD8A9}" srcOrd="13" destOrd="0" presId="urn:microsoft.com/office/officeart/2005/8/layout/venn3"/>
    <dgm:cxn modelId="{54D76285-4268-413B-AC29-A3B237D2B94E}" type="presParOf" srcId="{677E2B94-3055-4E2E-9858-3AFCF2241494}" destId="{B0686ACA-D531-4517-AD39-71B03733909F}" srcOrd="14" destOrd="0" presId="urn:microsoft.com/office/officeart/2005/8/layout/venn3"/>
    <dgm:cxn modelId="{AD8DE185-59CF-4591-88CB-561EE1F500E4}" type="presParOf" srcId="{677E2B94-3055-4E2E-9858-3AFCF2241494}" destId="{1EBECB31-3553-420C-8294-4DDF52ABFD1F}" srcOrd="15" destOrd="0" presId="urn:microsoft.com/office/officeart/2005/8/layout/venn3"/>
    <dgm:cxn modelId="{390AA25B-662C-4027-9799-3BF6821C02FE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384888-5CC7-4B92-9AB0-DB4DD117BB8D}" type="presOf" srcId="{B1244696-6176-4C96-AB5C-2AFFB633624A}" destId="{B0686ACA-D531-4517-AD39-71B03733909F}" srcOrd="0" destOrd="0" presId="urn:microsoft.com/office/officeart/2005/8/layout/venn3"/>
    <dgm:cxn modelId="{8DB3A639-1266-4572-B16D-6AF2D040F534}" type="presOf" srcId="{258FAB5E-8AC2-4EED-88EC-9FA87285A670}" destId="{C3D1136A-F3DB-41CD-8CFB-92E5467B1810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45EBA448-338F-457C-993B-CDB4DFEA0E3D}" type="presOf" srcId="{B6DC6DF6-6640-4251-9770-0B8EAA8D640A}" destId="{F377AF5C-BF10-45CF-A408-40F5732A79FC}" srcOrd="0" destOrd="0" presId="urn:microsoft.com/office/officeart/2005/8/layout/venn3"/>
    <dgm:cxn modelId="{BC19C222-7385-434D-9345-BD218E2B809D}" type="presOf" srcId="{544AEEA9-423B-494B-814E-4EB3AD558F12}" destId="{713ABDE7-9B8B-480A-ACDF-AEA18129A613}" srcOrd="0" destOrd="0" presId="urn:microsoft.com/office/officeart/2005/8/layout/venn3"/>
    <dgm:cxn modelId="{3CEE761C-917C-4A8F-828D-D4149C20792F}" type="presOf" srcId="{C1F39A31-C714-45B5-B63E-C928FA7A7477}" destId="{677E2B94-3055-4E2E-9858-3AFCF2241494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6379ED99-C70B-4F51-B8E2-C5F03D3B1D59}" type="presOf" srcId="{2B9C0AD2-7C89-42BD-B9BF-6514ABF9E30B}" destId="{8FE37112-EDF3-4CEA-ABF1-2CDA3FB9AEBF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7B7DAD79-E0D8-4971-8842-E5960121D17D}" type="presOf" srcId="{5B8B1D3A-2AAB-475C-9A2E-0B05DBCAA3FD}" destId="{43CAA8E0-0F0A-4A27-AC1F-1E37C910E009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7ABDF75E-F9B7-44DA-B083-7EB2EC295D27}" type="presOf" srcId="{3F92C14B-AE24-4427-90F1-E525C2A79EE1}" destId="{D4C6F3D7-DBB7-49A4-BC53-B4F06269E6D7}" srcOrd="0" destOrd="0" presId="urn:microsoft.com/office/officeart/2005/8/layout/venn3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87080941-F9DD-4D08-9661-9ECA17F151B6}" type="presOf" srcId="{4051DED2-FF66-48BC-8F7B-FBC77B5D3138}" destId="{653CB581-8A03-4FE8-AB51-B1E82CD584BE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9FD92F16-2D46-4C62-AC9B-C8D80110A96E}" type="presOf" srcId="{0365F9CF-6F88-4FEC-B630-BA39B6C793F8}" destId="{EDC49E71-8B46-4902-AC12-AC93ECF48C58}" srcOrd="0" destOrd="0" presId="urn:microsoft.com/office/officeart/2005/8/layout/venn3"/>
    <dgm:cxn modelId="{8C5B9FCD-13A2-4208-B2E7-9B2CA6943CE8}" type="presParOf" srcId="{677E2B94-3055-4E2E-9858-3AFCF2241494}" destId="{713ABDE7-9B8B-480A-ACDF-AEA18129A613}" srcOrd="0" destOrd="0" presId="urn:microsoft.com/office/officeart/2005/8/layout/venn3"/>
    <dgm:cxn modelId="{7865263E-C512-4064-9CB6-C98200CFE71A}" type="presParOf" srcId="{677E2B94-3055-4E2E-9858-3AFCF2241494}" destId="{F82BCFD0-7595-4863-A08C-DC5E00BC3929}" srcOrd="1" destOrd="0" presId="urn:microsoft.com/office/officeart/2005/8/layout/venn3"/>
    <dgm:cxn modelId="{F9E55AA6-662E-448A-BDBB-5DAC2AA30A18}" type="presParOf" srcId="{677E2B94-3055-4E2E-9858-3AFCF2241494}" destId="{8FE37112-EDF3-4CEA-ABF1-2CDA3FB9AEBF}" srcOrd="2" destOrd="0" presId="urn:microsoft.com/office/officeart/2005/8/layout/venn3"/>
    <dgm:cxn modelId="{23DF425E-10F8-4C12-B4B0-602C0D43314A}" type="presParOf" srcId="{677E2B94-3055-4E2E-9858-3AFCF2241494}" destId="{60B457F3-F7C8-4379-88B2-BCC49E70DB5A}" srcOrd="3" destOrd="0" presId="urn:microsoft.com/office/officeart/2005/8/layout/venn3"/>
    <dgm:cxn modelId="{0E969F4E-7376-49CD-BAB7-FC1808434748}" type="presParOf" srcId="{677E2B94-3055-4E2E-9858-3AFCF2241494}" destId="{EDC49E71-8B46-4902-AC12-AC93ECF48C58}" srcOrd="4" destOrd="0" presId="urn:microsoft.com/office/officeart/2005/8/layout/venn3"/>
    <dgm:cxn modelId="{E80E0AA1-19B7-49CA-A04C-003C3D26B9E0}" type="presParOf" srcId="{677E2B94-3055-4E2E-9858-3AFCF2241494}" destId="{3698E65C-1F43-4C9B-9CB6-49116463A0CB}" srcOrd="5" destOrd="0" presId="urn:microsoft.com/office/officeart/2005/8/layout/venn3"/>
    <dgm:cxn modelId="{91199191-804A-4DFC-A01D-12CAD20D3E91}" type="presParOf" srcId="{677E2B94-3055-4E2E-9858-3AFCF2241494}" destId="{C3D1136A-F3DB-41CD-8CFB-92E5467B1810}" srcOrd="6" destOrd="0" presId="urn:microsoft.com/office/officeart/2005/8/layout/venn3"/>
    <dgm:cxn modelId="{A613CDD9-6C4B-4027-9B8B-103A90A85342}" type="presParOf" srcId="{677E2B94-3055-4E2E-9858-3AFCF2241494}" destId="{7C3E6874-0BF7-4A5E-BC70-3289CD64C76D}" srcOrd="7" destOrd="0" presId="urn:microsoft.com/office/officeart/2005/8/layout/venn3"/>
    <dgm:cxn modelId="{6ED54133-2DC6-49F3-B50F-6C3C64DFCE92}" type="presParOf" srcId="{677E2B94-3055-4E2E-9858-3AFCF2241494}" destId="{D4C6F3D7-DBB7-49A4-BC53-B4F06269E6D7}" srcOrd="8" destOrd="0" presId="urn:microsoft.com/office/officeart/2005/8/layout/venn3"/>
    <dgm:cxn modelId="{BB5E1CFB-1357-4086-BEE5-00F4A67706F3}" type="presParOf" srcId="{677E2B94-3055-4E2E-9858-3AFCF2241494}" destId="{9032B1B4-9401-4CC8-B35A-210124A10935}" srcOrd="9" destOrd="0" presId="urn:microsoft.com/office/officeart/2005/8/layout/venn3"/>
    <dgm:cxn modelId="{8B16B0CA-A06F-4B51-8C27-683E701FEBC5}" type="presParOf" srcId="{677E2B94-3055-4E2E-9858-3AFCF2241494}" destId="{F377AF5C-BF10-45CF-A408-40F5732A79FC}" srcOrd="10" destOrd="0" presId="urn:microsoft.com/office/officeart/2005/8/layout/venn3"/>
    <dgm:cxn modelId="{11755323-CBC7-42ED-871B-4F1EE23A8D53}" type="presParOf" srcId="{677E2B94-3055-4E2E-9858-3AFCF2241494}" destId="{CE654DE9-67FA-4407-AFE9-45B2D2512A11}" srcOrd="11" destOrd="0" presId="urn:microsoft.com/office/officeart/2005/8/layout/venn3"/>
    <dgm:cxn modelId="{35A6FFB3-6491-4F1C-A967-67F7D2DADE3E}" type="presParOf" srcId="{677E2B94-3055-4E2E-9858-3AFCF2241494}" destId="{653CB581-8A03-4FE8-AB51-B1E82CD584BE}" srcOrd="12" destOrd="0" presId="urn:microsoft.com/office/officeart/2005/8/layout/venn3"/>
    <dgm:cxn modelId="{B08B8571-4FFE-485D-9280-B213E4A27E57}" type="presParOf" srcId="{677E2B94-3055-4E2E-9858-3AFCF2241494}" destId="{F3F55A4B-4917-4FB8-B69B-01B97A7CD8A9}" srcOrd="13" destOrd="0" presId="urn:microsoft.com/office/officeart/2005/8/layout/venn3"/>
    <dgm:cxn modelId="{B87C51D8-BFC6-4558-902E-4D1DA3CFE3F7}" type="presParOf" srcId="{677E2B94-3055-4E2E-9858-3AFCF2241494}" destId="{B0686ACA-D531-4517-AD39-71B03733909F}" srcOrd="14" destOrd="0" presId="urn:microsoft.com/office/officeart/2005/8/layout/venn3"/>
    <dgm:cxn modelId="{C9AA6602-7F1B-43A8-8283-93AD608930B6}" type="presParOf" srcId="{677E2B94-3055-4E2E-9858-3AFCF2241494}" destId="{1EBECB31-3553-420C-8294-4DDF52ABFD1F}" srcOrd="15" destOrd="0" presId="urn:microsoft.com/office/officeart/2005/8/layout/venn3"/>
    <dgm:cxn modelId="{DCDDA746-8B31-4948-8A3F-C72D7B8578CD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C76D22-E601-47CF-BDC6-DC8C5AA9B1CE}" type="presOf" srcId="{3F92C14B-AE24-4427-90F1-E525C2A79EE1}" destId="{D4C6F3D7-DBB7-49A4-BC53-B4F06269E6D7}" srcOrd="0" destOrd="0" presId="urn:microsoft.com/office/officeart/2005/8/layout/venn3"/>
    <dgm:cxn modelId="{CB7C4629-2E31-4D19-BA60-8AA4EC48DD00}" type="presOf" srcId="{2B9C0AD2-7C89-42BD-B9BF-6514ABF9E30B}" destId="{8FE37112-EDF3-4CEA-ABF1-2CDA3FB9AEBF}" srcOrd="0" destOrd="0" presId="urn:microsoft.com/office/officeart/2005/8/layout/venn3"/>
    <dgm:cxn modelId="{EFDC1AC8-D4B9-4E41-A04B-220C3D78BA17}" type="presOf" srcId="{5B8B1D3A-2AAB-475C-9A2E-0B05DBCAA3FD}" destId="{43CAA8E0-0F0A-4A27-AC1F-1E37C910E009}" srcOrd="0" destOrd="0" presId="urn:microsoft.com/office/officeart/2005/8/layout/venn3"/>
    <dgm:cxn modelId="{67311949-C8EF-421C-AD8C-9DF559AED02E}" type="presOf" srcId="{4051DED2-FF66-48BC-8F7B-FBC77B5D3138}" destId="{653CB581-8A03-4FE8-AB51-B1E82CD584BE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5715AC09-CDCC-494D-90B9-90C582D1F22D}" type="presOf" srcId="{C1F39A31-C714-45B5-B63E-C928FA7A7477}" destId="{677E2B94-3055-4E2E-9858-3AFCF2241494}" srcOrd="0" destOrd="0" presId="urn:microsoft.com/office/officeart/2005/8/layout/venn3"/>
    <dgm:cxn modelId="{AFDFAA55-7139-4A72-80D3-69172DE26045}" type="presOf" srcId="{B6DC6DF6-6640-4251-9770-0B8EAA8D640A}" destId="{F377AF5C-BF10-45CF-A408-40F5732A79FC}" srcOrd="0" destOrd="0" presId="urn:microsoft.com/office/officeart/2005/8/layout/venn3"/>
    <dgm:cxn modelId="{4D734165-2FA5-4950-B942-B4F3EB41E260}" type="presOf" srcId="{258FAB5E-8AC2-4EED-88EC-9FA87285A670}" destId="{C3D1136A-F3DB-41CD-8CFB-92E5467B1810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935EB41B-5A44-4690-B9E0-F234246DC448}" type="presOf" srcId="{B1244696-6176-4C96-AB5C-2AFFB633624A}" destId="{B0686ACA-D531-4517-AD39-71B03733909F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5641CC99-6279-4601-A8E6-EC6B30AA0F0E}" type="presOf" srcId="{0365F9CF-6F88-4FEC-B630-BA39B6C793F8}" destId="{EDC49E71-8B46-4902-AC12-AC93ECF48C58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BE5EB128-3C26-41D8-96C3-3B0B779B6E74}" type="presOf" srcId="{544AEEA9-423B-494B-814E-4EB3AD558F12}" destId="{713ABDE7-9B8B-480A-ACDF-AEA18129A613}" srcOrd="0" destOrd="0" presId="urn:microsoft.com/office/officeart/2005/8/layout/venn3"/>
    <dgm:cxn modelId="{3B8A1B33-7ED7-484D-949B-28E803FB018F}" type="presParOf" srcId="{677E2B94-3055-4E2E-9858-3AFCF2241494}" destId="{713ABDE7-9B8B-480A-ACDF-AEA18129A613}" srcOrd="0" destOrd="0" presId="urn:microsoft.com/office/officeart/2005/8/layout/venn3"/>
    <dgm:cxn modelId="{97D3DAFC-95EE-41C1-BA10-10AD2283F477}" type="presParOf" srcId="{677E2B94-3055-4E2E-9858-3AFCF2241494}" destId="{F82BCFD0-7595-4863-A08C-DC5E00BC3929}" srcOrd="1" destOrd="0" presId="urn:microsoft.com/office/officeart/2005/8/layout/venn3"/>
    <dgm:cxn modelId="{EE60AB3F-7F67-43E2-9AC7-3B2E0E0C06F2}" type="presParOf" srcId="{677E2B94-3055-4E2E-9858-3AFCF2241494}" destId="{8FE37112-EDF3-4CEA-ABF1-2CDA3FB9AEBF}" srcOrd="2" destOrd="0" presId="urn:microsoft.com/office/officeart/2005/8/layout/venn3"/>
    <dgm:cxn modelId="{11AC3782-C458-4A46-8DEF-9901F0EFE805}" type="presParOf" srcId="{677E2B94-3055-4E2E-9858-3AFCF2241494}" destId="{60B457F3-F7C8-4379-88B2-BCC49E70DB5A}" srcOrd="3" destOrd="0" presId="urn:microsoft.com/office/officeart/2005/8/layout/venn3"/>
    <dgm:cxn modelId="{1E69C25E-E5B1-4E3E-BE29-DF85B0CE7BBE}" type="presParOf" srcId="{677E2B94-3055-4E2E-9858-3AFCF2241494}" destId="{EDC49E71-8B46-4902-AC12-AC93ECF48C58}" srcOrd="4" destOrd="0" presId="urn:microsoft.com/office/officeart/2005/8/layout/venn3"/>
    <dgm:cxn modelId="{1F9FB6F2-AE35-4971-AFBB-7C7B3C6D81A9}" type="presParOf" srcId="{677E2B94-3055-4E2E-9858-3AFCF2241494}" destId="{3698E65C-1F43-4C9B-9CB6-49116463A0CB}" srcOrd="5" destOrd="0" presId="urn:microsoft.com/office/officeart/2005/8/layout/venn3"/>
    <dgm:cxn modelId="{684871FA-6D0E-4B0F-9936-4DEB134F5120}" type="presParOf" srcId="{677E2B94-3055-4E2E-9858-3AFCF2241494}" destId="{C3D1136A-F3DB-41CD-8CFB-92E5467B1810}" srcOrd="6" destOrd="0" presId="urn:microsoft.com/office/officeart/2005/8/layout/venn3"/>
    <dgm:cxn modelId="{0EF7471D-5558-421B-9F3E-3D2A9B4EA8AC}" type="presParOf" srcId="{677E2B94-3055-4E2E-9858-3AFCF2241494}" destId="{7C3E6874-0BF7-4A5E-BC70-3289CD64C76D}" srcOrd="7" destOrd="0" presId="urn:microsoft.com/office/officeart/2005/8/layout/venn3"/>
    <dgm:cxn modelId="{63EB0C81-94B5-46FA-AA02-E5153DC00BCB}" type="presParOf" srcId="{677E2B94-3055-4E2E-9858-3AFCF2241494}" destId="{D4C6F3D7-DBB7-49A4-BC53-B4F06269E6D7}" srcOrd="8" destOrd="0" presId="urn:microsoft.com/office/officeart/2005/8/layout/venn3"/>
    <dgm:cxn modelId="{1FD8E1F7-A8C3-456E-975E-64CAD18A77B6}" type="presParOf" srcId="{677E2B94-3055-4E2E-9858-3AFCF2241494}" destId="{9032B1B4-9401-4CC8-B35A-210124A10935}" srcOrd="9" destOrd="0" presId="urn:microsoft.com/office/officeart/2005/8/layout/venn3"/>
    <dgm:cxn modelId="{945F2F4E-2CB7-4BD0-85E6-51AA09463D18}" type="presParOf" srcId="{677E2B94-3055-4E2E-9858-3AFCF2241494}" destId="{F377AF5C-BF10-45CF-A408-40F5732A79FC}" srcOrd="10" destOrd="0" presId="urn:microsoft.com/office/officeart/2005/8/layout/venn3"/>
    <dgm:cxn modelId="{C38E5DE4-7680-445F-A3F3-347689EEB263}" type="presParOf" srcId="{677E2B94-3055-4E2E-9858-3AFCF2241494}" destId="{CE654DE9-67FA-4407-AFE9-45B2D2512A11}" srcOrd="11" destOrd="0" presId="urn:microsoft.com/office/officeart/2005/8/layout/venn3"/>
    <dgm:cxn modelId="{14F1AB16-88B2-4853-894F-CFA0EC8C9165}" type="presParOf" srcId="{677E2B94-3055-4E2E-9858-3AFCF2241494}" destId="{653CB581-8A03-4FE8-AB51-B1E82CD584BE}" srcOrd="12" destOrd="0" presId="urn:microsoft.com/office/officeart/2005/8/layout/venn3"/>
    <dgm:cxn modelId="{64D5AD2A-E508-4FA9-87E3-142AC5FDE9A3}" type="presParOf" srcId="{677E2B94-3055-4E2E-9858-3AFCF2241494}" destId="{F3F55A4B-4917-4FB8-B69B-01B97A7CD8A9}" srcOrd="13" destOrd="0" presId="urn:microsoft.com/office/officeart/2005/8/layout/venn3"/>
    <dgm:cxn modelId="{77D2183E-F2C2-4745-BD00-C419387667CA}" type="presParOf" srcId="{677E2B94-3055-4E2E-9858-3AFCF2241494}" destId="{B0686ACA-D531-4517-AD39-71B03733909F}" srcOrd="14" destOrd="0" presId="urn:microsoft.com/office/officeart/2005/8/layout/venn3"/>
    <dgm:cxn modelId="{D7527888-622C-44FD-8984-E00112B207CC}" type="presParOf" srcId="{677E2B94-3055-4E2E-9858-3AFCF2241494}" destId="{1EBECB31-3553-420C-8294-4DDF52ABFD1F}" srcOrd="15" destOrd="0" presId="urn:microsoft.com/office/officeart/2005/8/layout/venn3"/>
    <dgm:cxn modelId="{3DD77284-5BE5-4D0A-9576-1F538BA0D072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AE42AB36-31A7-4944-A1E6-C835D9D6DBB2}" type="presOf" srcId="{5B8B1D3A-2AAB-475C-9A2E-0B05DBCAA3FD}" destId="{43CAA8E0-0F0A-4A27-AC1F-1E37C910E009}" srcOrd="0" destOrd="0" presId="urn:microsoft.com/office/officeart/2005/8/layout/venn3"/>
    <dgm:cxn modelId="{B6DE7B58-5579-429C-B1F2-CEE6171C9736}" type="presOf" srcId="{B1244696-6176-4C96-AB5C-2AFFB633624A}" destId="{B0686ACA-D531-4517-AD39-71B03733909F}" srcOrd="0" destOrd="0" presId="urn:microsoft.com/office/officeart/2005/8/layout/venn3"/>
    <dgm:cxn modelId="{33AD1BA2-EC00-4250-9507-F7BEA2ABB37E}" type="presOf" srcId="{4051DED2-FF66-48BC-8F7B-FBC77B5D3138}" destId="{653CB581-8A03-4FE8-AB51-B1E82CD584BE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83015493-5F9D-4A69-B65D-88F99FCD82B0}" type="presOf" srcId="{B6DC6DF6-6640-4251-9770-0B8EAA8D640A}" destId="{F377AF5C-BF10-45CF-A408-40F5732A79FC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DBA11287-1F92-478F-A07A-29D37B99F227}" type="presOf" srcId="{2B9C0AD2-7C89-42BD-B9BF-6514ABF9E30B}" destId="{8FE37112-EDF3-4CEA-ABF1-2CDA3FB9AEBF}" srcOrd="0" destOrd="0" presId="urn:microsoft.com/office/officeart/2005/8/layout/venn3"/>
    <dgm:cxn modelId="{01435FD3-BF8C-403A-9B66-330C44EC6A11}" type="presOf" srcId="{C1F39A31-C714-45B5-B63E-C928FA7A7477}" destId="{677E2B94-3055-4E2E-9858-3AFCF2241494}" srcOrd="0" destOrd="0" presId="urn:microsoft.com/office/officeart/2005/8/layout/venn3"/>
    <dgm:cxn modelId="{232E9A7F-EBB3-4E3B-A055-06B89A8BEA3C}" type="presOf" srcId="{258FAB5E-8AC2-4EED-88EC-9FA87285A670}" destId="{C3D1136A-F3DB-41CD-8CFB-92E5467B1810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39E417BA-91D7-4C85-AACE-A87BCA22A6F8}" type="presOf" srcId="{3F92C14B-AE24-4427-90F1-E525C2A79EE1}" destId="{D4C6F3D7-DBB7-49A4-BC53-B4F06269E6D7}" srcOrd="0" destOrd="0" presId="urn:microsoft.com/office/officeart/2005/8/layout/venn3"/>
    <dgm:cxn modelId="{05756067-C6E7-47D2-BB35-5AB47FC7CCE9}" type="presOf" srcId="{544AEEA9-423B-494B-814E-4EB3AD558F12}" destId="{713ABDE7-9B8B-480A-ACDF-AEA18129A613}" srcOrd="0" destOrd="0" presId="urn:microsoft.com/office/officeart/2005/8/layout/venn3"/>
    <dgm:cxn modelId="{8A23056D-36F6-4635-A6A3-8DEB478C588D}" type="presOf" srcId="{0365F9CF-6F88-4FEC-B630-BA39B6C793F8}" destId="{EDC49E71-8B46-4902-AC12-AC93ECF48C58}" srcOrd="0" destOrd="0" presId="urn:microsoft.com/office/officeart/2005/8/layout/venn3"/>
    <dgm:cxn modelId="{A76FDA89-1647-42B9-A1BC-6473953D1E60}" type="presParOf" srcId="{677E2B94-3055-4E2E-9858-3AFCF2241494}" destId="{713ABDE7-9B8B-480A-ACDF-AEA18129A613}" srcOrd="0" destOrd="0" presId="urn:microsoft.com/office/officeart/2005/8/layout/venn3"/>
    <dgm:cxn modelId="{6844E096-16E7-4759-8947-0E6905BB77DA}" type="presParOf" srcId="{677E2B94-3055-4E2E-9858-3AFCF2241494}" destId="{F82BCFD0-7595-4863-A08C-DC5E00BC3929}" srcOrd="1" destOrd="0" presId="urn:microsoft.com/office/officeart/2005/8/layout/venn3"/>
    <dgm:cxn modelId="{D8B0F307-0F4E-4DA1-B0B3-601C23C8FB14}" type="presParOf" srcId="{677E2B94-3055-4E2E-9858-3AFCF2241494}" destId="{8FE37112-EDF3-4CEA-ABF1-2CDA3FB9AEBF}" srcOrd="2" destOrd="0" presId="urn:microsoft.com/office/officeart/2005/8/layout/venn3"/>
    <dgm:cxn modelId="{8239740D-B1EC-4B5E-AECC-690379737417}" type="presParOf" srcId="{677E2B94-3055-4E2E-9858-3AFCF2241494}" destId="{60B457F3-F7C8-4379-88B2-BCC49E70DB5A}" srcOrd="3" destOrd="0" presId="urn:microsoft.com/office/officeart/2005/8/layout/venn3"/>
    <dgm:cxn modelId="{4B8995CA-59BB-4540-87C0-BF82545B8D5A}" type="presParOf" srcId="{677E2B94-3055-4E2E-9858-3AFCF2241494}" destId="{EDC49E71-8B46-4902-AC12-AC93ECF48C58}" srcOrd="4" destOrd="0" presId="urn:microsoft.com/office/officeart/2005/8/layout/venn3"/>
    <dgm:cxn modelId="{5532B5F6-4471-45C1-B697-9DE7A23EE796}" type="presParOf" srcId="{677E2B94-3055-4E2E-9858-3AFCF2241494}" destId="{3698E65C-1F43-4C9B-9CB6-49116463A0CB}" srcOrd="5" destOrd="0" presId="urn:microsoft.com/office/officeart/2005/8/layout/venn3"/>
    <dgm:cxn modelId="{7BB9DFCC-4BBA-4760-9EFC-D1DFFD16D8E6}" type="presParOf" srcId="{677E2B94-3055-4E2E-9858-3AFCF2241494}" destId="{C3D1136A-F3DB-41CD-8CFB-92E5467B1810}" srcOrd="6" destOrd="0" presId="urn:microsoft.com/office/officeart/2005/8/layout/venn3"/>
    <dgm:cxn modelId="{8C1F19BB-7917-425C-B07D-BBFCD4EB60D9}" type="presParOf" srcId="{677E2B94-3055-4E2E-9858-3AFCF2241494}" destId="{7C3E6874-0BF7-4A5E-BC70-3289CD64C76D}" srcOrd="7" destOrd="0" presId="urn:microsoft.com/office/officeart/2005/8/layout/venn3"/>
    <dgm:cxn modelId="{873D63DE-8980-480E-90B2-3C16C0E12086}" type="presParOf" srcId="{677E2B94-3055-4E2E-9858-3AFCF2241494}" destId="{D4C6F3D7-DBB7-49A4-BC53-B4F06269E6D7}" srcOrd="8" destOrd="0" presId="urn:microsoft.com/office/officeart/2005/8/layout/venn3"/>
    <dgm:cxn modelId="{14C6F112-38BA-4E7F-B6F1-B0122EC20DBD}" type="presParOf" srcId="{677E2B94-3055-4E2E-9858-3AFCF2241494}" destId="{9032B1B4-9401-4CC8-B35A-210124A10935}" srcOrd="9" destOrd="0" presId="urn:microsoft.com/office/officeart/2005/8/layout/venn3"/>
    <dgm:cxn modelId="{DABF9C54-FD95-45ED-9B52-357F20C7BF3B}" type="presParOf" srcId="{677E2B94-3055-4E2E-9858-3AFCF2241494}" destId="{F377AF5C-BF10-45CF-A408-40F5732A79FC}" srcOrd="10" destOrd="0" presId="urn:microsoft.com/office/officeart/2005/8/layout/venn3"/>
    <dgm:cxn modelId="{C0945F16-9EEF-43F9-8E24-A48548A94D19}" type="presParOf" srcId="{677E2B94-3055-4E2E-9858-3AFCF2241494}" destId="{CE654DE9-67FA-4407-AFE9-45B2D2512A11}" srcOrd="11" destOrd="0" presId="urn:microsoft.com/office/officeart/2005/8/layout/venn3"/>
    <dgm:cxn modelId="{AE18FF00-C6D1-4243-8D74-7B85A7A9311B}" type="presParOf" srcId="{677E2B94-3055-4E2E-9858-3AFCF2241494}" destId="{653CB581-8A03-4FE8-AB51-B1E82CD584BE}" srcOrd="12" destOrd="0" presId="urn:microsoft.com/office/officeart/2005/8/layout/venn3"/>
    <dgm:cxn modelId="{26856D23-C0BF-4B61-92BD-2B404DB906B9}" type="presParOf" srcId="{677E2B94-3055-4E2E-9858-3AFCF2241494}" destId="{F3F55A4B-4917-4FB8-B69B-01B97A7CD8A9}" srcOrd="13" destOrd="0" presId="urn:microsoft.com/office/officeart/2005/8/layout/venn3"/>
    <dgm:cxn modelId="{B821B9AD-B017-45DE-8BE3-B8FD021AB5B0}" type="presParOf" srcId="{677E2B94-3055-4E2E-9858-3AFCF2241494}" destId="{B0686ACA-D531-4517-AD39-71B03733909F}" srcOrd="14" destOrd="0" presId="urn:microsoft.com/office/officeart/2005/8/layout/venn3"/>
    <dgm:cxn modelId="{666823A5-C5E5-473B-BE49-9DC3541C74C3}" type="presParOf" srcId="{677E2B94-3055-4E2E-9858-3AFCF2241494}" destId="{1EBECB31-3553-420C-8294-4DDF52ABFD1F}" srcOrd="15" destOrd="0" presId="urn:microsoft.com/office/officeart/2005/8/layout/venn3"/>
    <dgm:cxn modelId="{F1EB6B93-4007-4C34-A58E-4602FFD574EE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AE971F03-8734-4BCC-8C18-D9FA54B8C8B3}" type="presOf" srcId="{B6DC6DF6-6640-4251-9770-0B8EAA8D640A}" destId="{F377AF5C-BF10-45CF-A408-40F5732A79FC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5DC29E2F-E5C5-4ED3-84FB-B0C85C48D0EF}" type="presOf" srcId="{0365F9CF-6F88-4FEC-B630-BA39B6C793F8}" destId="{EDC49E71-8B46-4902-AC12-AC93ECF48C58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A2BBC266-B6F5-484F-9714-B8BDFF196554}" type="presOf" srcId="{258FAB5E-8AC2-4EED-88EC-9FA87285A670}" destId="{C3D1136A-F3DB-41CD-8CFB-92E5467B1810}" srcOrd="0" destOrd="0" presId="urn:microsoft.com/office/officeart/2005/8/layout/venn3"/>
    <dgm:cxn modelId="{749B3639-FEDA-4546-9DAC-3E1B00C3C32B}" type="presOf" srcId="{544AEEA9-423B-494B-814E-4EB3AD558F12}" destId="{713ABDE7-9B8B-480A-ACDF-AEA18129A613}" srcOrd="0" destOrd="0" presId="urn:microsoft.com/office/officeart/2005/8/layout/venn3"/>
    <dgm:cxn modelId="{0D73D287-6713-4AE9-9CAE-9265D53596B9}" type="presOf" srcId="{B1244696-6176-4C96-AB5C-2AFFB633624A}" destId="{B0686ACA-D531-4517-AD39-71B03733909F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E270C5EC-5C33-4E07-AB99-A7C55C58098A}" type="presOf" srcId="{5B8B1D3A-2AAB-475C-9A2E-0B05DBCAA3FD}" destId="{43CAA8E0-0F0A-4A27-AC1F-1E37C910E009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B3420A42-DA74-498D-9D29-CFE27E34CB92}" type="presOf" srcId="{3F92C14B-AE24-4427-90F1-E525C2A79EE1}" destId="{D4C6F3D7-DBB7-49A4-BC53-B4F06269E6D7}" srcOrd="0" destOrd="0" presId="urn:microsoft.com/office/officeart/2005/8/layout/venn3"/>
    <dgm:cxn modelId="{B6C7FAA9-AAA0-4033-892A-50891047B705}" type="presOf" srcId="{4051DED2-FF66-48BC-8F7B-FBC77B5D3138}" destId="{653CB581-8A03-4FE8-AB51-B1E82CD584BE}" srcOrd="0" destOrd="0" presId="urn:microsoft.com/office/officeart/2005/8/layout/venn3"/>
    <dgm:cxn modelId="{CB266DB7-34C2-4002-8C4F-7E9B8CDD261F}" type="presOf" srcId="{C1F39A31-C714-45B5-B63E-C928FA7A7477}" destId="{677E2B94-3055-4E2E-9858-3AFCF2241494}" srcOrd="0" destOrd="0" presId="urn:microsoft.com/office/officeart/2005/8/layout/venn3"/>
    <dgm:cxn modelId="{F9327C12-A877-48AE-8463-049DD83D0D86}" type="presOf" srcId="{2B9C0AD2-7C89-42BD-B9BF-6514ABF9E30B}" destId="{8FE37112-EDF3-4CEA-ABF1-2CDA3FB9AEBF}" srcOrd="0" destOrd="0" presId="urn:microsoft.com/office/officeart/2005/8/layout/venn3"/>
    <dgm:cxn modelId="{49263A0E-9E2B-4CE2-B7E5-109AD0C59662}" type="presParOf" srcId="{677E2B94-3055-4E2E-9858-3AFCF2241494}" destId="{713ABDE7-9B8B-480A-ACDF-AEA18129A613}" srcOrd="0" destOrd="0" presId="urn:microsoft.com/office/officeart/2005/8/layout/venn3"/>
    <dgm:cxn modelId="{729C2526-C653-4D03-BDD0-FF80546F1471}" type="presParOf" srcId="{677E2B94-3055-4E2E-9858-3AFCF2241494}" destId="{F82BCFD0-7595-4863-A08C-DC5E00BC3929}" srcOrd="1" destOrd="0" presId="urn:microsoft.com/office/officeart/2005/8/layout/venn3"/>
    <dgm:cxn modelId="{408C9376-DEBD-4FED-9BF6-CED63215DAAB}" type="presParOf" srcId="{677E2B94-3055-4E2E-9858-3AFCF2241494}" destId="{8FE37112-EDF3-4CEA-ABF1-2CDA3FB9AEBF}" srcOrd="2" destOrd="0" presId="urn:microsoft.com/office/officeart/2005/8/layout/venn3"/>
    <dgm:cxn modelId="{2805990E-089B-482A-8F1B-5835F2EDC35E}" type="presParOf" srcId="{677E2B94-3055-4E2E-9858-3AFCF2241494}" destId="{60B457F3-F7C8-4379-88B2-BCC49E70DB5A}" srcOrd="3" destOrd="0" presId="urn:microsoft.com/office/officeart/2005/8/layout/venn3"/>
    <dgm:cxn modelId="{7FF36B82-0D09-4A2F-9703-829C46D2330D}" type="presParOf" srcId="{677E2B94-3055-4E2E-9858-3AFCF2241494}" destId="{EDC49E71-8B46-4902-AC12-AC93ECF48C58}" srcOrd="4" destOrd="0" presId="urn:microsoft.com/office/officeart/2005/8/layout/venn3"/>
    <dgm:cxn modelId="{1C127F6C-F20C-43DF-AE71-106E5CDF3468}" type="presParOf" srcId="{677E2B94-3055-4E2E-9858-3AFCF2241494}" destId="{3698E65C-1F43-4C9B-9CB6-49116463A0CB}" srcOrd="5" destOrd="0" presId="urn:microsoft.com/office/officeart/2005/8/layout/venn3"/>
    <dgm:cxn modelId="{797169E2-F423-418F-80D7-564A2BBE2A75}" type="presParOf" srcId="{677E2B94-3055-4E2E-9858-3AFCF2241494}" destId="{C3D1136A-F3DB-41CD-8CFB-92E5467B1810}" srcOrd="6" destOrd="0" presId="urn:microsoft.com/office/officeart/2005/8/layout/venn3"/>
    <dgm:cxn modelId="{4BA3B9F8-C420-49B7-8C88-AF99A8DB0AB0}" type="presParOf" srcId="{677E2B94-3055-4E2E-9858-3AFCF2241494}" destId="{7C3E6874-0BF7-4A5E-BC70-3289CD64C76D}" srcOrd="7" destOrd="0" presId="urn:microsoft.com/office/officeart/2005/8/layout/venn3"/>
    <dgm:cxn modelId="{540DFDCE-8ECB-4FA2-8221-4B6802726125}" type="presParOf" srcId="{677E2B94-3055-4E2E-9858-3AFCF2241494}" destId="{D4C6F3D7-DBB7-49A4-BC53-B4F06269E6D7}" srcOrd="8" destOrd="0" presId="urn:microsoft.com/office/officeart/2005/8/layout/venn3"/>
    <dgm:cxn modelId="{DE14F865-2FD2-47BB-86D7-A51CFDB71212}" type="presParOf" srcId="{677E2B94-3055-4E2E-9858-3AFCF2241494}" destId="{9032B1B4-9401-4CC8-B35A-210124A10935}" srcOrd="9" destOrd="0" presId="urn:microsoft.com/office/officeart/2005/8/layout/venn3"/>
    <dgm:cxn modelId="{BB790C7C-C03F-4DDC-9DF4-72B5FC21C5D0}" type="presParOf" srcId="{677E2B94-3055-4E2E-9858-3AFCF2241494}" destId="{F377AF5C-BF10-45CF-A408-40F5732A79FC}" srcOrd="10" destOrd="0" presId="urn:microsoft.com/office/officeart/2005/8/layout/venn3"/>
    <dgm:cxn modelId="{845F98D4-D165-4143-933D-CD3AC8832418}" type="presParOf" srcId="{677E2B94-3055-4E2E-9858-3AFCF2241494}" destId="{CE654DE9-67FA-4407-AFE9-45B2D2512A11}" srcOrd="11" destOrd="0" presId="urn:microsoft.com/office/officeart/2005/8/layout/venn3"/>
    <dgm:cxn modelId="{B52AE213-AC75-4D96-8C18-BC0E6E358FB9}" type="presParOf" srcId="{677E2B94-3055-4E2E-9858-3AFCF2241494}" destId="{653CB581-8A03-4FE8-AB51-B1E82CD584BE}" srcOrd="12" destOrd="0" presId="urn:microsoft.com/office/officeart/2005/8/layout/venn3"/>
    <dgm:cxn modelId="{21B58DD4-5F99-441C-A297-BB9319310D58}" type="presParOf" srcId="{677E2B94-3055-4E2E-9858-3AFCF2241494}" destId="{F3F55A4B-4917-4FB8-B69B-01B97A7CD8A9}" srcOrd="13" destOrd="0" presId="urn:microsoft.com/office/officeart/2005/8/layout/venn3"/>
    <dgm:cxn modelId="{2F7219A1-185F-42C1-AE1A-F0EDA2836C72}" type="presParOf" srcId="{677E2B94-3055-4E2E-9858-3AFCF2241494}" destId="{B0686ACA-D531-4517-AD39-71B03733909F}" srcOrd="14" destOrd="0" presId="urn:microsoft.com/office/officeart/2005/8/layout/venn3"/>
    <dgm:cxn modelId="{B0F3F6D0-60B9-4F5C-93D2-FD8E56489812}" type="presParOf" srcId="{677E2B94-3055-4E2E-9858-3AFCF2241494}" destId="{1EBECB31-3553-420C-8294-4DDF52ABFD1F}" srcOrd="15" destOrd="0" presId="urn:microsoft.com/office/officeart/2005/8/layout/venn3"/>
    <dgm:cxn modelId="{A24BFCC3-9B46-4E8A-86AD-2A8AA4A149A4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FAB256-0646-473F-8F6A-13D082415D32}" type="presOf" srcId="{4051DED2-FF66-48BC-8F7B-FBC77B5D3138}" destId="{653CB581-8A03-4FE8-AB51-B1E82CD584BE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3E92D6D7-8F01-4EA0-B3C1-CAA41C8DBEA2}" type="presOf" srcId="{544AEEA9-423B-494B-814E-4EB3AD558F12}" destId="{713ABDE7-9B8B-480A-ACDF-AEA18129A613}" srcOrd="0" destOrd="0" presId="urn:microsoft.com/office/officeart/2005/8/layout/venn3"/>
    <dgm:cxn modelId="{12E0D5C7-CA49-4660-AE6F-2CBA188C68B3}" type="presOf" srcId="{B6DC6DF6-6640-4251-9770-0B8EAA8D640A}" destId="{F377AF5C-BF10-45CF-A408-40F5732A79FC}" srcOrd="0" destOrd="0" presId="urn:microsoft.com/office/officeart/2005/8/layout/venn3"/>
    <dgm:cxn modelId="{DFAB620F-877B-4653-8BDD-B902FA47EE03}" type="presOf" srcId="{0365F9CF-6F88-4FEC-B630-BA39B6C793F8}" destId="{EDC49E71-8B46-4902-AC12-AC93ECF48C58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10EF4E1B-24FF-406B-A068-40235B24CF69}" type="presOf" srcId="{C1F39A31-C714-45B5-B63E-C928FA7A7477}" destId="{677E2B94-3055-4E2E-9858-3AFCF2241494}" srcOrd="0" destOrd="0" presId="urn:microsoft.com/office/officeart/2005/8/layout/venn3"/>
    <dgm:cxn modelId="{5299193F-FF4D-4656-96A4-4C9A48B41DD8}" type="presOf" srcId="{2B9C0AD2-7C89-42BD-B9BF-6514ABF9E30B}" destId="{8FE37112-EDF3-4CEA-ABF1-2CDA3FB9AEBF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3169332F-A668-40FD-9901-580C8EAC4823}" type="presOf" srcId="{3F92C14B-AE24-4427-90F1-E525C2A79EE1}" destId="{D4C6F3D7-DBB7-49A4-BC53-B4F06269E6D7}" srcOrd="0" destOrd="0" presId="urn:microsoft.com/office/officeart/2005/8/layout/venn3"/>
    <dgm:cxn modelId="{1F4ABB00-8D39-413C-ADF2-325DCE509DD7}" type="presOf" srcId="{258FAB5E-8AC2-4EED-88EC-9FA87285A670}" destId="{C3D1136A-F3DB-41CD-8CFB-92E5467B1810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AFC54E6A-C2C4-467C-8D3C-543DE7D2A9C8}" type="presOf" srcId="{5B8B1D3A-2AAB-475C-9A2E-0B05DBCAA3FD}" destId="{43CAA8E0-0F0A-4A27-AC1F-1E37C910E009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6C399194-F014-47EA-93DE-4ABA366BD3DA}" type="presOf" srcId="{B1244696-6176-4C96-AB5C-2AFFB633624A}" destId="{B0686ACA-D531-4517-AD39-71B03733909F}" srcOrd="0" destOrd="0" presId="urn:microsoft.com/office/officeart/2005/8/layout/venn3"/>
    <dgm:cxn modelId="{AA16265D-1FB1-4460-ACDA-7505665AAA6A}" type="presParOf" srcId="{677E2B94-3055-4E2E-9858-3AFCF2241494}" destId="{713ABDE7-9B8B-480A-ACDF-AEA18129A613}" srcOrd="0" destOrd="0" presId="urn:microsoft.com/office/officeart/2005/8/layout/venn3"/>
    <dgm:cxn modelId="{16557BBC-D847-40FD-A870-770A1ED5A2F7}" type="presParOf" srcId="{677E2B94-3055-4E2E-9858-3AFCF2241494}" destId="{F82BCFD0-7595-4863-A08C-DC5E00BC3929}" srcOrd="1" destOrd="0" presId="urn:microsoft.com/office/officeart/2005/8/layout/venn3"/>
    <dgm:cxn modelId="{CD1E0C05-FEC7-4B02-952C-CB5CF63524EE}" type="presParOf" srcId="{677E2B94-3055-4E2E-9858-3AFCF2241494}" destId="{8FE37112-EDF3-4CEA-ABF1-2CDA3FB9AEBF}" srcOrd="2" destOrd="0" presId="urn:microsoft.com/office/officeart/2005/8/layout/venn3"/>
    <dgm:cxn modelId="{F5576226-1E87-4D9A-9A7F-963F15BF8C7B}" type="presParOf" srcId="{677E2B94-3055-4E2E-9858-3AFCF2241494}" destId="{60B457F3-F7C8-4379-88B2-BCC49E70DB5A}" srcOrd="3" destOrd="0" presId="urn:microsoft.com/office/officeart/2005/8/layout/venn3"/>
    <dgm:cxn modelId="{64A9E48A-CD67-41FE-8197-38FCF3373820}" type="presParOf" srcId="{677E2B94-3055-4E2E-9858-3AFCF2241494}" destId="{EDC49E71-8B46-4902-AC12-AC93ECF48C58}" srcOrd="4" destOrd="0" presId="urn:microsoft.com/office/officeart/2005/8/layout/venn3"/>
    <dgm:cxn modelId="{E520FDE7-A5E0-4F77-83D0-7EA36D7C4B21}" type="presParOf" srcId="{677E2B94-3055-4E2E-9858-3AFCF2241494}" destId="{3698E65C-1F43-4C9B-9CB6-49116463A0CB}" srcOrd="5" destOrd="0" presId="urn:microsoft.com/office/officeart/2005/8/layout/venn3"/>
    <dgm:cxn modelId="{697A1292-EE3A-4E33-989B-200D196D9A09}" type="presParOf" srcId="{677E2B94-3055-4E2E-9858-3AFCF2241494}" destId="{C3D1136A-F3DB-41CD-8CFB-92E5467B1810}" srcOrd="6" destOrd="0" presId="urn:microsoft.com/office/officeart/2005/8/layout/venn3"/>
    <dgm:cxn modelId="{9C91D425-DFFB-4023-A61F-039CF6BB22EA}" type="presParOf" srcId="{677E2B94-3055-4E2E-9858-3AFCF2241494}" destId="{7C3E6874-0BF7-4A5E-BC70-3289CD64C76D}" srcOrd="7" destOrd="0" presId="urn:microsoft.com/office/officeart/2005/8/layout/venn3"/>
    <dgm:cxn modelId="{176C6A92-9612-4022-92B3-08390E0C83D5}" type="presParOf" srcId="{677E2B94-3055-4E2E-9858-3AFCF2241494}" destId="{D4C6F3D7-DBB7-49A4-BC53-B4F06269E6D7}" srcOrd="8" destOrd="0" presId="urn:microsoft.com/office/officeart/2005/8/layout/venn3"/>
    <dgm:cxn modelId="{1F6FAB55-FA91-4F96-8CCF-57D5E8C79CFB}" type="presParOf" srcId="{677E2B94-3055-4E2E-9858-3AFCF2241494}" destId="{9032B1B4-9401-4CC8-B35A-210124A10935}" srcOrd="9" destOrd="0" presId="urn:microsoft.com/office/officeart/2005/8/layout/venn3"/>
    <dgm:cxn modelId="{5E3A82CC-A887-45DC-B781-3C24752A13A1}" type="presParOf" srcId="{677E2B94-3055-4E2E-9858-3AFCF2241494}" destId="{F377AF5C-BF10-45CF-A408-40F5732A79FC}" srcOrd="10" destOrd="0" presId="urn:microsoft.com/office/officeart/2005/8/layout/venn3"/>
    <dgm:cxn modelId="{C965E279-01A2-4D82-8965-AE00CF8C63A2}" type="presParOf" srcId="{677E2B94-3055-4E2E-9858-3AFCF2241494}" destId="{CE654DE9-67FA-4407-AFE9-45B2D2512A11}" srcOrd="11" destOrd="0" presId="urn:microsoft.com/office/officeart/2005/8/layout/venn3"/>
    <dgm:cxn modelId="{366285C8-6E06-4271-BD4F-E369D82E6D36}" type="presParOf" srcId="{677E2B94-3055-4E2E-9858-3AFCF2241494}" destId="{653CB581-8A03-4FE8-AB51-B1E82CD584BE}" srcOrd="12" destOrd="0" presId="urn:microsoft.com/office/officeart/2005/8/layout/venn3"/>
    <dgm:cxn modelId="{692EAB5F-2CDC-4B45-B327-ED43DE7F7AC3}" type="presParOf" srcId="{677E2B94-3055-4E2E-9858-3AFCF2241494}" destId="{F3F55A4B-4917-4FB8-B69B-01B97A7CD8A9}" srcOrd="13" destOrd="0" presId="urn:microsoft.com/office/officeart/2005/8/layout/venn3"/>
    <dgm:cxn modelId="{73198DF6-4984-4575-8B39-C4F60C37DFE5}" type="presParOf" srcId="{677E2B94-3055-4E2E-9858-3AFCF2241494}" destId="{B0686ACA-D531-4517-AD39-71B03733909F}" srcOrd="14" destOrd="0" presId="urn:microsoft.com/office/officeart/2005/8/layout/venn3"/>
    <dgm:cxn modelId="{9B9333E1-E2DE-488C-8480-6CF8541CB71C}" type="presParOf" srcId="{677E2B94-3055-4E2E-9858-3AFCF2241494}" destId="{1EBECB31-3553-420C-8294-4DDF52ABFD1F}" srcOrd="15" destOrd="0" presId="urn:microsoft.com/office/officeart/2005/8/layout/venn3"/>
    <dgm:cxn modelId="{0F0C6741-CDBE-4BDB-B2C5-0834AEF8D194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BBD296-B3ED-44D2-8E4B-3F25D60745E2}" type="presOf" srcId="{258FAB5E-8AC2-4EED-88EC-9FA87285A670}" destId="{C3D1136A-F3DB-41CD-8CFB-92E5467B1810}" srcOrd="0" destOrd="0" presId="urn:microsoft.com/office/officeart/2005/8/layout/venn3"/>
    <dgm:cxn modelId="{4C843D08-BFB0-4A11-B71F-3D2C98C21539}" type="presOf" srcId="{2B9C0AD2-7C89-42BD-B9BF-6514ABF9E30B}" destId="{8FE37112-EDF3-4CEA-ABF1-2CDA3FB9AEBF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D0357E2B-8C47-405C-BFAB-E13B28F89380}" type="presOf" srcId="{544AEEA9-423B-494B-814E-4EB3AD558F12}" destId="{713ABDE7-9B8B-480A-ACDF-AEA18129A613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8BDC205B-F6A9-4BDF-8A3C-88B4AB9D7225}" type="presOf" srcId="{C1F39A31-C714-45B5-B63E-C928FA7A7477}" destId="{677E2B94-3055-4E2E-9858-3AFCF2241494}" srcOrd="0" destOrd="0" presId="urn:microsoft.com/office/officeart/2005/8/layout/venn3"/>
    <dgm:cxn modelId="{C0A7011B-0261-4609-9E8B-2A54758B17F0}" type="presOf" srcId="{0365F9CF-6F88-4FEC-B630-BA39B6C793F8}" destId="{EDC49E71-8B46-4902-AC12-AC93ECF48C58}" srcOrd="0" destOrd="0" presId="urn:microsoft.com/office/officeart/2005/8/layout/venn3"/>
    <dgm:cxn modelId="{2F8E56FA-8E23-49E8-B477-AF6C903B5D65}" type="presOf" srcId="{5B8B1D3A-2AAB-475C-9A2E-0B05DBCAA3FD}" destId="{43CAA8E0-0F0A-4A27-AC1F-1E37C910E009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5332660D-E58F-4031-B0DD-21B1D9A44FA7}" type="presOf" srcId="{4051DED2-FF66-48BC-8F7B-FBC77B5D3138}" destId="{653CB581-8A03-4FE8-AB51-B1E82CD584BE}" srcOrd="0" destOrd="0" presId="urn:microsoft.com/office/officeart/2005/8/layout/venn3"/>
    <dgm:cxn modelId="{006EEF74-2878-4565-8FFB-C2DB029EAB0F}" type="presOf" srcId="{B1244696-6176-4C96-AB5C-2AFFB633624A}" destId="{B0686ACA-D531-4517-AD39-71B03733909F}" srcOrd="0" destOrd="0" presId="urn:microsoft.com/office/officeart/2005/8/layout/venn3"/>
    <dgm:cxn modelId="{0BD06BE5-F527-4DFB-AF8E-C627EE71B28E}" type="presOf" srcId="{3F92C14B-AE24-4427-90F1-E525C2A79EE1}" destId="{D4C6F3D7-DBB7-49A4-BC53-B4F06269E6D7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43309477-1AD6-47D0-BFD4-BF51F258F966}" type="presOf" srcId="{B6DC6DF6-6640-4251-9770-0B8EAA8D640A}" destId="{F377AF5C-BF10-45CF-A408-40F5732A79FC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F894C9B8-409C-4A02-9D3A-B0F5B41DAAB7}" type="presParOf" srcId="{677E2B94-3055-4E2E-9858-3AFCF2241494}" destId="{713ABDE7-9B8B-480A-ACDF-AEA18129A613}" srcOrd="0" destOrd="0" presId="urn:microsoft.com/office/officeart/2005/8/layout/venn3"/>
    <dgm:cxn modelId="{472042AB-93FC-4CC0-A401-D3033296275A}" type="presParOf" srcId="{677E2B94-3055-4E2E-9858-3AFCF2241494}" destId="{F82BCFD0-7595-4863-A08C-DC5E00BC3929}" srcOrd="1" destOrd="0" presId="urn:microsoft.com/office/officeart/2005/8/layout/venn3"/>
    <dgm:cxn modelId="{48226D74-3A24-4F32-83D1-2731C27E1F3A}" type="presParOf" srcId="{677E2B94-3055-4E2E-9858-3AFCF2241494}" destId="{8FE37112-EDF3-4CEA-ABF1-2CDA3FB9AEBF}" srcOrd="2" destOrd="0" presId="urn:microsoft.com/office/officeart/2005/8/layout/venn3"/>
    <dgm:cxn modelId="{D88AD4C9-D4C1-4533-B7B1-EFFC195F7F19}" type="presParOf" srcId="{677E2B94-3055-4E2E-9858-3AFCF2241494}" destId="{60B457F3-F7C8-4379-88B2-BCC49E70DB5A}" srcOrd="3" destOrd="0" presId="urn:microsoft.com/office/officeart/2005/8/layout/venn3"/>
    <dgm:cxn modelId="{52FCCEB1-8DCC-493B-B34A-ED5CCE40FB9A}" type="presParOf" srcId="{677E2B94-3055-4E2E-9858-3AFCF2241494}" destId="{EDC49E71-8B46-4902-AC12-AC93ECF48C58}" srcOrd="4" destOrd="0" presId="urn:microsoft.com/office/officeart/2005/8/layout/venn3"/>
    <dgm:cxn modelId="{CB7CFB11-7B3D-402F-BE78-3048DBFC5426}" type="presParOf" srcId="{677E2B94-3055-4E2E-9858-3AFCF2241494}" destId="{3698E65C-1F43-4C9B-9CB6-49116463A0CB}" srcOrd="5" destOrd="0" presId="urn:microsoft.com/office/officeart/2005/8/layout/venn3"/>
    <dgm:cxn modelId="{B61D2FBE-BEAC-46B9-A570-82C0C846B08F}" type="presParOf" srcId="{677E2B94-3055-4E2E-9858-3AFCF2241494}" destId="{C3D1136A-F3DB-41CD-8CFB-92E5467B1810}" srcOrd="6" destOrd="0" presId="urn:microsoft.com/office/officeart/2005/8/layout/venn3"/>
    <dgm:cxn modelId="{750F007C-8394-4760-A6FB-0D3248FC91B8}" type="presParOf" srcId="{677E2B94-3055-4E2E-9858-3AFCF2241494}" destId="{7C3E6874-0BF7-4A5E-BC70-3289CD64C76D}" srcOrd="7" destOrd="0" presId="urn:microsoft.com/office/officeart/2005/8/layout/venn3"/>
    <dgm:cxn modelId="{72FAE8FF-EDCF-46B1-A3CF-99FD7223B5CA}" type="presParOf" srcId="{677E2B94-3055-4E2E-9858-3AFCF2241494}" destId="{D4C6F3D7-DBB7-49A4-BC53-B4F06269E6D7}" srcOrd="8" destOrd="0" presId="urn:microsoft.com/office/officeart/2005/8/layout/venn3"/>
    <dgm:cxn modelId="{91CA3059-780A-494C-B95A-6714C4F73E7C}" type="presParOf" srcId="{677E2B94-3055-4E2E-9858-3AFCF2241494}" destId="{9032B1B4-9401-4CC8-B35A-210124A10935}" srcOrd="9" destOrd="0" presId="urn:microsoft.com/office/officeart/2005/8/layout/venn3"/>
    <dgm:cxn modelId="{1886A57A-7768-42B2-A95F-B8A715E92B41}" type="presParOf" srcId="{677E2B94-3055-4E2E-9858-3AFCF2241494}" destId="{F377AF5C-BF10-45CF-A408-40F5732A79FC}" srcOrd="10" destOrd="0" presId="urn:microsoft.com/office/officeart/2005/8/layout/venn3"/>
    <dgm:cxn modelId="{1E7F1B12-02AB-45DE-862F-804995EEDDD1}" type="presParOf" srcId="{677E2B94-3055-4E2E-9858-3AFCF2241494}" destId="{CE654DE9-67FA-4407-AFE9-45B2D2512A11}" srcOrd="11" destOrd="0" presId="urn:microsoft.com/office/officeart/2005/8/layout/venn3"/>
    <dgm:cxn modelId="{CC154C36-880C-427D-996B-BF3B18F573B8}" type="presParOf" srcId="{677E2B94-3055-4E2E-9858-3AFCF2241494}" destId="{653CB581-8A03-4FE8-AB51-B1E82CD584BE}" srcOrd="12" destOrd="0" presId="urn:microsoft.com/office/officeart/2005/8/layout/venn3"/>
    <dgm:cxn modelId="{00986B2B-B29B-49DB-B1E9-14B874EFBE1C}" type="presParOf" srcId="{677E2B94-3055-4E2E-9858-3AFCF2241494}" destId="{F3F55A4B-4917-4FB8-B69B-01B97A7CD8A9}" srcOrd="13" destOrd="0" presId="urn:microsoft.com/office/officeart/2005/8/layout/venn3"/>
    <dgm:cxn modelId="{358572ED-7D44-4376-8983-AB04591829DA}" type="presParOf" srcId="{677E2B94-3055-4E2E-9858-3AFCF2241494}" destId="{B0686ACA-D531-4517-AD39-71B03733909F}" srcOrd="14" destOrd="0" presId="urn:microsoft.com/office/officeart/2005/8/layout/venn3"/>
    <dgm:cxn modelId="{E1B61418-7F44-4107-9043-F5A516F765BA}" type="presParOf" srcId="{677E2B94-3055-4E2E-9858-3AFCF2241494}" destId="{1EBECB31-3553-420C-8294-4DDF52ABFD1F}" srcOrd="15" destOrd="0" presId="urn:microsoft.com/office/officeart/2005/8/layout/venn3"/>
    <dgm:cxn modelId="{E355E2B6-58A9-4377-9B13-E3284177DA68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E060F409-C17B-48CB-B54A-894DED3C1998}" type="presOf" srcId="{0365F9CF-6F88-4FEC-B630-BA39B6C793F8}" destId="{EDC49E71-8B46-4902-AC12-AC93ECF48C58}" srcOrd="0" destOrd="0" presId="urn:microsoft.com/office/officeart/2005/8/layout/venn3"/>
    <dgm:cxn modelId="{A69C449F-307D-48DD-B5C1-9F78FE2ACAAC}" type="presOf" srcId="{4051DED2-FF66-48BC-8F7B-FBC77B5D3138}" destId="{653CB581-8A03-4FE8-AB51-B1E82CD584BE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7C9FF705-4B68-4321-B578-25CE446955BC}" type="presOf" srcId="{258FAB5E-8AC2-4EED-88EC-9FA87285A670}" destId="{C3D1136A-F3DB-41CD-8CFB-92E5467B1810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DB5E416C-AF69-412A-8DCF-BB436EC104EF}" type="presOf" srcId="{3F92C14B-AE24-4427-90F1-E525C2A79EE1}" destId="{D4C6F3D7-DBB7-49A4-BC53-B4F06269E6D7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A8CFE25C-D645-4C31-8979-B70847CE369A}" type="presOf" srcId="{B6DC6DF6-6640-4251-9770-0B8EAA8D640A}" destId="{F377AF5C-BF10-45CF-A408-40F5732A79FC}" srcOrd="0" destOrd="0" presId="urn:microsoft.com/office/officeart/2005/8/layout/venn3"/>
    <dgm:cxn modelId="{ACC89657-E58D-4A3B-B5C5-FC754D98741C}" type="presOf" srcId="{2B9C0AD2-7C89-42BD-B9BF-6514ABF9E30B}" destId="{8FE37112-EDF3-4CEA-ABF1-2CDA3FB9AEBF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946D25A6-CDB7-4BD0-BC0A-9CE90F7D015C}" type="presOf" srcId="{544AEEA9-423B-494B-814E-4EB3AD558F12}" destId="{713ABDE7-9B8B-480A-ACDF-AEA18129A613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86619777-9F7C-45E2-8B94-4472B60957D2}" type="presOf" srcId="{5B8B1D3A-2AAB-475C-9A2E-0B05DBCAA3FD}" destId="{43CAA8E0-0F0A-4A27-AC1F-1E37C910E009}" srcOrd="0" destOrd="0" presId="urn:microsoft.com/office/officeart/2005/8/layout/venn3"/>
    <dgm:cxn modelId="{4DCD4C72-90A4-49A8-B0C0-BDA66CF57DA6}" type="presOf" srcId="{C1F39A31-C714-45B5-B63E-C928FA7A7477}" destId="{677E2B94-3055-4E2E-9858-3AFCF2241494}" srcOrd="0" destOrd="0" presId="urn:microsoft.com/office/officeart/2005/8/layout/venn3"/>
    <dgm:cxn modelId="{40D4A77B-8922-432D-B605-791FC57A1C5E}" type="presOf" srcId="{B1244696-6176-4C96-AB5C-2AFFB633624A}" destId="{B0686ACA-D531-4517-AD39-71B03733909F}" srcOrd="0" destOrd="0" presId="urn:microsoft.com/office/officeart/2005/8/layout/venn3"/>
    <dgm:cxn modelId="{E0E6D750-E897-4A29-8F08-AECE9DBDB255}" type="presParOf" srcId="{677E2B94-3055-4E2E-9858-3AFCF2241494}" destId="{713ABDE7-9B8B-480A-ACDF-AEA18129A613}" srcOrd="0" destOrd="0" presId="urn:microsoft.com/office/officeart/2005/8/layout/venn3"/>
    <dgm:cxn modelId="{369A7804-0F08-41BB-89D6-D580510DBC16}" type="presParOf" srcId="{677E2B94-3055-4E2E-9858-3AFCF2241494}" destId="{F82BCFD0-7595-4863-A08C-DC5E00BC3929}" srcOrd="1" destOrd="0" presId="urn:microsoft.com/office/officeart/2005/8/layout/venn3"/>
    <dgm:cxn modelId="{D426454B-2C8A-4AAA-AF01-C01A28C4A029}" type="presParOf" srcId="{677E2B94-3055-4E2E-9858-3AFCF2241494}" destId="{8FE37112-EDF3-4CEA-ABF1-2CDA3FB9AEBF}" srcOrd="2" destOrd="0" presId="urn:microsoft.com/office/officeart/2005/8/layout/venn3"/>
    <dgm:cxn modelId="{81BCAA09-5203-4C80-BD6E-0BDF186631C0}" type="presParOf" srcId="{677E2B94-3055-4E2E-9858-3AFCF2241494}" destId="{60B457F3-F7C8-4379-88B2-BCC49E70DB5A}" srcOrd="3" destOrd="0" presId="urn:microsoft.com/office/officeart/2005/8/layout/venn3"/>
    <dgm:cxn modelId="{6251C5D2-1702-4CE5-900F-1918C6654674}" type="presParOf" srcId="{677E2B94-3055-4E2E-9858-3AFCF2241494}" destId="{EDC49E71-8B46-4902-AC12-AC93ECF48C58}" srcOrd="4" destOrd="0" presId="urn:microsoft.com/office/officeart/2005/8/layout/venn3"/>
    <dgm:cxn modelId="{62B1B375-64BB-420D-AA3E-0F6843DC9888}" type="presParOf" srcId="{677E2B94-3055-4E2E-9858-3AFCF2241494}" destId="{3698E65C-1F43-4C9B-9CB6-49116463A0CB}" srcOrd="5" destOrd="0" presId="urn:microsoft.com/office/officeart/2005/8/layout/venn3"/>
    <dgm:cxn modelId="{E371D14A-1050-40F2-9DEA-710289671158}" type="presParOf" srcId="{677E2B94-3055-4E2E-9858-3AFCF2241494}" destId="{C3D1136A-F3DB-41CD-8CFB-92E5467B1810}" srcOrd="6" destOrd="0" presId="urn:microsoft.com/office/officeart/2005/8/layout/venn3"/>
    <dgm:cxn modelId="{E8A9BE77-225B-4EA4-A909-A48B263D72B7}" type="presParOf" srcId="{677E2B94-3055-4E2E-9858-3AFCF2241494}" destId="{7C3E6874-0BF7-4A5E-BC70-3289CD64C76D}" srcOrd="7" destOrd="0" presId="urn:microsoft.com/office/officeart/2005/8/layout/venn3"/>
    <dgm:cxn modelId="{959C82BB-099A-4C58-A344-3AD5BB982443}" type="presParOf" srcId="{677E2B94-3055-4E2E-9858-3AFCF2241494}" destId="{D4C6F3D7-DBB7-49A4-BC53-B4F06269E6D7}" srcOrd="8" destOrd="0" presId="urn:microsoft.com/office/officeart/2005/8/layout/venn3"/>
    <dgm:cxn modelId="{651E186C-483F-45F4-93DD-AECDAB9A4433}" type="presParOf" srcId="{677E2B94-3055-4E2E-9858-3AFCF2241494}" destId="{9032B1B4-9401-4CC8-B35A-210124A10935}" srcOrd="9" destOrd="0" presId="urn:microsoft.com/office/officeart/2005/8/layout/venn3"/>
    <dgm:cxn modelId="{9AB6679B-BA92-483B-9F7C-EDC59CEA3AA4}" type="presParOf" srcId="{677E2B94-3055-4E2E-9858-3AFCF2241494}" destId="{F377AF5C-BF10-45CF-A408-40F5732A79FC}" srcOrd="10" destOrd="0" presId="urn:microsoft.com/office/officeart/2005/8/layout/venn3"/>
    <dgm:cxn modelId="{E411A677-91D5-42A1-8308-0689695978B1}" type="presParOf" srcId="{677E2B94-3055-4E2E-9858-3AFCF2241494}" destId="{CE654DE9-67FA-4407-AFE9-45B2D2512A11}" srcOrd="11" destOrd="0" presId="urn:microsoft.com/office/officeart/2005/8/layout/venn3"/>
    <dgm:cxn modelId="{3067093D-20B6-4A0B-BD3E-EDB1C3D36B68}" type="presParOf" srcId="{677E2B94-3055-4E2E-9858-3AFCF2241494}" destId="{653CB581-8A03-4FE8-AB51-B1E82CD584BE}" srcOrd="12" destOrd="0" presId="urn:microsoft.com/office/officeart/2005/8/layout/venn3"/>
    <dgm:cxn modelId="{EA82E53D-956D-4AB2-9EE0-B5B4B0B725FA}" type="presParOf" srcId="{677E2B94-3055-4E2E-9858-3AFCF2241494}" destId="{F3F55A4B-4917-4FB8-B69B-01B97A7CD8A9}" srcOrd="13" destOrd="0" presId="urn:microsoft.com/office/officeart/2005/8/layout/venn3"/>
    <dgm:cxn modelId="{F6D86E3D-5FBD-4BEE-A504-ACFB610413EA}" type="presParOf" srcId="{677E2B94-3055-4E2E-9858-3AFCF2241494}" destId="{B0686ACA-D531-4517-AD39-71B03733909F}" srcOrd="14" destOrd="0" presId="urn:microsoft.com/office/officeart/2005/8/layout/venn3"/>
    <dgm:cxn modelId="{734F6C44-861D-4D99-9EDA-0AFAFBAB89C2}" type="presParOf" srcId="{677E2B94-3055-4E2E-9858-3AFCF2241494}" destId="{1EBECB31-3553-420C-8294-4DDF52ABFD1F}" srcOrd="15" destOrd="0" presId="urn:microsoft.com/office/officeart/2005/8/layout/venn3"/>
    <dgm:cxn modelId="{D096529E-6F10-46FD-8E52-751D3B898CA5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43FE892-0949-4FE8-A28C-60EC44F6B458}" type="presOf" srcId="{3F92C14B-AE24-4427-90F1-E525C2A79EE1}" destId="{D4C6F3D7-DBB7-49A4-BC53-B4F06269E6D7}" srcOrd="0" destOrd="0" presId="urn:microsoft.com/office/officeart/2005/8/layout/venn3"/>
    <dgm:cxn modelId="{A23A1DC1-66ED-4A3A-8BD5-7F736F718EA5}" type="presOf" srcId="{B6DC6DF6-6640-4251-9770-0B8EAA8D640A}" destId="{F377AF5C-BF10-45CF-A408-40F5732A79FC}" srcOrd="0" destOrd="0" presId="urn:microsoft.com/office/officeart/2005/8/layout/venn3"/>
    <dgm:cxn modelId="{A886D085-C996-4EBF-B8C5-1277278E499C}" type="presOf" srcId="{2B9C0AD2-7C89-42BD-B9BF-6514ABF9E30B}" destId="{8FE37112-EDF3-4CEA-ABF1-2CDA3FB9AEBF}" srcOrd="0" destOrd="0" presId="urn:microsoft.com/office/officeart/2005/8/layout/venn3"/>
    <dgm:cxn modelId="{7CA47BD6-849F-4E1F-81FB-D37080A50DEF}" type="presOf" srcId="{B1244696-6176-4C96-AB5C-2AFFB633624A}" destId="{B0686ACA-D531-4517-AD39-71B03733909F}" srcOrd="0" destOrd="0" presId="urn:microsoft.com/office/officeart/2005/8/layout/venn3"/>
    <dgm:cxn modelId="{B38E51A1-F468-4119-9640-11ED0191CF5F}" type="presOf" srcId="{C1F39A31-C714-45B5-B63E-C928FA7A7477}" destId="{677E2B94-3055-4E2E-9858-3AFCF2241494}" srcOrd="0" destOrd="0" presId="urn:microsoft.com/office/officeart/2005/8/layout/venn3"/>
    <dgm:cxn modelId="{8DF05B48-FAF0-490E-887C-91BB974813D9}" type="presOf" srcId="{5B8B1D3A-2AAB-475C-9A2E-0B05DBCAA3FD}" destId="{43CAA8E0-0F0A-4A27-AC1F-1E37C910E009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BAB3CA52-1467-4E99-968D-57DAE9EE9283}" type="presOf" srcId="{0365F9CF-6F88-4FEC-B630-BA39B6C793F8}" destId="{EDC49E71-8B46-4902-AC12-AC93ECF48C58}" srcOrd="0" destOrd="0" presId="urn:microsoft.com/office/officeart/2005/8/layout/venn3"/>
    <dgm:cxn modelId="{67E03C6D-4D2A-42A5-97EE-2B4F5F29043F}" type="presOf" srcId="{258FAB5E-8AC2-4EED-88EC-9FA87285A670}" destId="{C3D1136A-F3DB-41CD-8CFB-92E5467B1810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E67E2322-C1D7-4C72-90FF-6C9874D101EB}" type="presOf" srcId="{544AEEA9-423B-494B-814E-4EB3AD558F12}" destId="{713ABDE7-9B8B-480A-ACDF-AEA18129A613}" srcOrd="0" destOrd="0" presId="urn:microsoft.com/office/officeart/2005/8/layout/venn3"/>
    <dgm:cxn modelId="{2738938A-9AE7-4C28-981B-2472EDABC285}" type="presOf" srcId="{4051DED2-FF66-48BC-8F7B-FBC77B5D3138}" destId="{653CB581-8A03-4FE8-AB51-B1E82CD584BE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6EE1B019-F631-459E-8842-9805763462FD}" type="presParOf" srcId="{677E2B94-3055-4E2E-9858-3AFCF2241494}" destId="{713ABDE7-9B8B-480A-ACDF-AEA18129A613}" srcOrd="0" destOrd="0" presId="urn:microsoft.com/office/officeart/2005/8/layout/venn3"/>
    <dgm:cxn modelId="{DC310564-F53A-45B8-AA14-1748B4E7424F}" type="presParOf" srcId="{677E2B94-3055-4E2E-9858-3AFCF2241494}" destId="{F82BCFD0-7595-4863-A08C-DC5E00BC3929}" srcOrd="1" destOrd="0" presId="urn:microsoft.com/office/officeart/2005/8/layout/venn3"/>
    <dgm:cxn modelId="{077CBC1A-90E0-4D7C-957B-06394616FBDC}" type="presParOf" srcId="{677E2B94-3055-4E2E-9858-3AFCF2241494}" destId="{8FE37112-EDF3-4CEA-ABF1-2CDA3FB9AEBF}" srcOrd="2" destOrd="0" presId="urn:microsoft.com/office/officeart/2005/8/layout/venn3"/>
    <dgm:cxn modelId="{C2E7CEDF-272B-4017-8E8F-9EC068626735}" type="presParOf" srcId="{677E2B94-3055-4E2E-9858-3AFCF2241494}" destId="{60B457F3-F7C8-4379-88B2-BCC49E70DB5A}" srcOrd="3" destOrd="0" presId="urn:microsoft.com/office/officeart/2005/8/layout/venn3"/>
    <dgm:cxn modelId="{763529FC-6D04-4E94-A03C-61A59EBDC035}" type="presParOf" srcId="{677E2B94-3055-4E2E-9858-3AFCF2241494}" destId="{EDC49E71-8B46-4902-AC12-AC93ECF48C58}" srcOrd="4" destOrd="0" presId="urn:microsoft.com/office/officeart/2005/8/layout/venn3"/>
    <dgm:cxn modelId="{42F90C6D-CA33-4F8E-8103-E97AA63E2A01}" type="presParOf" srcId="{677E2B94-3055-4E2E-9858-3AFCF2241494}" destId="{3698E65C-1F43-4C9B-9CB6-49116463A0CB}" srcOrd="5" destOrd="0" presId="urn:microsoft.com/office/officeart/2005/8/layout/venn3"/>
    <dgm:cxn modelId="{6027EB58-A766-492E-911F-FF18FC84863E}" type="presParOf" srcId="{677E2B94-3055-4E2E-9858-3AFCF2241494}" destId="{C3D1136A-F3DB-41CD-8CFB-92E5467B1810}" srcOrd="6" destOrd="0" presId="urn:microsoft.com/office/officeart/2005/8/layout/venn3"/>
    <dgm:cxn modelId="{515881E5-F7FA-431D-904E-F50BA20D19EE}" type="presParOf" srcId="{677E2B94-3055-4E2E-9858-3AFCF2241494}" destId="{7C3E6874-0BF7-4A5E-BC70-3289CD64C76D}" srcOrd="7" destOrd="0" presId="urn:microsoft.com/office/officeart/2005/8/layout/venn3"/>
    <dgm:cxn modelId="{430AE73B-7898-4277-BD6B-A3697CEE538D}" type="presParOf" srcId="{677E2B94-3055-4E2E-9858-3AFCF2241494}" destId="{D4C6F3D7-DBB7-49A4-BC53-B4F06269E6D7}" srcOrd="8" destOrd="0" presId="urn:microsoft.com/office/officeart/2005/8/layout/venn3"/>
    <dgm:cxn modelId="{5276C47B-7DF7-44D5-9CA2-430DDB7810E9}" type="presParOf" srcId="{677E2B94-3055-4E2E-9858-3AFCF2241494}" destId="{9032B1B4-9401-4CC8-B35A-210124A10935}" srcOrd="9" destOrd="0" presId="urn:microsoft.com/office/officeart/2005/8/layout/venn3"/>
    <dgm:cxn modelId="{2E04D8EF-C062-4239-B448-E58B6148C125}" type="presParOf" srcId="{677E2B94-3055-4E2E-9858-3AFCF2241494}" destId="{F377AF5C-BF10-45CF-A408-40F5732A79FC}" srcOrd="10" destOrd="0" presId="urn:microsoft.com/office/officeart/2005/8/layout/venn3"/>
    <dgm:cxn modelId="{6C17A0FC-AF13-46C1-AD34-0963EA4EA17B}" type="presParOf" srcId="{677E2B94-3055-4E2E-9858-3AFCF2241494}" destId="{CE654DE9-67FA-4407-AFE9-45B2D2512A11}" srcOrd="11" destOrd="0" presId="urn:microsoft.com/office/officeart/2005/8/layout/venn3"/>
    <dgm:cxn modelId="{CF2FE841-2CB2-4A28-AD69-8D8DEE13D4D9}" type="presParOf" srcId="{677E2B94-3055-4E2E-9858-3AFCF2241494}" destId="{653CB581-8A03-4FE8-AB51-B1E82CD584BE}" srcOrd="12" destOrd="0" presId="urn:microsoft.com/office/officeart/2005/8/layout/venn3"/>
    <dgm:cxn modelId="{777E6867-7E12-4551-8ACB-7624C50B0E2F}" type="presParOf" srcId="{677E2B94-3055-4E2E-9858-3AFCF2241494}" destId="{F3F55A4B-4917-4FB8-B69B-01B97A7CD8A9}" srcOrd="13" destOrd="0" presId="urn:microsoft.com/office/officeart/2005/8/layout/venn3"/>
    <dgm:cxn modelId="{AFEF1936-1660-4DF7-A9B5-9415C40F3BC4}" type="presParOf" srcId="{677E2B94-3055-4E2E-9858-3AFCF2241494}" destId="{B0686ACA-D531-4517-AD39-71B03733909F}" srcOrd="14" destOrd="0" presId="urn:microsoft.com/office/officeart/2005/8/layout/venn3"/>
    <dgm:cxn modelId="{8912DF70-048A-467B-8905-28F125DA2C81}" type="presParOf" srcId="{677E2B94-3055-4E2E-9858-3AFCF2241494}" destId="{1EBECB31-3553-420C-8294-4DDF52ABFD1F}" srcOrd="15" destOrd="0" presId="urn:microsoft.com/office/officeart/2005/8/layout/venn3"/>
    <dgm:cxn modelId="{11D0C863-3FFC-4BB5-9718-1FACA2590FF8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AA422F4C-4A75-475C-B5F9-488A893F25BF}" type="presOf" srcId="{B6DC6DF6-6640-4251-9770-0B8EAA8D640A}" destId="{F377AF5C-BF10-45CF-A408-40F5732A79FC}" srcOrd="0" destOrd="0" presId="urn:microsoft.com/office/officeart/2005/8/layout/venn3"/>
    <dgm:cxn modelId="{8258A904-EC07-4F7D-AA14-361E531EBA08}" type="presOf" srcId="{258FAB5E-8AC2-4EED-88EC-9FA87285A670}" destId="{C3D1136A-F3DB-41CD-8CFB-92E5467B1810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7D84B04B-5DB4-4A71-A853-5AB72686CE84}" type="presOf" srcId="{4051DED2-FF66-48BC-8F7B-FBC77B5D3138}" destId="{653CB581-8A03-4FE8-AB51-B1E82CD584BE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61E8E692-D513-4A39-8EA5-643784268F7F}" type="presOf" srcId="{544AEEA9-423B-494B-814E-4EB3AD558F12}" destId="{713ABDE7-9B8B-480A-ACDF-AEA18129A613}" srcOrd="0" destOrd="0" presId="urn:microsoft.com/office/officeart/2005/8/layout/venn3"/>
    <dgm:cxn modelId="{71C699DA-3B7C-4D5F-B874-89DA60E0C111}" type="presOf" srcId="{B1244696-6176-4C96-AB5C-2AFFB633624A}" destId="{B0686ACA-D531-4517-AD39-71B03733909F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ECEEED95-C4D5-4920-B15D-314AB3213C88}" type="presOf" srcId="{2B9C0AD2-7C89-42BD-B9BF-6514ABF9E30B}" destId="{8FE37112-EDF3-4CEA-ABF1-2CDA3FB9AEBF}" srcOrd="0" destOrd="0" presId="urn:microsoft.com/office/officeart/2005/8/layout/venn3"/>
    <dgm:cxn modelId="{15EC1197-A06E-4851-B890-14B9C7FC2A0A}" type="presOf" srcId="{C1F39A31-C714-45B5-B63E-C928FA7A7477}" destId="{677E2B94-3055-4E2E-9858-3AFCF2241494}" srcOrd="0" destOrd="0" presId="urn:microsoft.com/office/officeart/2005/8/layout/venn3"/>
    <dgm:cxn modelId="{40F3A35C-1643-4160-B7F5-EC4063365826}" type="presOf" srcId="{0365F9CF-6F88-4FEC-B630-BA39B6C793F8}" destId="{EDC49E71-8B46-4902-AC12-AC93ECF48C58}" srcOrd="0" destOrd="0" presId="urn:microsoft.com/office/officeart/2005/8/layout/venn3"/>
    <dgm:cxn modelId="{2B9703A6-8CB5-41EE-A66C-9EA836AB3D2A}" type="presOf" srcId="{5B8B1D3A-2AAB-475C-9A2E-0B05DBCAA3FD}" destId="{43CAA8E0-0F0A-4A27-AC1F-1E37C910E009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9520034E-D6E6-4ACB-8A9C-B2995E6FA180}" type="presOf" srcId="{3F92C14B-AE24-4427-90F1-E525C2A79EE1}" destId="{D4C6F3D7-DBB7-49A4-BC53-B4F06269E6D7}" srcOrd="0" destOrd="0" presId="urn:microsoft.com/office/officeart/2005/8/layout/venn3"/>
    <dgm:cxn modelId="{64C9D6EF-B718-4B55-9EA6-78C144CEC4D3}" type="presParOf" srcId="{677E2B94-3055-4E2E-9858-3AFCF2241494}" destId="{713ABDE7-9B8B-480A-ACDF-AEA18129A613}" srcOrd="0" destOrd="0" presId="urn:microsoft.com/office/officeart/2005/8/layout/venn3"/>
    <dgm:cxn modelId="{55B77A38-2002-433B-A01A-FCB954B10DC1}" type="presParOf" srcId="{677E2B94-3055-4E2E-9858-3AFCF2241494}" destId="{F82BCFD0-7595-4863-A08C-DC5E00BC3929}" srcOrd="1" destOrd="0" presId="urn:microsoft.com/office/officeart/2005/8/layout/venn3"/>
    <dgm:cxn modelId="{4335084B-A677-4E92-8355-7445D4BEA7D7}" type="presParOf" srcId="{677E2B94-3055-4E2E-9858-3AFCF2241494}" destId="{8FE37112-EDF3-4CEA-ABF1-2CDA3FB9AEBF}" srcOrd="2" destOrd="0" presId="urn:microsoft.com/office/officeart/2005/8/layout/venn3"/>
    <dgm:cxn modelId="{5274F703-78DB-4B13-9A0F-9823872A84D5}" type="presParOf" srcId="{677E2B94-3055-4E2E-9858-3AFCF2241494}" destId="{60B457F3-F7C8-4379-88B2-BCC49E70DB5A}" srcOrd="3" destOrd="0" presId="urn:microsoft.com/office/officeart/2005/8/layout/venn3"/>
    <dgm:cxn modelId="{E3DEF91D-CA1C-4E68-8789-61FE116CDC12}" type="presParOf" srcId="{677E2B94-3055-4E2E-9858-3AFCF2241494}" destId="{EDC49E71-8B46-4902-AC12-AC93ECF48C58}" srcOrd="4" destOrd="0" presId="urn:microsoft.com/office/officeart/2005/8/layout/venn3"/>
    <dgm:cxn modelId="{5FBB7037-513B-44C6-B8D6-7F9CABC6D2F1}" type="presParOf" srcId="{677E2B94-3055-4E2E-9858-3AFCF2241494}" destId="{3698E65C-1F43-4C9B-9CB6-49116463A0CB}" srcOrd="5" destOrd="0" presId="urn:microsoft.com/office/officeart/2005/8/layout/venn3"/>
    <dgm:cxn modelId="{CA066A38-810B-476B-BFC6-920472E99F01}" type="presParOf" srcId="{677E2B94-3055-4E2E-9858-3AFCF2241494}" destId="{C3D1136A-F3DB-41CD-8CFB-92E5467B1810}" srcOrd="6" destOrd="0" presId="urn:microsoft.com/office/officeart/2005/8/layout/venn3"/>
    <dgm:cxn modelId="{C9EBF58C-E9BF-47D9-ACF0-55996F8811F4}" type="presParOf" srcId="{677E2B94-3055-4E2E-9858-3AFCF2241494}" destId="{7C3E6874-0BF7-4A5E-BC70-3289CD64C76D}" srcOrd="7" destOrd="0" presId="urn:microsoft.com/office/officeart/2005/8/layout/venn3"/>
    <dgm:cxn modelId="{8FF4B5A2-3867-4341-9982-BB7C6C6B6783}" type="presParOf" srcId="{677E2B94-3055-4E2E-9858-3AFCF2241494}" destId="{D4C6F3D7-DBB7-49A4-BC53-B4F06269E6D7}" srcOrd="8" destOrd="0" presId="urn:microsoft.com/office/officeart/2005/8/layout/venn3"/>
    <dgm:cxn modelId="{E5ED1A2F-F1CB-4476-9C07-DC6038946A2C}" type="presParOf" srcId="{677E2B94-3055-4E2E-9858-3AFCF2241494}" destId="{9032B1B4-9401-4CC8-B35A-210124A10935}" srcOrd="9" destOrd="0" presId="urn:microsoft.com/office/officeart/2005/8/layout/venn3"/>
    <dgm:cxn modelId="{2A7046D8-06FF-4DA7-B1BF-36F2073C5D70}" type="presParOf" srcId="{677E2B94-3055-4E2E-9858-3AFCF2241494}" destId="{F377AF5C-BF10-45CF-A408-40F5732A79FC}" srcOrd="10" destOrd="0" presId="urn:microsoft.com/office/officeart/2005/8/layout/venn3"/>
    <dgm:cxn modelId="{F5CF7705-8790-4D8C-9C87-57AFAD2DC5CE}" type="presParOf" srcId="{677E2B94-3055-4E2E-9858-3AFCF2241494}" destId="{CE654DE9-67FA-4407-AFE9-45B2D2512A11}" srcOrd="11" destOrd="0" presId="urn:microsoft.com/office/officeart/2005/8/layout/venn3"/>
    <dgm:cxn modelId="{318375DE-255B-477B-9640-294CB18D6B89}" type="presParOf" srcId="{677E2B94-3055-4E2E-9858-3AFCF2241494}" destId="{653CB581-8A03-4FE8-AB51-B1E82CD584BE}" srcOrd="12" destOrd="0" presId="urn:microsoft.com/office/officeart/2005/8/layout/venn3"/>
    <dgm:cxn modelId="{1B8799F7-1FD9-4993-8911-06C2E6B042CA}" type="presParOf" srcId="{677E2B94-3055-4E2E-9858-3AFCF2241494}" destId="{F3F55A4B-4917-4FB8-B69B-01B97A7CD8A9}" srcOrd="13" destOrd="0" presId="urn:microsoft.com/office/officeart/2005/8/layout/venn3"/>
    <dgm:cxn modelId="{6D9C00C0-8E74-4644-AEBD-938C2B9C5650}" type="presParOf" srcId="{677E2B94-3055-4E2E-9858-3AFCF2241494}" destId="{B0686ACA-D531-4517-AD39-71B03733909F}" srcOrd="14" destOrd="0" presId="urn:microsoft.com/office/officeart/2005/8/layout/venn3"/>
    <dgm:cxn modelId="{A368A638-9089-47EC-9831-E809FC5790C6}" type="presParOf" srcId="{677E2B94-3055-4E2E-9858-3AFCF2241494}" destId="{1EBECB31-3553-420C-8294-4DDF52ABFD1F}" srcOrd="15" destOrd="0" presId="urn:microsoft.com/office/officeart/2005/8/layout/venn3"/>
    <dgm:cxn modelId="{8BABC9B6-442B-4F89-971C-9D49B046C69B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89C690-4F91-4453-AB1D-4944BC964F8C}" type="presOf" srcId="{4051DED2-FF66-48BC-8F7B-FBC77B5D3138}" destId="{653CB581-8A03-4FE8-AB51-B1E82CD584BE}" srcOrd="0" destOrd="0" presId="urn:microsoft.com/office/officeart/2005/8/layout/venn3"/>
    <dgm:cxn modelId="{370427D7-B10B-4BFF-9FF4-430EC92C231E}" type="presOf" srcId="{544AEEA9-423B-494B-814E-4EB3AD558F12}" destId="{713ABDE7-9B8B-480A-ACDF-AEA18129A613}" srcOrd="0" destOrd="0" presId="urn:microsoft.com/office/officeart/2005/8/layout/venn3"/>
    <dgm:cxn modelId="{328897F5-7469-421E-A176-30C4040C6241}" type="presOf" srcId="{3F92C14B-AE24-4427-90F1-E525C2A79EE1}" destId="{D4C6F3D7-DBB7-49A4-BC53-B4F06269E6D7}" srcOrd="0" destOrd="0" presId="urn:microsoft.com/office/officeart/2005/8/layout/venn3"/>
    <dgm:cxn modelId="{705A1274-7DBA-422A-AAE6-85F423411353}" type="presOf" srcId="{0365F9CF-6F88-4FEC-B630-BA39B6C793F8}" destId="{EDC49E71-8B46-4902-AC12-AC93ECF48C58}" srcOrd="0" destOrd="0" presId="urn:microsoft.com/office/officeart/2005/8/layout/venn3"/>
    <dgm:cxn modelId="{5FC5660B-3E5F-43E8-B94C-1B7B60765CC2}" type="presOf" srcId="{B6DC6DF6-6640-4251-9770-0B8EAA8D640A}" destId="{F377AF5C-BF10-45CF-A408-40F5732A79FC}" srcOrd="0" destOrd="0" presId="urn:microsoft.com/office/officeart/2005/8/layout/venn3"/>
    <dgm:cxn modelId="{EC126B04-134E-4D0C-AD72-E62CB7A7B23B}" type="presOf" srcId="{B1244696-6176-4C96-AB5C-2AFFB633624A}" destId="{B0686ACA-D531-4517-AD39-71B03733909F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684ECEF9-0A40-4891-838C-D8938F75371F}" type="presOf" srcId="{5B8B1D3A-2AAB-475C-9A2E-0B05DBCAA3FD}" destId="{43CAA8E0-0F0A-4A27-AC1F-1E37C910E009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7A842338-90BA-4133-87F0-36F17BD4DA01}" type="presOf" srcId="{2B9C0AD2-7C89-42BD-B9BF-6514ABF9E30B}" destId="{8FE37112-EDF3-4CEA-ABF1-2CDA3FB9AEBF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DF2DA306-46E1-45B2-B5A8-8421EE4B2F14}" type="presOf" srcId="{C1F39A31-C714-45B5-B63E-C928FA7A7477}" destId="{677E2B94-3055-4E2E-9858-3AFCF2241494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6ED90B2-46E4-4205-89FB-75734BC313C9}" type="presOf" srcId="{258FAB5E-8AC2-4EED-88EC-9FA87285A670}" destId="{C3D1136A-F3DB-41CD-8CFB-92E5467B1810}" srcOrd="0" destOrd="0" presId="urn:microsoft.com/office/officeart/2005/8/layout/venn3"/>
    <dgm:cxn modelId="{242F0E6B-0C84-477A-B336-06A01132B57A}" type="presParOf" srcId="{677E2B94-3055-4E2E-9858-3AFCF2241494}" destId="{713ABDE7-9B8B-480A-ACDF-AEA18129A613}" srcOrd="0" destOrd="0" presId="urn:microsoft.com/office/officeart/2005/8/layout/venn3"/>
    <dgm:cxn modelId="{1B3F1EB1-59EE-4A1F-BAE9-5DDEA65D2D0D}" type="presParOf" srcId="{677E2B94-3055-4E2E-9858-3AFCF2241494}" destId="{F82BCFD0-7595-4863-A08C-DC5E00BC3929}" srcOrd="1" destOrd="0" presId="urn:microsoft.com/office/officeart/2005/8/layout/venn3"/>
    <dgm:cxn modelId="{1AD33F4B-ED8E-4860-BBFF-51A9BA7F19AC}" type="presParOf" srcId="{677E2B94-3055-4E2E-9858-3AFCF2241494}" destId="{8FE37112-EDF3-4CEA-ABF1-2CDA3FB9AEBF}" srcOrd="2" destOrd="0" presId="urn:microsoft.com/office/officeart/2005/8/layout/venn3"/>
    <dgm:cxn modelId="{057BE6A3-3C3B-4952-A912-5AC6CCD1AF67}" type="presParOf" srcId="{677E2B94-3055-4E2E-9858-3AFCF2241494}" destId="{60B457F3-F7C8-4379-88B2-BCC49E70DB5A}" srcOrd="3" destOrd="0" presId="urn:microsoft.com/office/officeart/2005/8/layout/venn3"/>
    <dgm:cxn modelId="{B6B604A9-B98A-42B6-AC8F-4E185D46DF0F}" type="presParOf" srcId="{677E2B94-3055-4E2E-9858-3AFCF2241494}" destId="{EDC49E71-8B46-4902-AC12-AC93ECF48C58}" srcOrd="4" destOrd="0" presId="urn:microsoft.com/office/officeart/2005/8/layout/venn3"/>
    <dgm:cxn modelId="{C92E349D-28A1-4FE0-A0E0-454937787622}" type="presParOf" srcId="{677E2B94-3055-4E2E-9858-3AFCF2241494}" destId="{3698E65C-1F43-4C9B-9CB6-49116463A0CB}" srcOrd="5" destOrd="0" presId="urn:microsoft.com/office/officeart/2005/8/layout/venn3"/>
    <dgm:cxn modelId="{93CF8D9A-B0F6-4BBC-A4C4-076316710023}" type="presParOf" srcId="{677E2B94-3055-4E2E-9858-3AFCF2241494}" destId="{C3D1136A-F3DB-41CD-8CFB-92E5467B1810}" srcOrd="6" destOrd="0" presId="urn:microsoft.com/office/officeart/2005/8/layout/venn3"/>
    <dgm:cxn modelId="{A94705B3-D950-464D-A6B3-337DDADCFB77}" type="presParOf" srcId="{677E2B94-3055-4E2E-9858-3AFCF2241494}" destId="{7C3E6874-0BF7-4A5E-BC70-3289CD64C76D}" srcOrd="7" destOrd="0" presId="urn:microsoft.com/office/officeart/2005/8/layout/venn3"/>
    <dgm:cxn modelId="{A1E2BCD4-05A2-4E48-81DC-F481FEBBCC7D}" type="presParOf" srcId="{677E2B94-3055-4E2E-9858-3AFCF2241494}" destId="{D4C6F3D7-DBB7-49A4-BC53-B4F06269E6D7}" srcOrd="8" destOrd="0" presId="urn:microsoft.com/office/officeart/2005/8/layout/venn3"/>
    <dgm:cxn modelId="{D9152E79-2E1E-4980-A4E0-682765049E7B}" type="presParOf" srcId="{677E2B94-3055-4E2E-9858-3AFCF2241494}" destId="{9032B1B4-9401-4CC8-B35A-210124A10935}" srcOrd="9" destOrd="0" presId="urn:microsoft.com/office/officeart/2005/8/layout/venn3"/>
    <dgm:cxn modelId="{DC461662-7577-4ECC-ADE0-087FE565EBBE}" type="presParOf" srcId="{677E2B94-3055-4E2E-9858-3AFCF2241494}" destId="{F377AF5C-BF10-45CF-A408-40F5732A79FC}" srcOrd="10" destOrd="0" presId="urn:microsoft.com/office/officeart/2005/8/layout/venn3"/>
    <dgm:cxn modelId="{C7EA8EE1-0268-4ABD-8D4C-D4A2C1C8EC36}" type="presParOf" srcId="{677E2B94-3055-4E2E-9858-3AFCF2241494}" destId="{CE654DE9-67FA-4407-AFE9-45B2D2512A11}" srcOrd="11" destOrd="0" presId="urn:microsoft.com/office/officeart/2005/8/layout/venn3"/>
    <dgm:cxn modelId="{6C48A465-4426-49B7-B73C-B0837EAA85E9}" type="presParOf" srcId="{677E2B94-3055-4E2E-9858-3AFCF2241494}" destId="{653CB581-8A03-4FE8-AB51-B1E82CD584BE}" srcOrd="12" destOrd="0" presId="urn:microsoft.com/office/officeart/2005/8/layout/venn3"/>
    <dgm:cxn modelId="{C82E98D4-1043-4D22-8DF5-47EDC1958979}" type="presParOf" srcId="{677E2B94-3055-4E2E-9858-3AFCF2241494}" destId="{F3F55A4B-4917-4FB8-B69B-01B97A7CD8A9}" srcOrd="13" destOrd="0" presId="urn:microsoft.com/office/officeart/2005/8/layout/venn3"/>
    <dgm:cxn modelId="{9B92733A-613F-4902-8EAC-B955D6B06AC0}" type="presParOf" srcId="{677E2B94-3055-4E2E-9858-3AFCF2241494}" destId="{B0686ACA-D531-4517-AD39-71B03733909F}" srcOrd="14" destOrd="0" presId="urn:microsoft.com/office/officeart/2005/8/layout/venn3"/>
    <dgm:cxn modelId="{978E8A20-CB62-4DD3-B12D-6007ED2FF598}" type="presParOf" srcId="{677E2B94-3055-4E2E-9858-3AFCF2241494}" destId="{1EBECB31-3553-420C-8294-4DDF52ABFD1F}" srcOrd="15" destOrd="0" presId="urn:microsoft.com/office/officeart/2005/8/layout/venn3"/>
    <dgm:cxn modelId="{0E0F7CB1-DFA1-46C8-9F7D-2C6119D6CE10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4CF2E38F-239A-4D5C-BD75-EE5D6E226D67}" type="presOf" srcId="{0365F9CF-6F88-4FEC-B630-BA39B6C793F8}" destId="{EDC49E71-8B46-4902-AC12-AC93ECF48C58}" srcOrd="0" destOrd="0" presId="urn:microsoft.com/office/officeart/2005/8/layout/venn3"/>
    <dgm:cxn modelId="{3FCEF0AA-9CCD-4CAA-9F3C-1B34A30B8813}" type="presOf" srcId="{2B9C0AD2-7C89-42BD-B9BF-6514ABF9E30B}" destId="{8FE37112-EDF3-4CEA-ABF1-2CDA3FB9AEBF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375D6F58-0DB2-4B6F-B05D-25747E2FD003}" type="presOf" srcId="{C1F39A31-C714-45B5-B63E-C928FA7A7477}" destId="{677E2B94-3055-4E2E-9858-3AFCF2241494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A7DD6A24-BEAD-44E1-8FF7-3D05FC038A87}" type="presOf" srcId="{B1244696-6176-4C96-AB5C-2AFFB633624A}" destId="{B0686ACA-D531-4517-AD39-71B03733909F}" srcOrd="0" destOrd="0" presId="urn:microsoft.com/office/officeart/2005/8/layout/venn3"/>
    <dgm:cxn modelId="{A900C354-0F00-47D0-B901-9A52959C94DD}" type="presOf" srcId="{544AEEA9-423B-494B-814E-4EB3AD558F12}" destId="{713ABDE7-9B8B-480A-ACDF-AEA18129A613}" srcOrd="0" destOrd="0" presId="urn:microsoft.com/office/officeart/2005/8/layout/venn3"/>
    <dgm:cxn modelId="{D2B02B09-9DB7-4576-A805-9924606E063C}" type="presOf" srcId="{4051DED2-FF66-48BC-8F7B-FBC77B5D3138}" destId="{653CB581-8A03-4FE8-AB51-B1E82CD584BE}" srcOrd="0" destOrd="0" presId="urn:microsoft.com/office/officeart/2005/8/layout/venn3"/>
    <dgm:cxn modelId="{0AC6E1C0-7F2C-46C1-B2D9-2E1FA5A97A81}" type="presOf" srcId="{5B8B1D3A-2AAB-475C-9A2E-0B05DBCAA3FD}" destId="{43CAA8E0-0F0A-4A27-AC1F-1E37C910E009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756FE371-9B87-45B3-9521-D632798CDE41}" type="presOf" srcId="{258FAB5E-8AC2-4EED-88EC-9FA87285A670}" destId="{C3D1136A-F3DB-41CD-8CFB-92E5467B1810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C2AEAC5-9F56-43FF-A068-9E8F935F8665}" type="presOf" srcId="{3F92C14B-AE24-4427-90F1-E525C2A79EE1}" destId="{D4C6F3D7-DBB7-49A4-BC53-B4F06269E6D7}" srcOrd="0" destOrd="0" presId="urn:microsoft.com/office/officeart/2005/8/layout/venn3"/>
    <dgm:cxn modelId="{B6A42E6A-DC9B-46C8-9253-FFEA12E3B829}" type="presOf" srcId="{B6DC6DF6-6640-4251-9770-0B8EAA8D640A}" destId="{F377AF5C-BF10-45CF-A408-40F5732A79FC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20FABE86-ECC2-4733-BF05-DD1C1E2EEBF2}" type="presParOf" srcId="{677E2B94-3055-4E2E-9858-3AFCF2241494}" destId="{713ABDE7-9B8B-480A-ACDF-AEA18129A613}" srcOrd="0" destOrd="0" presId="urn:microsoft.com/office/officeart/2005/8/layout/venn3"/>
    <dgm:cxn modelId="{D701E453-72DB-4EA1-985A-EBD37AC3FA18}" type="presParOf" srcId="{677E2B94-3055-4E2E-9858-3AFCF2241494}" destId="{F82BCFD0-7595-4863-A08C-DC5E00BC3929}" srcOrd="1" destOrd="0" presId="urn:microsoft.com/office/officeart/2005/8/layout/venn3"/>
    <dgm:cxn modelId="{AB195E1A-16D5-4207-9D4B-09D6A827022B}" type="presParOf" srcId="{677E2B94-3055-4E2E-9858-3AFCF2241494}" destId="{8FE37112-EDF3-4CEA-ABF1-2CDA3FB9AEBF}" srcOrd="2" destOrd="0" presId="urn:microsoft.com/office/officeart/2005/8/layout/venn3"/>
    <dgm:cxn modelId="{38F79FED-6EAE-4954-AE8E-E4BDB0A127A1}" type="presParOf" srcId="{677E2B94-3055-4E2E-9858-3AFCF2241494}" destId="{60B457F3-F7C8-4379-88B2-BCC49E70DB5A}" srcOrd="3" destOrd="0" presId="urn:microsoft.com/office/officeart/2005/8/layout/venn3"/>
    <dgm:cxn modelId="{8766D2B8-B032-43F8-9ACC-FB2ADCBB9D43}" type="presParOf" srcId="{677E2B94-3055-4E2E-9858-3AFCF2241494}" destId="{EDC49E71-8B46-4902-AC12-AC93ECF48C58}" srcOrd="4" destOrd="0" presId="urn:microsoft.com/office/officeart/2005/8/layout/venn3"/>
    <dgm:cxn modelId="{0F46C745-272E-4D20-A596-291B294BB36D}" type="presParOf" srcId="{677E2B94-3055-4E2E-9858-3AFCF2241494}" destId="{3698E65C-1F43-4C9B-9CB6-49116463A0CB}" srcOrd="5" destOrd="0" presId="urn:microsoft.com/office/officeart/2005/8/layout/venn3"/>
    <dgm:cxn modelId="{29BDCD9E-F00A-4F65-A849-636AA6B4F9BA}" type="presParOf" srcId="{677E2B94-3055-4E2E-9858-3AFCF2241494}" destId="{C3D1136A-F3DB-41CD-8CFB-92E5467B1810}" srcOrd="6" destOrd="0" presId="urn:microsoft.com/office/officeart/2005/8/layout/venn3"/>
    <dgm:cxn modelId="{A6CB5CD2-8548-4BC1-89D7-13009EE8ABC0}" type="presParOf" srcId="{677E2B94-3055-4E2E-9858-3AFCF2241494}" destId="{7C3E6874-0BF7-4A5E-BC70-3289CD64C76D}" srcOrd="7" destOrd="0" presId="urn:microsoft.com/office/officeart/2005/8/layout/venn3"/>
    <dgm:cxn modelId="{328AA369-0D49-4454-9E2C-352C2DA99764}" type="presParOf" srcId="{677E2B94-3055-4E2E-9858-3AFCF2241494}" destId="{D4C6F3D7-DBB7-49A4-BC53-B4F06269E6D7}" srcOrd="8" destOrd="0" presId="urn:microsoft.com/office/officeart/2005/8/layout/venn3"/>
    <dgm:cxn modelId="{B11C26FE-8BC5-494A-A218-1DA9D433EA6D}" type="presParOf" srcId="{677E2B94-3055-4E2E-9858-3AFCF2241494}" destId="{9032B1B4-9401-4CC8-B35A-210124A10935}" srcOrd="9" destOrd="0" presId="urn:microsoft.com/office/officeart/2005/8/layout/venn3"/>
    <dgm:cxn modelId="{6EAECDCB-3E03-41B6-8338-D94532CD522F}" type="presParOf" srcId="{677E2B94-3055-4E2E-9858-3AFCF2241494}" destId="{F377AF5C-BF10-45CF-A408-40F5732A79FC}" srcOrd="10" destOrd="0" presId="urn:microsoft.com/office/officeart/2005/8/layout/venn3"/>
    <dgm:cxn modelId="{885A3B1F-818E-421B-B692-B0782C457400}" type="presParOf" srcId="{677E2B94-3055-4E2E-9858-3AFCF2241494}" destId="{CE654DE9-67FA-4407-AFE9-45B2D2512A11}" srcOrd="11" destOrd="0" presId="urn:microsoft.com/office/officeart/2005/8/layout/venn3"/>
    <dgm:cxn modelId="{73B211A2-AF3E-41A7-83E9-177CE1159792}" type="presParOf" srcId="{677E2B94-3055-4E2E-9858-3AFCF2241494}" destId="{653CB581-8A03-4FE8-AB51-B1E82CD584BE}" srcOrd="12" destOrd="0" presId="urn:microsoft.com/office/officeart/2005/8/layout/venn3"/>
    <dgm:cxn modelId="{B86FE6DF-2F27-42CF-99ED-57B57A1F7B86}" type="presParOf" srcId="{677E2B94-3055-4E2E-9858-3AFCF2241494}" destId="{F3F55A4B-4917-4FB8-B69B-01B97A7CD8A9}" srcOrd="13" destOrd="0" presId="urn:microsoft.com/office/officeart/2005/8/layout/venn3"/>
    <dgm:cxn modelId="{849636C3-91C3-4E12-971A-74D0ED1848E4}" type="presParOf" srcId="{677E2B94-3055-4E2E-9858-3AFCF2241494}" destId="{B0686ACA-D531-4517-AD39-71B03733909F}" srcOrd="14" destOrd="0" presId="urn:microsoft.com/office/officeart/2005/8/layout/venn3"/>
    <dgm:cxn modelId="{E1918377-0C39-4654-B4DC-02C31A70527F}" type="presParOf" srcId="{677E2B94-3055-4E2E-9858-3AFCF2241494}" destId="{1EBECB31-3553-420C-8294-4DDF52ABFD1F}" srcOrd="15" destOrd="0" presId="urn:microsoft.com/office/officeart/2005/8/layout/venn3"/>
    <dgm:cxn modelId="{795B41E6-59A3-445C-AAC6-95F5686E5A64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73128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M</a:t>
          </a:r>
          <a:endParaRPr lang="ru-RU" sz="1400" kern="1200" dirty="0"/>
        </a:p>
      </dsp:txBody>
      <dsp:txXfrm>
        <a:off x="1780270" y="49049"/>
        <a:ext cx="236542" cy="236542"/>
      </dsp:txXfrm>
    </dsp:sp>
    <dsp:sp modelId="{8FE37112-EDF3-4CEA-ABF1-2CDA3FB9AEBF}">
      <dsp:nvSpPr>
        <dsp:cNvPr id="0" name=""/>
        <dsp:cNvSpPr/>
      </dsp:nvSpPr>
      <dsp:spPr>
        <a:xfrm>
          <a:off x="19988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047887" y="49049"/>
        <a:ext cx="236542" cy="236542"/>
      </dsp:txXfrm>
    </dsp:sp>
    <dsp:sp modelId="{EDC49E71-8B46-4902-AC12-AC93ECF48C58}">
      <dsp:nvSpPr>
        <dsp:cNvPr id="0" name=""/>
        <dsp:cNvSpPr/>
      </dsp:nvSpPr>
      <dsp:spPr>
        <a:xfrm>
          <a:off x="22665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r</a:t>
          </a:r>
          <a:endParaRPr lang="ru-RU" sz="1400" kern="1200" dirty="0"/>
        </a:p>
      </dsp:txBody>
      <dsp:txXfrm>
        <a:off x="2315504" y="49049"/>
        <a:ext cx="236542" cy="236542"/>
      </dsp:txXfrm>
    </dsp:sp>
    <dsp:sp modelId="{C3D1136A-F3DB-41CD-8CFB-92E5467B1810}">
      <dsp:nvSpPr>
        <dsp:cNvPr id="0" name=""/>
        <dsp:cNvSpPr/>
      </dsp:nvSpPr>
      <dsp:spPr>
        <a:xfrm>
          <a:off x="2534131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i</a:t>
          </a:r>
          <a:endParaRPr lang="ru-RU" sz="1400" kern="1200" dirty="0"/>
        </a:p>
      </dsp:txBody>
      <dsp:txXfrm>
        <a:off x="2583120" y="49049"/>
        <a:ext cx="236542" cy="236542"/>
      </dsp:txXfrm>
    </dsp:sp>
    <dsp:sp modelId="{D4C6F3D7-DBB7-49A4-BC53-B4F06269E6D7}">
      <dsp:nvSpPr>
        <dsp:cNvPr id="0" name=""/>
        <dsp:cNvSpPr/>
      </dsp:nvSpPr>
      <dsp:spPr>
        <a:xfrm>
          <a:off x="280174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a</a:t>
          </a:r>
          <a:endParaRPr lang="ru-RU" sz="1400" kern="1200" dirty="0"/>
        </a:p>
      </dsp:txBody>
      <dsp:txXfrm>
        <a:off x="2850737" y="49049"/>
        <a:ext cx="236542" cy="236542"/>
      </dsp:txXfrm>
    </dsp:sp>
    <dsp:sp modelId="{F377AF5C-BF10-45CF-A408-40F5732A79FC}">
      <dsp:nvSpPr>
        <dsp:cNvPr id="0" name=""/>
        <dsp:cNvSpPr/>
      </dsp:nvSpPr>
      <dsp:spPr>
        <a:xfrm>
          <a:off x="306936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G</a:t>
          </a:r>
          <a:endParaRPr lang="ru-RU" sz="1400" kern="1200" dirty="0"/>
        </a:p>
      </dsp:txBody>
      <dsp:txXfrm>
        <a:off x="3118354" y="49049"/>
        <a:ext cx="236542" cy="236542"/>
      </dsp:txXfrm>
    </dsp:sp>
    <dsp:sp modelId="{653CB581-8A03-4FE8-AB51-B1E82CD584BE}">
      <dsp:nvSpPr>
        <dsp:cNvPr id="0" name=""/>
        <dsp:cNvSpPr/>
      </dsp:nvSpPr>
      <dsp:spPr>
        <a:xfrm>
          <a:off x="3336982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385971" y="49049"/>
        <a:ext cx="236542" cy="236542"/>
      </dsp:txXfrm>
    </dsp:sp>
    <dsp:sp modelId="{B0686ACA-D531-4517-AD39-71B03733909F}">
      <dsp:nvSpPr>
        <dsp:cNvPr id="0" name=""/>
        <dsp:cNvSpPr/>
      </dsp:nvSpPr>
      <dsp:spPr>
        <a:xfrm>
          <a:off x="3604598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t</a:t>
          </a:r>
          <a:endParaRPr lang="ru-RU" sz="1400" kern="1200" dirty="0"/>
        </a:p>
      </dsp:txBody>
      <dsp:txXfrm>
        <a:off x="3653587" y="49049"/>
        <a:ext cx="236542" cy="236542"/>
      </dsp:txXfrm>
    </dsp:sp>
    <dsp:sp modelId="{43CAA8E0-0F0A-4A27-AC1F-1E37C910E009}">
      <dsp:nvSpPr>
        <dsp:cNvPr id="0" name=""/>
        <dsp:cNvSpPr/>
      </dsp:nvSpPr>
      <dsp:spPr>
        <a:xfrm>
          <a:off x="3872215" y="60"/>
          <a:ext cx="334520" cy="33452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410" tIns="17780" rIns="1841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400" kern="1200" dirty="0" smtClean="0"/>
            <a:t>u</a:t>
          </a:r>
          <a:endParaRPr lang="ru-RU" sz="1400" kern="1200" dirty="0"/>
        </a:p>
      </dsp:txBody>
      <dsp:txXfrm>
        <a:off x="3921204" y="49049"/>
        <a:ext cx="236542" cy="236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3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5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02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2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6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4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4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3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06C2-562C-4965-B714-EF82B2482231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06924-72C0-47BF-A565-064AE4839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0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03172" y="1101700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  <a:effectLst/>
              </a:rPr>
              <a:t>Instruc</a:t>
            </a:r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țiuni repetitive</a:t>
            </a:r>
          </a:p>
          <a:p>
            <a:pPr algn="ctr"/>
            <a:r>
              <a:rPr lang="ro-MD" sz="60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  <a:effectLst/>
              </a:rPr>
              <a:t>Java For Loop</a:t>
            </a:r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156" y="3002131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 smtClean="0">
                <a:solidFill>
                  <a:srgbClr val="006600"/>
                </a:solidFill>
              </a:rPr>
              <a:t>Material didactic pentru Informatică</a:t>
            </a:r>
          </a:p>
          <a:p>
            <a:pPr algn="ctr"/>
            <a:r>
              <a:rPr lang="ro-MD" sz="2800" b="1" dirty="0" smtClean="0">
                <a:solidFill>
                  <a:srgbClr val="006600"/>
                </a:solidFill>
              </a:rPr>
              <a:t>Clasa a </a:t>
            </a:r>
            <a:r>
              <a:rPr lang="ro-MD" sz="2800" b="1" dirty="0" smtClean="0">
                <a:solidFill>
                  <a:srgbClr val="006600"/>
                </a:solidFill>
              </a:rPr>
              <a:t>X-a</a:t>
            </a:r>
            <a:endParaRPr lang="ro-MD" sz="2800" b="1" dirty="0" smtClean="0">
              <a:solidFill>
                <a:srgbClr val="006600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743380967"/>
              </p:ext>
            </p:extLst>
          </p:nvPr>
        </p:nvGraphicFramePr>
        <p:xfrm>
          <a:off x="1475656" y="6093296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ine similară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40" y="3965362"/>
            <a:ext cx="2183776" cy="21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36503" y="4483158"/>
            <a:ext cx="1603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1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Loop/Exemple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141" y="1296692"/>
            <a:ext cx="8091717" cy="45629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Deasemenea, putem omite și 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sz="2800" b="1" dirty="0" err="1" smtClean="0">
                <a:solidFill>
                  <a:srgbClr val="000099"/>
                </a:solidFill>
              </a:rPr>
              <a:t>Expresie</a:t>
            </a:r>
            <a:r>
              <a:rPr lang="ro-MD" sz="2800" b="1" dirty="0" smtClean="0">
                <a:solidFill>
                  <a:srgbClr val="000099"/>
                </a:solidFill>
              </a:rPr>
              <a:t>Actualizare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ro-MD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însă incrementarea sau decrementarea valorii variabilei </a:t>
            </a:r>
            <a:r>
              <a:rPr lang="ro-MD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 vom face în blocul de cod.</a:t>
            </a:r>
          </a:p>
          <a:p>
            <a:pPr algn="just"/>
            <a:r>
              <a:rPr lang="ro-MD" sz="3000" b="1" dirty="0" smtClean="0">
                <a:solidFill>
                  <a:srgbClr val="000099"/>
                </a:solidFill>
              </a:rPr>
              <a:t>Exemplu:</a:t>
            </a:r>
          </a:p>
          <a:p>
            <a:pPr algn="just"/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ro-MD" sz="30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FF0000"/>
                </a:solidFill>
              </a:rPr>
              <a:t>for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 ;  </a:t>
            </a:r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fr-FR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) {</a:t>
            </a:r>
          </a:p>
          <a:p>
            <a:pPr algn="just"/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ro-MD" sz="3000" b="1" dirty="0" smtClean="0">
                <a:solidFill>
                  <a:srgbClr val="006600"/>
                </a:solidFill>
              </a:rPr>
              <a:t>System.out.println(i++)</a:t>
            </a:r>
            <a:r>
              <a:rPr lang="en-US" sz="3000" b="1" dirty="0" smtClean="0">
                <a:solidFill>
                  <a:srgbClr val="006600"/>
                </a:solidFill>
              </a:rPr>
              <a:t>;</a:t>
            </a:r>
          </a:p>
          <a:p>
            <a:pPr algn="just"/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751445" y="3975645"/>
            <a:ext cx="1669774" cy="1294916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MD" b="1" dirty="0" smtClean="0"/>
              <a:t>Output:</a:t>
            </a:r>
            <a:endParaRPr lang="ro-MD" sz="1600" b="1" dirty="0" smtClean="0"/>
          </a:p>
          <a:p>
            <a:r>
              <a:rPr lang="ro-MD" sz="1600" b="1" dirty="0" smtClean="0"/>
              <a:t>2</a:t>
            </a:r>
          </a:p>
          <a:p>
            <a:r>
              <a:rPr lang="ro-MD" sz="1600" b="1" dirty="0"/>
              <a:t>3</a:t>
            </a:r>
            <a:endParaRPr lang="en-US" sz="1600" b="1" dirty="0" smtClean="0"/>
          </a:p>
          <a:p>
            <a:r>
              <a:rPr lang="ro-MD" sz="1600" b="1" dirty="0" smtClean="0"/>
              <a:t>4</a:t>
            </a:r>
            <a:endParaRPr lang="ru-RU" sz="1600" b="1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228575966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9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Loop/Exemple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141" y="1296692"/>
            <a:ext cx="8091717" cy="578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 va afișa următoarele secvențe de program?</a:t>
            </a:r>
            <a:endParaRPr lang="ro-MD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228575966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01998"/>
              </p:ext>
            </p:extLst>
          </p:nvPr>
        </p:nvGraphicFramePr>
        <p:xfrm>
          <a:off x="526140" y="2133599"/>
          <a:ext cx="8091718" cy="375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5859"/>
                <a:gridCol w="4045859"/>
              </a:tblGrid>
              <a:tr h="576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D" sz="2800" b="1" dirty="0" smtClean="0">
                          <a:solidFill>
                            <a:schemeClr val="bg1"/>
                          </a:solidFill>
                        </a:rPr>
                        <a:t>Exemplu 1: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D" sz="2800" b="1" dirty="0" smtClean="0">
                          <a:solidFill>
                            <a:schemeClr val="bg1"/>
                          </a:solidFill>
                        </a:rPr>
                        <a:t>Exemplu 2: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173386">
                <a:tc>
                  <a:txBody>
                    <a:bodyPr/>
                    <a:lstStyle/>
                    <a:p>
                      <a:pPr algn="just"/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 </a:t>
                      </a:r>
                      <a:r>
                        <a:rPr lang="en-US" sz="2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= </a:t>
                      </a:r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1;</a:t>
                      </a:r>
                    </a:p>
                    <a:p>
                      <a:pPr algn="just"/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 sum = 0;</a:t>
                      </a:r>
                      <a:endParaRPr lang="ro-MD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just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 ;  </a:t>
                      </a:r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</a:t>
                      </a:r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=</a:t>
                      </a:r>
                      <a:r>
                        <a:rPr lang="fr-FR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; ) {</a:t>
                      </a:r>
                      <a:endParaRPr lang="ro-MD" sz="2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just"/>
                      <a:r>
                        <a:rPr lang="ro-MD" sz="2800" b="1" dirty="0" smtClean="0">
                          <a:solidFill>
                            <a:srgbClr val="006600"/>
                          </a:solidFill>
                        </a:rPr>
                        <a:t>	sum += i++;</a:t>
                      </a:r>
                      <a:endParaRPr lang="en-US" sz="2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just"/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pPr algn="just"/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System.out.println(sum)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;</a:t>
                      </a:r>
                    </a:p>
                    <a:p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 </a:t>
                      </a:r>
                      <a:r>
                        <a:rPr lang="en-US" sz="2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= </a:t>
                      </a:r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1;</a:t>
                      </a:r>
                    </a:p>
                    <a:p>
                      <a:pPr algn="just"/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 sum = 0;</a:t>
                      </a:r>
                      <a:endParaRPr lang="ro-MD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just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 ;  </a:t>
                      </a:r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</a:t>
                      </a:r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=</a:t>
                      </a:r>
                      <a:r>
                        <a:rPr lang="fr-FR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; ) {</a:t>
                      </a:r>
                      <a:endParaRPr lang="ro-MD" sz="2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just"/>
                      <a:r>
                        <a:rPr lang="ro-MD" sz="2800" b="1" dirty="0" smtClean="0">
                          <a:solidFill>
                            <a:srgbClr val="006600"/>
                          </a:solidFill>
                        </a:rPr>
                        <a:t>	sum += ++i;</a:t>
                      </a:r>
                      <a:endParaRPr lang="en-US" sz="2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just"/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pPr algn="just"/>
                      <a:r>
                        <a:rPr lang="ro-MD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System.out.println(sum)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;</a:t>
                      </a:r>
                    </a:p>
                    <a:p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3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Loop/Exemple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141" y="1296692"/>
            <a:ext cx="8091717" cy="10556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CA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Dacă</a:t>
            </a: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există</a:t>
            </a:r>
            <a:r>
              <a:rPr lang="en-C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n-CA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buclă</a:t>
            </a:r>
            <a:r>
              <a:rPr lang="en-C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în</a:t>
            </a:r>
            <a:r>
              <a:rPr lang="en-C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corpul</a:t>
            </a:r>
            <a:r>
              <a:rPr lang="en-C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altei</a:t>
            </a:r>
            <a:r>
              <a:rPr lang="en-C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bucle</a:t>
            </a:r>
            <a:r>
              <a:rPr lang="en-C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bucla </a:t>
            </a: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 </a:t>
            </a:r>
            <a:r>
              <a:rPr lang="en-CA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numește</a:t>
            </a: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îmbricată</a:t>
            </a: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o-MD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228575966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76356"/>
              </p:ext>
            </p:extLst>
          </p:nvPr>
        </p:nvGraphicFramePr>
        <p:xfrm>
          <a:off x="526141" y="2570923"/>
          <a:ext cx="8061266" cy="362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266"/>
              </a:tblGrid>
              <a:tr h="542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D" sz="2800" b="1" dirty="0" smtClean="0">
                          <a:solidFill>
                            <a:schemeClr val="bg1"/>
                          </a:solidFill>
                        </a:rPr>
                        <a:t>Exemplu: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0506">
                <a:tc>
                  <a:txBody>
                    <a:bodyPr/>
                    <a:lstStyle/>
                    <a:p>
                      <a:r>
                        <a:rPr lang="nn-NO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 (int i=1;i&lt;=5; i++) {</a:t>
                      </a:r>
                    </a:p>
                    <a:p>
                      <a:r>
                        <a:rPr lang="nb-NO" sz="2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b-NO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for (int j=1;</a:t>
                      </a:r>
                      <a:r>
                        <a:rPr lang="ro-MD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j&lt;=i; j++) {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System.out.printf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(“%3d”,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endParaRPr lang="ro-MD" sz="2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MD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CA" sz="2800" b="1" kern="1200" baseline="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800" b="1" kern="1200" baseline="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dac</a:t>
                      </a:r>
                      <a:r>
                        <a:rPr lang="ro-MD" sz="2800" b="1" kern="1200" baseline="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ă înlocuim i cu j în S.o.p?</a:t>
                      </a:r>
                      <a:endParaRPr lang="en-CA" sz="2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CA" sz="2800" b="1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CA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ru-RU" sz="2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2800" b="1" dirty="0" smtClean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5870714" y="3629334"/>
            <a:ext cx="1669774" cy="1532863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MD" b="1" dirty="0" smtClean="0"/>
              <a:t>Output:</a:t>
            </a:r>
            <a:endParaRPr lang="ro-MD" sz="1600" b="1" dirty="0" smtClean="0"/>
          </a:p>
          <a:p>
            <a:r>
              <a:rPr lang="ro-MD" sz="1600" b="1" dirty="0" smtClean="0"/>
              <a:t>1</a:t>
            </a:r>
          </a:p>
          <a:p>
            <a:r>
              <a:rPr lang="ro-MD" sz="1600" b="1" dirty="0" smtClean="0"/>
              <a:t>2</a:t>
            </a:r>
            <a:r>
              <a:rPr lang="en-US" sz="1600" b="1" dirty="0" smtClean="0"/>
              <a:t>  2</a:t>
            </a:r>
            <a:endParaRPr lang="ro-MD" sz="1600" b="1" dirty="0" smtClean="0"/>
          </a:p>
          <a:p>
            <a:r>
              <a:rPr lang="ro-MD" sz="1600" b="1" dirty="0" smtClean="0"/>
              <a:t>3</a:t>
            </a:r>
            <a:r>
              <a:rPr lang="en-US" sz="1600" b="1" dirty="0" smtClean="0"/>
              <a:t>  3  3</a:t>
            </a:r>
            <a:endParaRPr lang="ro-MD" sz="1600" b="1" dirty="0" smtClean="0"/>
          </a:p>
          <a:p>
            <a:r>
              <a:rPr lang="ro-MD" sz="1600" b="1" dirty="0" smtClean="0"/>
              <a:t>4</a:t>
            </a:r>
            <a:r>
              <a:rPr lang="en-US" sz="1600" b="1" dirty="0" smtClean="0"/>
              <a:t>  4  4  4</a:t>
            </a:r>
          </a:p>
          <a:p>
            <a:r>
              <a:rPr lang="en-US" sz="1600" b="1" dirty="0" smtClean="0"/>
              <a:t>5  5  5  5  5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400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Loop/Exemple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141" y="1296692"/>
            <a:ext cx="8091717" cy="578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Suma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cifrelor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dintr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-un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ăr:</a:t>
            </a:r>
            <a:endParaRPr lang="ro-MD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228575966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05533"/>
              </p:ext>
            </p:extLst>
          </p:nvPr>
        </p:nvGraphicFramePr>
        <p:xfrm>
          <a:off x="526141" y="2051266"/>
          <a:ext cx="8061266" cy="404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266"/>
              </a:tblGrid>
              <a:tr h="542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D" sz="2800" b="1" dirty="0" smtClean="0">
                          <a:solidFill>
                            <a:schemeClr val="bg1"/>
                          </a:solidFill>
                        </a:rPr>
                        <a:t>Exemplu: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0506">
                <a:tc>
                  <a:txBody>
                    <a:bodyPr/>
                    <a:lstStyle/>
                    <a:p>
                      <a:r>
                        <a:rPr lang="en-CA" sz="2800" b="1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CA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rest</a:t>
                      </a:r>
                      <a:r>
                        <a:rPr lang="ro-MD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o-MD" sz="2800" b="1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sum = 0;</a:t>
                      </a:r>
                    </a:p>
                    <a:p>
                      <a:r>
                        <a:rPr lang="en-CA" sz="2800" b="1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CA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800" b="1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numar</a:t>
                      </a:r>
                      <a:r>
                        <a:rPr lang="en-CA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= 123;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for ( ;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numar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!=0; ) {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o-MD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rest =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numar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% 10;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o-MD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sum = sum + rest;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o-MD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numar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numar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/ 10;</a:t>
                      </a:r>
                    </a:p>
                    <a:p>
                      <a:r>
                        <a:rPr lang="ru-RU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800" b="1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CA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(sum);</a:t>
                      </a:r>
                      <a:endParaRPr lang="en-US" sz="2800" b="1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3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Loop/Exemple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286" y="1455718"/>
            <a:ext cx="8091717" cy="578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Afișați primele </a:t>
            </a:r>
            <a:r>
              <a:rPr lang="ro-MD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numere Fibonacci:</a:t>
            </a:r>
            <a:endParaRPr lang="ro-MD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228575966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30441"/>
              </p:ext>
            </p:extLst>
          </p:nvPr>
        </p:nvGraphicFramePr>
        <p:xfrm>
          <a:off x="541367" y="2266188"/>
          <a:ext cx="8061266" cy="362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266"/>
              </a:tblGrid>
              <a:tr h="542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D" sz="2800" b="1" dirty="0" smtClean="0">
                          <a:solidFill>
                            <a:schemeClr val="bg1"/>
                          </a:solidFill>
                        </a:rPr>
                        <a:t>Exemplu: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0506">
                <a:tc>
                  <a:txBody>
                    <a:bodyPr/>
                    <a:lstStyle/>
                    <a:p>
                      <a:r>
                        <a:rPr lang="pl-PL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int i, x=0, y=1, z=0;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&lt;=5;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     x=y;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     y=z;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     z=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(z);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2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1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Loop/Exemple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286" y="1455718"/>
            <a:ext cx="8091717" cy="578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Calcula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ți factorialul numărului </a:t>
            </a:r>
            <a:r>
              <a:rPr lang="ro-MD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o-MD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228575966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250"/>
              </p:ext>
            </p:extLst>
          </p:nvPr>
        </p:nvGraphicFramePr>
        <p:xfrm>
          <a:off x="541367" y="2266188"/>
          <a:ext cx="8061266" cy="359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266"/>
              </a:tblGrid>
              <a:tr h="542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D" sz="2800" b="1" dirty="0" smtClean="0">
                          <a:solidFill>
                            <a:schemeClr val="bg1"/>
                          </a:solidFill>
                        </a:rPr>
                        <a:t>Exemplu: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0506">
                <a:tc>
                  <a:txBody>
                    <a:bodyPr/>
                    <a:lstStyle/>
                    <a:p>
                      <a:r>
                        <a:rPr lang="en-CA" sz="2800" b="1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CA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fact=1;</a:t>
                      </a:r>
                    </a:p>
                    <a:p>
                      <a:r>
                        <a:rPr lang="nn-NO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for (int i=1; i&lt;=5; i++) {</a:t>
                      </a:r>
                    </a:p>
                    <a:p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      fact = fact * </a:t>
                      </a:r>
                      <a:r>
                        <a:rPr lang="en-CA" sz="2800" b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2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CA" sz="2800" b="1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CA" sz="28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(fact);</a:t>
                      </a:r>
                      <a:endParaRPr lang="en-US" sz="2800" b="1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0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</a:t>
            </a:r>
            <a:r>
              <a:rPr lang="en-US" sz="6000" b="1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tindere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4285" y="1365747"/>
                <a:ext cx="8091717" cy="161405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1. </a:t>
                </a:r>
                <a:r>
                  <a:rPr lang="en-US" sz="28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</a:t>
                </a:r>
                <a:r>
                  <a:rPr lang="ro-MD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ți </a:t>
                </a:r>
                <a:r>
                  <a:rPr lang="en-US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en-US" sz="28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unde</a:t>
                </a:r>
                <a:r>
                  <a:rPr lang="en-US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800" b="1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</a:t>
                </a:r>
                <a:r>
                  <a:rPr lang="en-US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8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este</a:t>
                </a:r>
                <a:r>
                  <a:rPr lang="en-US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8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introdus</a:t>
                </a:r>
                <a:r>
                  <a:rPr lang="en-US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de la </a:t>
                </a:r>
                <a:r>
                  <a:rPr lang="en-US" sz="28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tastatur</a:t>
                </a:r>
                <a:r>
                  <a:rPr lang="ro-MD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ă.</a:t>
                </a:r>
                <a:endParaRPr lang="ro-MD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5" y="1365747"/>
                <a:ext cx="8091717" cy="1614059"/>
              </a:xfrm>
              <a:prstGeom prst="roundRect">
                <a:avLst/>
              </a:prstGeom>
              <a:blipFill rotWithShape="0">
                <a:blip r:embed="rId2"/>
                <a:stretch>
                  <a:fillRect l="-375" r="-300" b="-405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4285" y="3141798"/>
            <a:ext cx="8091717" cy="578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MD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Calcula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ți suma: 0.1+0.2+0.3+...+1.8</a:t>
            </a:r>
            <a:endParaRPr lang="ro-MD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141" y="3876879"/>
            <a:ext cx="8091717" cy="24857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ă se afișeze în consolă următorul șir:</a:t>
            </a:r>
          </a:p>
          <a:p>
            <a:pPr algn="just"/>
            <a:r>
              <a:rPr lang="ro-MD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bbcccddddeeeeeffffff...zzzzzzzzzz...zzzzz,</a:t>
            </a:r>
          </a:p>
          <a:p>
            <a:pPr algn="just"/>
            <a:r>
              <a:rPr lang="ro-MD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itera se va afișa repetat de un număr </a:t>
            </a:r>
            <a:r>
              <a:rPr lang="ro-MD" sz="2800" b="1" i="1" dirty="0" smtClean="0">
                <a:solidFill>
                  <a:srgbClr val="000099"/>
                </a:solidFill>
              </a:rPr>
              <a:t>n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ori, echivalent cu numărul de ordine a literei în alfabetul englez.</a:t>
            </a:r>
            <a:endParaRPr lang="ro-MD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28956886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55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960660151"/>
              </p:ext>
            </p:extLst>
          </p:nvPr>
        </p:nvGraphicFramePr>
        <p:xfrm>
          <a:off x="1691680" y="6216773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95689" y="327196"/>
            <a:ext cx="82089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48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  <a:effectLst/>
              </a:rPr>
              <a:t>Obiectivele lecției</a:t>
            </a:r>
            <a:endParaRPr lang="ru-RU" sz="48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158193"/>
            <a:ext cx="7991061" cy="50056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MD" sz="3200" b="1" dirty="0" smtClean="0">
                <a:solidFill>
                  <a:srgbClr val="FF0000"/>
                </a:solidFill>
              </a:rPr>
              <a:t>O1</a:t>
            </a:r>
            <a:r>
              <a:rPr lang="ro-MD" sz="3200" b="1" dirty="0" smtClean="0"/>
              <a:t>- </a:t>
            </a:r>
            <a:r>
              <a:rPr lang="ro-MD" sz="3200" b="1" dirty="0"/>
              <a:t>să cunoască semantica </a:t>
            </a:r>
            <a:r>
              <a:rPr lang="ro-MD" sz="3200" b="1" dirty="0" smtClean="0"/>
              <a:t>instrucţiunii </a:t>
            </a:r>
            <a:r>
              <a:rPr lang="ro-MD" sz="3200" b="1" dirty="0"/>
              <a:t>FOR;</a:t>
            </a:r>
            <a:endParaRPr lang="ru-RU" sz="3200" b="1" dirty="0"/>
          </a:p>
          <a:p>
            <a:r>
              <a:rPr lang="ro-MD" sz="3200" b="1" dirty="0">
                <a:solidFill>
                  <a:srgbClr val="FF0000"/>
                </a:solidFill>
              </a:rPr>
              <a:t>O2</a:t>
            </a:r>
            <a:r>
              <a:rPr lang="ro-MD" sz="3200" b="1" dirty="0"/>
              <a:t>- să cunoască diagramele sintactice şi formulele metalingvistice ale instrucţiunii FOR;</a:t>
            </a:r>
            <a:endParaRPr lang="ru-RU" sz="3200" b="1" dirty="0"/>
          </a:p>
          <a:p>
            <a:r>
              <a:rPr lang="ro-MD" sz="3200" b="1" dirty="0">
                <a:solidFill>
                  <a:srgbClr val="FF0000"/>
                </a:solidFill>
              </a:rPr>
              <a:t>O3</a:t>
            </a:r>
            <a:r>
              <a:rPr lang="ro-MD" sz="3200" b="1" dirty="0"/>
              <a:t>- să cunoască modul de execuţie a instrucţiunii FOR;</a:t>
            </a:r>
            <a:endParaRPr lang="ru-RU" sz="3200" b="1" dirty="0"/>
          </a:p>
          <a:p>
            <a:r>
              <a:rPr lang="ro-MD" sz="3200" b="1" dirty="0">
                <a:solidFill>
                  <a:srgbClr val="FF0000"/>
                </a:solidFill>
              </a:rPr>
              <a:t>O4</a:t>
            </a:r>
            <a:r>
              <a:rPr lang="ro-MD" sz="3200" b="1" dirty="0"/>
              <a:t>- să elaboreze programe în care se utilizează instrucţiunea FOR.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18533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716848295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95689" y="327196"/>
            <a:ext cx="82089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Instrucțiuni repetitive</a:t>
            </a:r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754" y="1368861"/>
            <a:ext cx="7818781" cy="4665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MD" sz="3200" b="1" dirty="0" smtClean="0"/>
              <a:t>Instrucțiunile repetitive, numite și bucle în Java, indică</a:t>
            </a:r>
            <a:r>
              <a:rPr lang="en-CA" sz="3200" b="1" dirty="0" smtClean="0"/>
              <a:t> </a:t>
            </a:r>
            <a:r>
              <a:rPr lang="ro-MD" sz="3200" b="1" dirty="0" smtClean="0"/>
              <a:t>execuția</a:t>
            </a:r>
            <a:r>
              <a:rPr lang="en-CA" sz="3200" b="1" dirty="0" smtClean="0"/>
              <a:t> </a:t>
            </a:r>
            <a:r>
              <a:rPr lang="ro-MD" sz="3200" b="1" dirty="0" smtClean="0"/>
              <a:t>repetată a unei instrucțiuni sau a </a:t>
            </a:r>
            <a:r>
              <a:rPr lang="en-CA" sz="3200" b="1" dirty="0" smtClean="0"/>
              <a:t>un</a:t>
            </a:r>
            <a:r>
              <a:rPr lang="ro-MD" sz="3200" b="1" dirty="0" smtClean="0"/>
              <a:t>ui</a:t>
            </a:r>
            <a:r>
              <a:rPr lang="en-CA" sz="3200" b="1" dirty="0" smtClean="0"/>
              <a:t> </a:t>
            </a:r>
            <a:r>
              <a:rPr lang="en-CA" sz="3200" b="1" dirty="0"/>
              <a:t>bloc de </a:t>
            </a:r>
            <a:r>
              <a:rPr lang="en-CA" sz="3200" b="1" dirty="0" smtClean="0"/>
              <a:t>c</a:t>
            </a:r>
            <a:r>
              <a:rPr lang="ro-MD" sz="3200" b="1" dirty="0" smtClean="0"/>
              <a:t>od.</a:t>
            </a:r>
            <a:endParaRPr lang="ro-RO" sz="3200" b="1" dirty="0"/>
          </a:p>
          <a:p>
            <a:pPr algn="just"/>
            <a:r>
              <a:rPr lang="ro-RO" sz="3200" b="1" dirty="0" smtClean="0"/>
              <a:t>În java există 3 instrucțiuni repetitive:</a:t>
            </a:r>
          </a:p>
          <a:p>
            <a:pPr algn="just"/>
            <a:endParaRPr lang="ro-RO" sz="1200" b="1" dirty="0" smtClean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ro-RO" sz="3200" b="1" dirty="0" smtClean="0"/>
              <a:t>bucla </a:t>
            </a:r>
            <a:r>
              <a:rPr lang="ro-RO" sz="3200" b="1" i="1" dirty="0" smtClean="0"/>
              <a:t>FOR </a:t>
            </a:r>
            <a:r>
              <a:rPr lang="ro-RO" sz="3200" b="1" dirty="0" smtClean="0"/>
              <a:t>(For Loop)</a:t>
            </a:r>
            <a:r>
              <a:rPr lang="ro-RO" sz="3200" b="1" dirty="0" smtClean="0"/>
              <a:t>;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ro-RO" sz="3200" b="1" dirty="0"/>
              <a:t>b</a:t>
            </a:r>
            <a:r>
              <a:rPr lang="ro-RO" sz="3200" b="1" dirty="0" smtClean="0"/>
              <a:t>ucla </a:t>
            </a:r>
            <a:r>
              <a:rPr lang="ro-RO" sz="3200" b="1" i="1" dirty="0" smtClean="0"/>
              <a:t>while</a:t>
            </a:r>
            <a:r>
              <a:rPr lang="ro-RO" sz="3200" b="1" dirty="0" smtClean="0"/>
              <a:t> (While Loop)</a:t>
            </a:r>
            <a:r>
              <a:rPr lang="ro-RO" sz="3200" b="1" i="1" dirty="0" smtClean="0"/>
              <a:t>;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ro-RO" sz="3200" b="1" dirty="0"/>
              <a:t>b</a:t>
            </a:r>
            <a:r>
              <a:rPr lang="ro-RO" sz="3200" b="1" dirty="0" smtClean="0"/>
              <a:t>ucla </a:t>
            </a:r>
            <a:r>
              <a:rPr lang="ro-RO" sz="3200" b="1" i="1" dirty="0" smtClean="0"/>
              <a:t>do-while </a:t>
            </a:r>
            <a:r>
              <a:rPr lang="ro-RO" sz="3200" b="1" dirty="0" smtClean="0"/>
              <a:t>(Do-while Loop).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781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716848295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95689" y="327196"/>
            <a:ext cx="82089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</a:t>
            </a:r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609" y="1489621"/>
            <a:ext cx="7818781" cy="49375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RO" sz="3200" b="1" dirty="0" smtClean="0"/>
              <a:t>Bucla </a:t>
            </a:r>
            <a:r>
              <a:rPr lang="ro-RO" sz="3200" b="1" dirty="0" smtClean="0">
                <a:solidFill>
                  <a:srgbClr val="FF0000"/>
                </a:solidFill>
              </a:rPr>
              <a:t>FOR</a:t>
            </a:r>
            <a:r>
              <a:rPr lang="ro-RO" sz="3200" b="1" dirty="0" smtClean="0"/>
              <a:t> indică execuția repetată a unei instrucțiuni în funcție de valoarea unei variabile de control și are următoarea sintaxă generală:</a:t>
            </a:r>
          </a:p>
          <a:p>
            <a:pPr algn="just"/>
            <a:r>
              <a:rPr lang="ro-RO" sz="3200" b="1" dirty="0" smtClean="0">
                <a:solidFill>
                  <a:srgbClr val="FF0000"/>
                </a:solidFill>
              </a:rPr>
              <a:t>FOR</a:t>
            </a:r>
            <a:r>
              <a:rPr lang="ro-RO" sz="3200" dirty="0" smtClean="0">
                <a:solidFill>
                  <a:srgbClr val="FF0000"/>
                </a:solidFill>
              </a:rPr>
              <a:t> </a:t>
            </a:r>
            <a:r>
              <a:rPr lang="ro-RO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[&lt;</a:t>
            </a:r>
            <a:r>
              <a:rPr lang="en-US" sz="3200" b="1" dirty="0" err="1" smtClean="0">
                <a:solidFill>
                  <a:srgbClr val="000099"/>
                </a:solidFill>
              </a:rPr>
              <a:t>E</a:t>
            </a:r>
            <a:r>
              <a:rPr lang="en-US" sz="3200" b="1" dirty="0" err="1" smtClean="0">
                <a:solidFill>
                  <a:srgbClr val="000099"/>
                </a:solidFill>
              </a:rPr>
              <a:t>xpresieInitializare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&gt;];</a:t>
            </a:r>
            <a:endParaRPr lang="ro-MD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[&lt;</a:t>
            </a:r>
            <a:r>
              <a:rPr lang="en-US" sz="3200" b="1" dirty="0" err="1" smtClean="0">
                <a:solidFill>
                  <a:srgbClr val="000099"/>
                </a:solidFill>
              </a:rPr>
              <a:t>Expresie</a:t>
            </a:r>
            <a:r>
              <a:rPr lang="ro-MD" sz="3200" b="1" dirty="0" smtClean="0">
                <a:solidFill>
                  <a:srgbClr val="000099"/>
                </a:solidFill>
              </a:rPr>
              <a:t>Condiție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&gt;]; [&lt;</a:t>
            </a:r>
            <a:r>
              <a:rPr lang="en-US" sz="3200" b="1" dirty="0" err="1" smtClean="0">
                <a:solidFill>
                  <a:srgbClr val="000099"/>
                </a:solidFill>
              </a:rPr>
              <a:t>ExpresieActualizare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&gt;]) {</a:t>
            </a:r>
          </a:p>
          <a:p>
            <a:pPr algn="just"/>
            <a:r>
              <a:rPr lang="en-US" sz="2800" b="1" dirty="0" smtClean="0">
                <a:solidFill>
                  <a:srgbClr val="006600"/>
                </a:solidFill>
              </a:rPr>
              <a:t>//</a:t>
            </a:r>
            <a:r>
              <a:rPr lang="en-US" sz="2800" b="1" dirty="0" err="1" smtClean="0">
                <a:solidFill>
                  <a:srgbClr val="006600"/>
                </a:solidFill>
              </a:rPr>
              <a:t>instruc</a:t>
            </a:r>
            <a:r>
              <a:rPr lang="ro-MD" sz="2800" b="1" dirty="0" smtClean="0">
                <a:solidFill>
                  <a:srgbClr val="006600"/>
                </a:solidFill>
              </a:rPr>
              <a:t>țiune sau bloc de cod spre execuție</a:t>
            </a:r>
            <a:endParaRPr lang="en-US" sz="2800" b="1" dirty="0" smtClean="0">
              <a:solidFill>
                <a:srgbClr val="006600"/>
              </a:solidFill>
            </a:endParaRPr>
          </a:p>
          <a:p>
            <a:pPr algn="just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ro-MD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716848295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80796" y="319404"/>
            <a:ext cx="82089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</a:t>
            </a:r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004" y="1348319"/>
            <a:ext cx="8041992" cy="49034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RO" sz="2800" b="1" dirty="0" smtClean="0">
                <a:solidFill>
                  <a:srgbClr val="FF0000"/>
                </a:solidFill>
              </a:rPr>
              <a:t>FOR</a:t>
            </a:r>
            <a:r>
              <a:rPr lang="ro-RO" sz="2800" dirty="0" smtClean="0">
                <a:solidFill>
                  <a:srgbClr val="FF0000"/>
                </a:solidFill>
              </a:rPr>
              <a:t> </a:t>
            </a:r>
            <a:r>
              <a:rPr lang="ro-RO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[&lt;</a:t>
            </a:r>
            <a:r>
              <a:rPr lang="en-US" sz="2800" b="1" dirty="0" err="1" smtClean="0">
                <a:solidFill>
                  <a:srgbClr val="000099"/>
                </a:solidFill>
              </a:rPr>
              <a:t>ExpresieInitializare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&gt;];</a:t>
            </a:r>
            <a:endParaRPr lang="ro-MD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[&lt;</a:t>
            </a:r>
            <a:r>
              <a:rPr lang="en-US" sz="2800" b="1" dirty="0" err="1" smtClean="0">
                <a:solidFill>
                  <a:srgbClr val="000099"/>
                </a:solidFill>
              </a:rPr>
              <a:t>Expresie</a:t>
            </a:r>
            <a:r>
              <a:rPr lang="ro-MD" sz="2800" b="1" dirty="0" smtClean="0">
                <a:solidFill>
                  <a:srgbClr val="000099"/>
                </a:solidFill>
              </a:rPr>
              <a:t>Condiție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&gt;]; [&lt;</a:t>
            </a:r>
            <a:r>
              <a:rPr lang="en-US" sz="2800" b="1" dirty="0" err="1" smtClean="0">
                <a:solidFill>
                  <a:srgbClr val="000099"/>
                </a:solidFill>
              </a:rPr>
              <a:t>ExpresieActualizare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&gt;]) {</a:t>
            </a:r>
          </a:p>
          <a:p>
            <a:pPr algn="just"/>
            <a:r>
              <a:rPr lang="en-US" sz="2400" b="1" dirty="0" smtClean="0">
                <a:solidFill>
                  <a:srgbClr val="006600"/>
                </a:solidFill>
              </a:rPr>
              <a:t>//</a:t>
            </a:r>
            <a:r>
              <a:rPr lang="en-US" sz="2400" b="1" dirty="0" err="1" smtClean="0">
                <a:solidFill>
                  <a:srgbClr val="006600"/>
                </a:solidFill>
              </a:rPr>
              <a:t>instruc</a:t>
            </a:r>
            <a:r>
              <a:rPr lang="ro-MD" sz="2400" b="1" dirty="0" smtClean="0">
                <a:solidFill>
                  <a:srgbClr val="006600"/>
                </a:solidFill>
              </a:rPr>
              <a:t>țiune sau bloc de cod spre execuție</a:t>
            </a:r>
            <a:endParaRPr lang="en-US" sz="2400" b="1" dirty="0" smtClean="0">
              <a:solidFill>
                <a:srgbClr val="006600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ro-MD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sz="2900" b="1" dirty="0" err="1" smtClean="0">
                <a:solidFill>
                  <a:srgbClr val="000099"/>
                </a:solidFill>
              </a:rPr>
              <a:t>ExpresieInitializare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r>
              <a:rPr lang="pt-BR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este </a:t>
            </a:r>
            <a:r>
              <a:rPr lang="pt-BR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executată, o </a:t>
            </a:r>
            <a:r>
              <a:rPr lang="pt-BR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singură </a:t>
            </a:r>
            <a:r>
              <a:rPr lang="pt-BR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dată, </a:t>
            </a:r>
            <a:r>
              <a:rPr lang="pt-BR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înainte de execuția blocului de </a:t>
            </a:r>
            <a:r>
              <a:rPr lang="pt-BR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cod;</a:t>
            </a:r>
            <a:endParaRPr lang="en-US" sz="2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sz="2900" b="1" dirty="0" err="1" smtClean="0">
                <a:solidFill>
                  <a:srgbClr val="000099"/>
                </a:solidFill>
              </a:rPr>
              <a:t>Expresie</a:t>
            </a:r>
            <a:r>
              <a:rPr lang="ro-MD" sz="2900" b="1" dirty="0" smtClean="0">
                <a:solidFill>
                  <a:srgbClr val="000099"/>
                </a:solidFill>
              </a:rPr>
              <a:t>Condiție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ro-MD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definește</a:t>
            </a:r>
            <a:r>
              <a:rPr lang="en-CA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condiția</a:t>
            </a:r>
            <a:r>
              <a:rPr lang="en-CA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pentru</a:t>
            </a:r>
            <a:r>
              <a:rPr lang="en-CA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executarea</a:t>
            </a:r>
            <a:r>
              <a:rPr lang="en-CA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blocului</a:t>
            </a:r>
            <a:r>
              <a:rPr lang="en-CA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cod</a:t>
            </a:r>
            <a:r>
              <a:rPr lang="ro-MD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algn="just"/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sz="2900" b="1" dirty="0" err="1" smtClean="0">
                <a:solidFill>
                  <a:srgbClr val="000099"/>
                </a:solidFill>
              </a:rPr>
              <a:t>ExpresieActualizare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ro-MD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este executată</a:t>
            </a:r>
            <a:r>
              <a:rPr lang="ro-MD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 fiecare dată</a:t>
            </a:r>
            <a:r>
              <a:rPr lang="ro-MD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pt-BR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după executarea blocului de cod</a:t>
            </a:r>
            <a:r>
              <a:rPr lang="ro-MD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o-MD" sz="2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716848295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95689" y="327196"/>
            <a:ext cx="82089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</a:t>
            </a:r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609" y="1489621"/>
            <a:ext cx="3937536" cy="46170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MD" sz="3000" b="1" dirty="0"/>
              <a:t>Diagrama </a:t>
            </a:r>
            <a:r>
              <a:rPr lang="ro-MD" sz="3000" b="1" dirty="0" smtClean="0"/>
              <a:t>sintactică:</a:t>
            </a:r>
          </a:p>
          <a:p>
            <a:pPr algn="just"/>
            <a:r>
              <a:rPr lang="ro-RO" sz="2400" b="1" dirty="0" smtClean="0">
                <a:solidFill>
                  <a:srgbClr val="FF0000"/>
                </a:solidFill>
              </a:rPr>
              <a:t>FOR</a:t>
            </a:r>
            <a:r>
              <a:rPr lang="ro-RO" sz="2400" dirty="0" smtClean="0">
                <a:solidFill>
                  <a:srgbClr val="FF0000"/>
                </a:solidFill>
              </a:rPr>
              <a:t> </a:t>
            </a:r>
            <a:r>
              <a:rPr lang="ro-R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[&lt;</a:t>
            </a:r>
            <a:r>
              <a:rPr lang="en-US" sz="2400" b="1" dirty="0" err="1" smtClean="0">
                <a:solidFill>
                  <a:srgbClr val="000099"/>
                </a:solidFill>
              </a:rPr>
              <a:t>ExpresieInitializare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&gt;];</a:t>
            </a:r>
            <a:endParaRPr lang="ro-MD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[&lt;</a:t>
            </a:r>
            <a:r>
              <a:rPr lang="en-US" sz="2400" b="1" dirty="0" err="1" smtClean="0">
                <a:solidFill>
                  <a:srgbClr val="000099"/>
                </a:solidFill>
              </a:rPr>
              <a:t>Expresie</a:t>
            </a:r>
            <a:r>
              <a:rPr lang="ro-MD" sz="2400" b="1" dirty="0" smtClean="0">
                <a:solidFill>
                  <a:srgbClr val="000099"/>
                </a:solidFill>
              </a:rPr>
              <a:t>Condiție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&gt;]; [&lt;</a:t>
            </a:r>
            <a:r>
              <a:rPr lang="en-US" sz="2400" b="1" dirty="0" err="1" smtClean="0">
                <a:solidFill>
                  <a:srgbClr val="000099"/>
                </a:solidFill>
              </a:rPr>
              <a:t>ExpresieActualizare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&gt;]) {</a:t>
            </a:r>
          </a:p>
          <a:p>
            <a:pPr algn="just"/>
            <a:r>
              <a:rPr lang="en-US" sz="2400" b="1" dirty="0" smtClean="0">
                <a:solidFill>
                  <a:srgbClr val="006600"/>
                </a:solidFill>
              </a:rPr>
              <a:t>//</a:t>
            </a:r>
            <a:r>
              <a:rPr lang="en-US" sz="2400" b="1" dirty="0" err="1" smtClean="0">
                <a:solidFill>
                  <a:srgbClr val="006600"/>
                </a:solidFill>
              </a:rPr>
              <a:t>instruc</a:t>
            </a:r>
            <a:r>
              <a:rPr lang="ro-MD" sz="2400" b="1" dirty="0" smtClean="0">
                <a:solidFill>
                  <a:srgbClr val="006600"/>
                </a:solidFill>
              </a:rPr>
              <a:t>țiune sau bloc de cod spre execuție</a:t>
            </a:r>
            <a:endParaRPr lang="en-US" sz="2400" b="1" dirty="0" smtClean="0">
              <a:solidFill>
                <a:srgbClr val="006600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ro-MD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o-M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Actualizarea poate fi operația de incrementare sau de decrementare.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901" y="1489621"/>
            <a:ext cx="3831245" cy="4685339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3817132" y="1998565"/>
            <a:ext cx="1817365" cy="723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541956" y="3055075"/>
            <a:ext cx="2092541" cy="29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239987" y="4188036"/>
            <a:ext cx="2372139" cy="13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817132" y="3460336"/>
            <a:ext cx="1794994" cy="1583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716848295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Loop/Exemple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97" y="1251085"/>
            <a:ext cx="8091717" cy="53120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>
                <a:solidFill>
                  <a:srgbClr val="FF0000"/>
                </a:solidFill>
              </a:rPr>
              <a:t>for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&lt; 5;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++) {</a:t>
            </a:r>
          </a:p>
          <a:p>
            <a:pPr algn="just"/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ro-MD" sz="3000" b="1" dirty="0" smtClean="0">
                <a:solidFill>
                  <a:srgbClr val="006600"/>
                </a:solidFill>
              </a:rPr>
              <a:t>System.out.println(i)</a:t>
            </a:r>
            <a:r>
              <a:rPr lang="en-US" sz="3000" b="1" dirty="0" smtClean="0">
                <a:solidFill>
                  <a:srgbClr val="006600"/>
                </a:solidFill>
              </a:rPr>
              <a:t>;</a:t>
            </a:r>
          </a:p>
          <a:p>
            <a:pPr algn="just"/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ro-MD" sz="3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CA" sz="3000" b="1" dirty="0" err="1" smtClean="0">
                <a:solidFill>
                  <a:srgbClr val="000099"/>
                </a:solidFill>
              </a:rPr>
              <a:t>Instrucțiunea</a:t>
            </a:r>
            <a:r>
              <a:rPr lang="en-CA" sz="3000" b="1" dirty="0" smtClean="0">
                <a:solidFill>
                  <a:srgbClr val="000099"/>
                </a:solidFill>
              </a:rPr>
              <a:t> </a:t>
            </a:r>
            <a:r>
              <a:rPr lang="ro-MD" sz="3000" b="1" dirty="0" smtClean="0">
                <a:solidFill>
                  <a:srgbClr val="000099"/>
                </a:solidFill>
              </a:rPr>
              <a:t>i=0</a:t>
            </a:r>
            <a:r>
              <a:rPr lang="ro-MD" sz="3000" dirty="0" smtClean="0"/>
              <a:t>,</a:t>
            </a:r>
            <a:r>
              <a:rPr lang="en-CA" sz="3000" dirty="0" smtClean="0"/>
              <a:t> </a:t>
            </a:r>
            <a:r>
              <a:rPr lang="en-CA" sz="3000" dirty="0" err="1" smtClean="0"/>
              <a:t>stabilește</a:t>
            </a:r>
            <a:r>
              <a:rPr lang="en-CA" sz="3000" dirty="0" smtClean="0"/>
              <a:t> o </a:t>
            </a:r>
            <a:r>
              <a:rPr lang="en-CA" sz="3000" dirty="0" err="1" smtClean="0"/>
              <a:t>variabilă</a:t>
            </a:r>
            <a:r>
              <a:rPr lang="en-CA" sz="3000" dirty="0" smtClean="0"/>
              <a:t> </a:t>
            </a:r>
            <a:r>
              <a:rPr lang="en-CA" sz="3000" dirty="0" err="1" smtClean="0"/>
              <a:t>înainte</a:t>
            </a:r>
            <a:r>
              <a:rPr lang="en-CA" sz="3000" dirty="0" smtClean="0"/>
              <a:t> de a </a:t>
            </a:r>
            <a:r>
              <a:rPr lang="en-CA" sz="3000" dirty="0" err="1" smtClean="0"/>
              <a:t>începe</a:t>
            </a:r>
            <a:r>
              <a:rPr lang="en-CA" sz="3000" dirty="0" smtClean="0"/>
              <a:t> </a:t>
            </a:r>
            <a:r>
              <a:rPr lang="en-CA" sz="3000" dirty="0" err="1" smtClean="0"/>
              <a:t>bucla</a:t>
            </a:r>
            <a:r>
              <a:rPr lang="ro-MD" sz="3000" dirty="0" smtClean="0"/>
              <a:t>;</a:t>
            </a:r>
          </a:p>
          <a:p>
            <a:pPr algn="just"/>
            <a:r>
              <a:rPr lang="ro-MD" sz="3000" b="1" dirty="0" smtClean="0">
                <a:solidFill>
                  <a:srgbClr val="000099"/>
                </a:solidFill>
              </a:rPr>
              <a:t>Condiția i</a:t>
            </a:r>
            <a:r>
              <a:rPr lang="en-US" sz="3000" b="1" dirty="0" smtClean="0">
                <a:solidFill>
                  <a:srgbClr val="000099"/>
                </a:solidFill>
              </a:rPr>
              <a:t>&lt;</a:t>
            </a:r>
            <a:r>
              <a:rPr lang="ro-MD" sz="3000" b="1" dirty="0" smtClean="0">
                <a:solidFill>
                  <a:srgbClr val="000099"/>
                </a:solidFill>
              </a:rPr>
              <a:t>5</a:t>
            </a:r>
            <a:r>
              <a:rPr lang="en-US" sz="3000" dirty="0" smtClean="0"/>
              <a:t>,</a:t>
            </a:r>
            <a:r>
              <a:rPr lang="ro-MD" sz="3000" dirty="0" smtClean="0"/>
              <a:t> </a:t>
            </a:r>
            <a:r>
              <a:rPr lang="it-IT" sz="3000" dirty="0" smtClean="0"/>
              <a:t>definește condiția de rulare a buclei (trebuie să fie mai mică de 5)</a:t>
            </a:r>
            <a:r>
              <a:rPr lang="ro-MD" sz="3000" dirty="0" smtClean="0"/>
              <a:t>;</a:t>
            </a:r>
            <a:endParaRPr lang="en-US" sz="3000" dirty="0" smtClean="0"/>
          </a:p>
          <a:p>
            <a:pPr algn="just"/>
            <a:r>
              <a:rPr lang="en-CA" sz="3000" b="1" dirty="0" err="1" smtClean="0">
                <a:solidFill>
                  <a:srgbClr val="000099"/>
                </a:solidFill>
              </a:rPr>
              <a:t>Expresia</a:t>
            </a:r>
            <a:r>
              <a:rPr lang="en-CA" sz="3000" b="1" dirty="0" smtClean="0">
                <a:solidFill>
                  <a:srgbClr val="000099"/>
                </a:solidFill>
              </a:rPr>
              <a:t> </a:t>
            </a:r>
            <a:r>
              <a:rPr lang="en-CA" sz="3000" b="1" dirty="0" err="1" smtClean="0">
                <a:solidFill>
                  <a:srgbClr val="000099"/>
                </a:solidFill>
              </a:rPr>
              <a:t>i</a:t>
            </a:r>
            <a:r>
              <a:rPr lang="en-CA" sz="3000" b="1" dirty="0" smtClean="0">
                <a:solidFill>
                  <a:srgbClr val="000099"/>
                </a:solidFill>
              </a:rPr>
              <a:t>++, </a:t>
            </a:r>
            <a:r>
              <a:rPr lang="en-CA" sz="3000" dirty="0" err="1" smtClean="0"/>
              <a:t>incrementeaz</a:t>
            </a:r>
            <a:r>
              <a:rPr lang="ro-MD" sz="3000" dirty="0" smtClean="0"/>
              <a:t>ă valoarea variabilei i (i=i+1)</a:t>
            </a:r>
            <a:r>
              <a:rPr lang="en-CA" sz="3000" dirty="0" smtClean="0"/>
              <a:t> de </a:t>
            </a:r>
            <a:r>
              <a:rPr lang="en-CA" sz="3000" dirty="0" err="1" smtClean="0"/>
              <a:t>fiecare</a:t>
            </a:r>
            <a:r>
              <a:rPr lang="en-CA" sz="3000" dirty="0" smtClean="0"/>
              <a:t> </a:t>
            </a:r>
            <a:r>
              <a:rPr lang="en-CA" sz="3000" dirty="0" err="1" smtClean="0"/>
              <a:t>dată</a:t>
            </a:r>
            <a:r>
              <a:rPr lang="en-CA" sz="3000" dirty="0" smtClean="0"/>
              <a:t> </a:t>
            </a:r>
            <a:r>
              <a:rPr lang="en-CA" sz="3000" dirty="0" err="1" smtClean="0"/>
              <a:t>când</a:t>
            </a:r>
            <a:r>
              <a:rPr lang="en-CA" sz="3000" dirty="0" smtClean="0"/>
              <a:t> </a:t>
            </a:r>
            <a:r>
              <a:rPr lang="en-CA" sz="3000" dirty="0" err="1" smtClean="0"/>
              <a:t>blocul</a:t>
            </a:r>
            <a:r>
              <a:rPr lang="en-CA" sz="3000" dirty="0" smtClean="0"/>
              <a:t> de cod din </a:t>
            </a:r>
            <a:r>
              <a:rPr lang="en-CA" sz="3000" dirty="0" err="1" smtClean="0"/>
              <a:t>buclă</a:t>
            </a:r>
            <a:r>
              <a:rPr lang="en-CA" sz="3000" dirty="0" smtClean="0"/>
              <a:t> a </a:t>
            </a:r>
            <a:r>
              <a:rPr lang="en-CA" sz="3000" dirty="0" err="1" smtClean="0"/>
              <a:t>fost</a:t>
            </a:r>
            <a:r>
              <a:rPr lang="en-CA" sz="3000" dirty="0" smtClean="0"/>
              <a:t> </a:t>
            </a:r>
            <a:r>
              <a:rPr lang="en-CA" sz="3000" dirty="0" err="1" smtClean="0"/>
              <a:t>executat</a:t>
            </a:r>
            <a:r>
              <a:rPr lang="en-CA" sz="3000" dirty="0" smtClean="0"/>
              <a:t>.</a:t>
            </a:r>
            <a:endParaRPr lang="ro-MD" sz="3000" dirty="0" smtClean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10471" y="1342859"/>
            <a:ext cx="1669774" cy="1532863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MD" b="1" dirty="0" smtClean="0"/>
              <a:t>Output:</a:t>
            </a:r>
          </a:p>
          <a:p>
            <a:r>
              <a:rPr lang="ro-MD" sz="1600" b="1" dirty="0" smtClean="0"/>
              <a:t>0</a:t>
            </a:r>
          </a:p>
          <a:p>
            <a:r>
              <a:rPr lang="ro-MD" sz="1600" b="1" dirty="0" smtClean="0"/>
              <a:t>1</a:t>
            </a:r>
          </a:p>
          <a:p>
            <a:r>
              <a:rPr lang="ro-MD" sz="1600" b="1" dirty="0" smtClean="0"/>
              <a:t>2</a:t>
            </a:r>
          </a:p>
          <a:p>
            <a:r>
              <a:rPr lang="ro-MD" sz="1600" b="1" dirty="0" smtClean="0"/>
              <a:t>3</a:t>
            </a:r>
          </a:p>
          <a:p>
            <a:r>
              <a:rPr lang="ro-MD" sz="1600" b="1" dirty="0"/>
              <a:t>4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6770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Loop/Exemple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141" y="1296692"/>
            <a:ext cx="8091717" cy="51418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sz="3000" b="1" dirty="0" err="1" smtClean="0">
                <a:solidFill>
                  <a:srgbClr val="000099"/>
                </a:solidFill>
              </a:rPr>
              <a:t>ExpresieInitializare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ro-MD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poate fi omisă din bucla </a:t>
            </a:r>
            <a:r>
              <a:rPr lang="ro-MD" sz="3000" b="1" i="1" dirty="0" smtClean="0">
                <a:solidFill>
                  <a:srgbClr val="FF0000"/>
                </a:solidFill>
              </a:rPr>
              <a:t>FOR</a:t>
            </a:r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dacă a fost setată valoarea înainte de începerea buclei. </a:t>
            </a:r>
          </a:p>
          <a:p>
            <a:pPr algn="just"/>
            <a:r>
              <a:rPr lang="ro-MD" sz="3000" b="1" dirty="0" smtClean="0">
                <a:solidFill>
                  <a:srgbClr val="000099"/>
                </a:solidFill>
              </a:rPr>
              <a:t>Exemplu:</a:t>
            </a:r>
          </a:p>
          <a:p>
            <a:pPr algn="just"/>
            <a:r>
              <a:rPr lang="ro-MD" sz="3200" b="1" i="1" dirty="0" smtClean="0">
                <a:solidFill>
                  <a:srgbClr val="FF0000"/>
                </a:solidFill>
              </a:rPr>
              <a:t>int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i</a:t>
            </a:r>
            <a:r>
              <a:rPr lang="en-US" sz="3200" b="1" i="1" dirty="0" smtClean="0">
                <a:solidFill>
                  <a:srgbClr val="FF0000"/>
                </a:solidFill>
              </a:rPr>
              <a:t> = 0</a:t>
            </a:r>
            <a:r>
              <a:rPr lang="ro-MD" sz="3200" b="1" i="1" dirty="0">
                <a:solidFill>
                  <a:srgbClr val="FF0000"/>
                </a:solidFill>
              </a:rPr>
              <a:t>;</a:t>
            </a:r>
            <a:endParaRPr lang="ro-MD" sz="3200" b="1" i="1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(</a:t>
            </a:r>
            <a:r>
              <a:rPr lang="ro-MD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en-US" sz="2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&lt; 5; </a:t>
            </a:r>
            <a:r>
              <a:rPr lang="en-US" sz="2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+=2) {</a:t>
            </a:r>
          </a:p>
          <a:p>
            <a:pPr algn="just"/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ro-MD" sz="2800" b="1" i="1" dirty="0" smtClean="0">
                <a:solidFill>
                  <a:srgbClr val="006600"/>
                </a:solidFill>
              </a:rPr>
              <a:t>System.out.println(i)</a:t>
            </a:r>
            <a:r>
              <a:rPr lang="en-US" sz="2800" b="1" i="1" dirty="0" smtClean="0">
                <a:solidFill>
                  <a:srgbClr val="006600"/>
                </a:solidFill>
              </a:rPr>
              <a:t>;</a:t>
            </a:r>
          </a:p>
          <a:p>
            <a:pPr algn="just"/>
            <a:r>
              <a:rPr lang="en-US" sz="2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sz="2800" b="1" dirty="0" err="1" smtClean="0">
                <a:solidFill>
                  <a:srgbClr val="000099"/>
                </a:solidFill>
              </a:rPr>
              <a:t>ExpresieActualizare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&gt;,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+=2,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ște valoarea variabilei </a:t>
            </a:r>
            <a:r>
              <a:rPr lang="ro-MD" sz="2800" b="1" dirty="0" smtClean="0">
                <a:solidFill>
                  <a:srgbClr val="000099"/>
                </a:solidFill>
              </a:rPr>
              <a:t>i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cu 2 (i=i+2).</a:t>
            </a:r>
            <a:endParaRPr lang="ro-MD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23722" y="3230224"/>
            <a:ext cx="1669774" cy="1532863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MD" b="1" dirty="0" smtClean="0"/>
              <a:t>Output:</a:t>
            </a:r>
          </a:p>
          <a:p>
            <a:r>
              <a:rPr lang="ro-MD" sz="1600" b="1" dirty="0" smtClean="0"/>
              <a:t>0</a:t>
            </a:r>
          </a:p>
          <a:p>
            <a:r>
              <a:rPr lang="ro-MD" sz="1600" b="1" dirty="0" smtClean="0"/>
              <a:t>2</a:t>
            </a:r>
          </a:p>
          <a:p>
            <a:r>
              <a:rPr lang="ro-MD" sz="1600" b="1" dirty="0"/>
              <a:t>4</a:t>
            </a:r>
            <a:endParaRPr lang="ru-RU" sz="1600" b="1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417038540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2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5536" y="332656"/>
            <a:ext cx="8352928" cy="61926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5689" y="327196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99"/>
                </a:solidFill>
              </a:rPr>
              <a:t>Java For Loop/Exemple</a:t>
            </a:r>
            <a:endParaRPr lang="ru-RU" sz="6000" b="1" cap="none" spc="0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  <a:p>
            <a:pPr algn="ctr"/>
            <a:endParaRPr lang="ru-RU" sz="60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FF99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141" y="1296692"/>
            <a:ext cx="8091717" cy="50737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ât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sz="2800" b="1" dirty="0" err="1" smtClean="0">
                <a:solidFill>
                  <a:srgbClr val="000099"/>
                </a:solidFill>
              </a:rPr>
              <a:t>ExpresieInitializare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ro-MD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cât și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sz="2800" b="1" dirty="0" err="1" smtClean="0">
                <a:solidFill>
                  <a:srgbClr val="000099"/>
                </a:solidFill>
              </a:rPr>
              <a:t>Expresie</a:t>
            </a:r>
            <a:r>
              <a:rPr lang="ro-MD" sz="2800" b="1" dirty="0" smtClean="0">
                <a:solidFill>
                  <a:srgbClr val="000099"/>
                </a:solidFill>
              </a:rPr>
              <a:t>Condiție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ro-MD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poate fi omisă din bucla </a:t>
            </a:r>
            <a:r>
              <a:rPr lang="ro-MD" sz="2800" b="1" i="1" dirty="0" smtClean="0">
                <a:solidFill>
                  <a:srgbClr val="FF0000"/>
                </a:solidFill>
              </a:rPr>
              <a:t>FOR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însă trebuie să utilizăm instrucțiunea </a:t>
            </a:r>
            <a:r>
              <a:rPr lang="ro-MD" sz="2800" b="1" dirty="0" smtClean="0">
                <a:solidFill>
                  <a:srgbClr val="FF0000"/>
                </a:solidFill>
              </a:rPr>
              <a:t>break</a:t>
            </a:r>
            <a:r>
              <a:rPr lang="ro-MD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în caz contrar obținem o buclă infinită.</a:t>
            </a:r>
            <a:endParaRPr lang="ro-MD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ro-MD" sz="3000" b="1" dirty="0" smtClean="0">
                <a:solidFill>
                  <a:srgbClr val="000099"/>
                </a:solidFill>
              </a:rPr>
              <a:t>Exemplu:</a:t>
            </a:r>
          </a:p>
          <a:p>
            <a:pPr algn="just"/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1</a:t>
            </a:r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ro-MD" sz="30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FF0000"/>
                </a:solidFill>
              </a:rPr>
              <a:t>for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 ;  ;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*=2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</a:p>
          <a:p>
            <a:pPr algn="just"/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ro-MD" sz="3000" b="1" dirty="0" smtClean="0">
                <a:solidFill>
                  <a:srgbClr val="006600"/>
                </a:solidFill>
              </a:rPr>
              <a:t>System.out.println(i)</a:t>
            </a:r>
            <a:r>
              <a:rPr lang="en-US" sz="3000" b="1" dirty="0" smtClean="0">
                <a:solidFill>
                  <a:srgbClr val="006600"/>
                </a:solidFill>
              </a:rPr>
              <a:t>;</a:t>
            </a:r>
          </a:p>
          <a:p>
            <a:pPr algn="just"/>
            <a:r>
              <a:rPr lang="en-US" sz="3000" b="1" dirty="0" smtClean="0">
                <a:solidFill>
                  <a:srgbClr val="006600"/>
                </a:solidFill>
              </a:rPr>
              <a:t>If (</a:t>
            </a:r>
            <a:r>
              <a:rPr lang="en-US" sz="3000" b="1" dirty="0" err="1" smtClean="0">
                <a:solidFill>
                  <a:srgbClr val="006600"/>
                </a:solidFill>
              </a:rPr>
              <a:t>i</a:t>
            </a:r>
            <a:r>
              <a:rPr lang="en-US" sz="3000" b="1" dirty="0" smtClean="0">
                <a:solidFill>
                  <a:srgbClr val="006600"/>
                </a:solidFill>
              </a:rPr>
              <a:t>&gt;5) break;</a:t>
            </a:r>
            <a:endParaRPr lang="en-US" sz="3000" b="1" dirty="0" smtClean="0">
              <a:solidFill>
                <a:srgbClr val="006600"/>
              </a:solidFill>
            </a:endParaRPr>
          </a:p>
          <a:p>
            <a:pPr algn="just"/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ro-MD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751445" y="3975645"/>
            <a:ext cx="1669774" cy="1294916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MD" b="1" dirty="0" smtClean="0"/>
              <a:t>Output:</a:t>
            </a:r>
          </a:p>
          <a:p>
            <a:r>
              <a:rPr lang="en-US" sz="1600" b="1" dirty="0"/>
              <a:t>1</a:t>
            </a:r>
            <a:endParaRPr lang="ro-MD" sz="1600" b="1" dirty="0" smtClean="0"/>
          </a:p>
          <a:p>
            <a:r>
              <a:rPr lang="ro-MD" sz="1600" b="1" dirty="0" smtClean="0"/>
              <a:t>2</a:t>
            </a:r>
          </a:p>
          <a:p>
            <a:r>
              <a:rPr lang="ro-MD" sz="1600" b="1" dirty="0" smtClean="0"/>
              <a:t>4</a:t>
            </a:r>
            <a:endParaRPr lang="en-US" sz="1600" b="1" dirty="0" smtClean="0"/>
          </a:p>
          <a:p>
            <a:r>
              <a:rPr lang="en-US" sz="1600" b="1" dirty="0"/>
              <a:t>8</a:t>
            </a:r>
            <a:endParaRPr lang="ru-RU" sz="1600" b="1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228575966"/>
              </p:ext>
            </p:extLst>
          </p:nvPr>
        </p:nvGraphicFramePr>
        <p:xfrm>
          <a:off x="1631136" y="6221439"/>
          <a:ext cx="5938018" cy="33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9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1032</Words>
  <Application>Microsoft Office PowerPoint</Application>
  <PresentationFormat>Экран (4:3)</PresentationFormat>
  <Paragraphs>298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Maria</dc:creator>
  <cp:lastModifiedBy>Maria</cp:lastModifiedBy>
  <cp:revision>29</cp:revision>
  <dcterms:created xsi:type="dcterms:W3CDTF">2020-01-19T18:02:42Z</dcterms:created>
  <dcterms:modified xsi:type="dcterms:W3CDTF">2020-01-19T23:33:32Z</dcterms:modified>
</cp:coreProperties>
</file>