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Bebas Neue"/>
      <p:regular r:id="rId38"/>
    </p:embeddedFont>
    <p:embeddedFont>
      <p:font typeface="Libre Baskerville"/>
      <p:regular r:id="rId39"/>
      <p:bold r:id="rId40"/>
      <p:italic r:id="rId41"/>
    </p:embeddedFont>
    <p:embeddedFont>
      <p:font typeface="Vidaloka"/>
      <p:regular r:id="rId42"/>
    </p:embeddedFont>
    <p:embeddedFont>
      <p:font typeface="Roboto Light"/>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E512F5-B3E9-4614-A025-2C2DBFF129B1}">
  <a:tblStyle styleId="{2CE512F5-B3E9-4614-A025-2C2DBFF129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ibreBaskerville-bold.fntdata"/><Relationship Id="rId20" Type="http://schemas.openxmlformats.org/officeDocument/2006/relationships/slide" Target="slides/slide15.xml"/><Relationship Id="rId42" Type="http://schemas.openxmlformats.org/officeDocument/2006/relationships/font" Target="fonts/Vidaloka-regular.fntdata"/><Relationship Id="rId41" Type="http://schemas.openxmlformats.org/officeDocument/2006/relationships/font" Target="fonts/LibreBaskerville-italic.fntdata"/><Relationship Id="rId22" Type="http://schemas.openxmlformats.org/officeDocument/2006/relationships/slide" Target="slides/slide17.xml"/><Relationship Id="rId44" Type="http://schemas.openxmlformats.org/officeDocument/2006/relationships/font" Target="fonts/RobotoLight-bold.fntdata"/><Relationship Id="rId21" Type="http://schemas.openxmlformats.org/officeDocument/2006/relationships/slide" Target="slides/slide16.xml"/><Relationship Id="rId43" Type="http://schemas.openxmlformats.org/officeDocument/2006/relationships/font" Target="fonts/RobotoLight-regular.fntdata"/><Relationship Id="rId24" Type="http://schemas.openxmlformats.org/officeDocument/2006/relationships/slide" Target="slides/slide19.xml"/><Relationship Id="rId46" Type="http://schemas.openxmlformats.org/officeDocument/2006/relationships/font" Target="fonts/RobotoLight-boldItalic.fntdata"/><Relationship Id="rId23" Type="http://schemas.openxmlformats.org/officeDocument/2006/relationships/slide" Target="slides/slide18.xml"/><Relationship Id="rId45" Type="http://schemas.openxmlformats.org/officeDocument/2006/relationships/font" Target="fonts/RobotoLigh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LibreBaskerville-regular.fntdata"/><Relationship Id="rId16" Type="http://schemas.openxmlformats.org/officeDocument/2006/relationships/slide" Target="slides/slide11.xml"/><Relationship Id="rId38" Type="http://schemas.openxmlformats.org/officeDocument/2006/relationships/font" Target="fonts/BebasNeu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d28967ccf0_5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d28967ccf0_5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0:15</a:t>
            </a:r>
            <a:br>
              <a:rPr lang="en">
                <a:solidFill>
                  <a:schemeClr val="dk1"/>
                </a:solidFill>
              </a:rPr>
            </a:br>
            <a:r>
              <a:rPr lang="en">
                <a:solidFill>
                  <a:schemeClr val="dk1"/>
                </a:solidFill>
              </a:rPr>
              <a:t>I am Dorin and this is Moshe</a:t>
            </a:r>
            <a:br>
              <a:rPr lang="en">
                <a:solidFill>
                  <a:schemeClr val="dk1"/>
                </a:solidFill>
              </a:rPr>
            </a:br>
            <a:r>
              <a:rPr lang="en">
                <a:solidFill>
                  <a:schemeClr val="dk1"/>
                </a:solidFill>
              </a:rPr>
              <a:t>I am excited to present our final project</a:t>
            </a:r>
            <a:br>
              <a:rPr lang="en">
                <a:solidFill>
                  <a:schemeClr val="dk1"/>
                </a:solidFill>
              </a:rPr>
            </a:br>
            <a:r>
              <a:rPr lang="en">
                <a:solidFill>
                  <a:schemeClr val="dk1"/>
                </a:solidFill>
              </a:rPr>
              <a:t>The project is “The Sentimental of Shakespeare BERT-Based Analysis Using Transfer Learning”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13efd2e84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13efd2e84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In our analysis of Shakespearean authorship, we structured our approach into three key stages:</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 sz="1600"/>
              <a:t>First Stage: Preprocessing — We began by loading the corpus of texts from Shakespeare and known imposters. Each text was segmented into 400-word chunks, which we found optimal for training. We then cleaned and normalized the texts by removing special characters and converting all text to lowercase, ensuring consistency across the dataset.</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 sz="1600"/>
              <a:t>Repeated Models Fine-Tuning with Shakespeare-BERT — For each unique pair of imposters, we fine-tuned a separate instance of the BERT model. This crucial step tailored the model to recognize and replicate the linguistic styles of the imposters, setting the stage for a direct comparison with Shakespeare's writing. We divided the data into training, testing, and validation sets to refine the learning process and precisely evaluate the model's performance.</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 sz="1600"/>
              <a:t>Shakespeare Prediction — After fine-tuning, we applied the model to Shakespeare's texts, This critical phase allowed the model to leverage its training on the imposters' styles to generate predictions that mirror the stylistic nuances of Shakespeare's writing.</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 sz="1600"/>
              <a:t>Advanced Distance Computing and Anomaly Detection — We utilized Dynamic Time Warping to measure the stylistic distances between Shakespeare’s text chunks, helping us gauge their similarity or disparity. Following this, we employed the isolation forest algorithm to pinpoint anomalies, or text chunks that were </a:t>
            </a:r>
            <a:r>
              <a:rPr lang="en" sz="1600"/>
              <a:t>different</a:t>
            </a:r>
            <a:r>
              <a:rPr lang="en" sz="1600"/>
              <a:t> from the expected Shakespearean style. This step highlights the model's capability to identify texts that may not conform to typical Shakespearean attributes.</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rPr lang="en" sz="1600"/>
              <a:t>Results Analysis — I</a:t>
            </a:r>
            <a:r>
              <a:rPr lang="en" sz="1600">
                <a:solidFill>
                  <a:schemeClr val="dk1"/>
                </a:solidFill>
              </a:rPr>
              <a:t>n the final stage, we processed our findings by normalizing and clustering the anomaly scores. This helped us pinpoint texts definitively authored by Shakespeare and those with questionable authorship. We concluded by visualizing these classifications, providing clear and immediate insights into our results.</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t>Through these stages, we've developed a nuanced understanding of Shakespearean authorship, enhancing our ability to identify authentic writings from those of his contemporaries.</a:t>
            </a:r>
            <a:endParaRPr sz="1600"/>
          </a:p>
          <a:p>
            <a:pPr indent="0" lvl="0" marL="0" rtl="0" algn="l">
              <a:spcBef>
                <a:spcPts val="0"/>
              </a:spcBef>
              <a:spcAft>
                <a:spcPts val="0"/>
              </a:spcAft>
              <a:buNone/>
            </a:pPr>
            <a:r>
              <a:t/>
            </a:r>
            <a:endParaRPr sz="16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cf81a62223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cf81a62223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In our project, we leveraged TensorFlow for its powerful architecture and pipeline capabilities, enhancing our training efficiency with GPU acceleration from Google Colab Pro.</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 sz="1600"/>
              <a:t>We created 435 distinct models, each tailored to a unique pair of imposter authors. Each model was trained over five epochs, with sessions averaging two hours, allowing us to fine-tune the nuances of imposters' writing styles.</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rPr lang="en" sz="1600"/>
              <a:t>Our training logs are includes the iteration number and </a:t>
            </a:r>
            <a:r>
              <a:rPr lang="en" sz="1600"/>
              <a:t>involved</a:t>
            </a:r>
            <a:r>
              <a:rPr lang="en" sz="1600"/>
              <a:t> </a:t>
            </a:r>
            <a:r>
              <a:rPr lang="en" sz="1600"/>
              <a:t>imposters</a:t>
            </a:r>
            <a:r>
              <a:rPr lang="en" sz="1600"/>
              <a:t>, and also include information of the training itself like loss and accuracy to ensure effective learning. </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rPr lang="en" sz="1600"/>
              <a:t>For anomaly detection, we analyzed Shakespeare texts for deviations from norms, using anomaly scores and summed distances, and stored all key data for in-depth analysis later.</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rPr lang="en" sz="1600"/>
              <a:t>To increase efficiency, we integrated checkpoint resumption in our scripts, minimizing redundant work and maximizing resource use.</a:t>
            </a:r>
            <a:endParaRPr sz="16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cf81a62223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cf81a62223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cf867fe177_1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cf867fe177_1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d28967ccf0_5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d28967ccf0_5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צהוב מצביע על טקסטים חשודים של </a:t>
            </a:r>
            <a:r>
              <a:rPr lang="en"/>
              <a:t>שייקספיר</a:t>
            </a:r>
            <a:r>
              <a:rPr lang="en"/>
              <a:t> </a:t>
            </a:r>
            <a:endParaRPr/>
          </a:p>
          <a:p>
            <a:pPr indent="0" lvl="0" marL="0" rtl="1" algn="r">
              <a:spcBef>
                <a:spcPts val="0"/>
              </a:spcBef>
              <a:spcAft>
                <a:spcPts val="0"/>
              </a:spcAft>
              <a:buNone/>
            </a:pPr>
            <a:r>
              <a:rPr lang="en"/>
              <a:t>כחול מצביע אנומליה - טקסטים חשודים לא שייקספיר</a:t>
            </a:r>
            <a:endParaRPr/>
          </a:p>
          <a:p>
            <a:pPr indent="0" lvl="0" marL="0" rtl="1" algn="r">
              <a:spcBef>
                <a:spcPts val="0"/>
              </a:spcBef>
              <a:spcAft>
                <a:spcPts val="0"/>
              </a:spcAft>
              <a:buNone/>
            </a:pPr>
            <a:r>
              <a:rPr lang="en"/>
              <a:t>ניתן לראות שבאיטרציות הראשונות  באמת התוצאות לא היו ברורות ואחידות וככל שמתקדמים עם האיטרציות התוצאות מתכנסות בהתאם לציפיות.</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d28967ccf0_5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d28967ccf0_5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Final </a:t>
            </a:r>
            <a:r>
              <a:rPr lang="en" sz="1800"/>
              <a:t>normalized</a:t>
            </a:r>
            <a:r>
              <a:rPr lang="en" sz="1800"/>
              <a:t> scores for the texts, scores under 1.5 are suspect as </a:t>
            </a:r>
            <a:r>
              <a:rPr lang="en" sz="1800"/>
              <a:t>anomalies</a:t>
            </a:r>
            <a:r>
              <a:rPr lang="en" sz="1800"/>
              <a:t>, meaning not </a:t>
            </a:r>
            <a:r>
              <a:rPr lang="en" sz="1800"/>
              <a:t>shakespearean</a:t>
            </a:r>
            <a:r>
              <a:rPr lang="en" sz="1800"/>
              <a:t> texts. </a:t>
            </a:r>
            <a:endParaRPr sz="1800"/>
          </a:p>
          <a:p>
            <a:pPr indent="0" lvl="0" marL="0" rtl="0" algn="l">
              <a:spcBef>
                <a:spcPts val="0"/>
              </a:spcBef>
              <a:spcAft>
                <a:spcPts val="0"/>
              </a:spcAft>
              <a:buNone/>
            </a:pPr>
            <a:r>
              <a:rPr lang="en" sz="1800"/>
              <a:t>The </a:t>
            </a:r>
            <a:r>
              <a:rPr lang="en" sz="1800"/>
              <a:t>highlighted texts in red are known texts that are now known that wasn’t written by shakespeare, and bolded texts in red are texts which their writer is quiestanble.</a:t>
            </a:r>
            <a:endParaRPr sz="1800"/>
          </a:p>
          <a:p>
            <a:pPr indent="0" lvl="0" marL="0" rtl="0" algn="l">
              <a:spcBef>
                <a:spcPts val="0"/>
              </a:spcBef>
              <a:spcAft>
                <a:spcPts val="0"/>
              </a:spcAft>
              <a:buNone/>
            </a:pPr>
            <a:r>
              <a:rPr lang="en" sz="1800"/>
              <a:t>you can see that the model had some really good results, as well some downfalls too.</a:t>
            </a:r>
            <a:endParaRPr sz="1800"/>
          </a:p>
          <a:p>
            <a:pPr indent="0" lvl="0" marL="0" rtl="0" algn="l">
              <a:spcBef>
                <a:spcPts val="0"/>
              </a:spcBef>
              <a:spcAft>
                <a:spcPts val="0"/>
              </a:spcAft>
              <a:buNone/>
            </a:pPr>
            <a:r>
              <a:rPr lang="en" sz="1800"/>
              <a:t>Fairem by shakespeare, even though in the name it said written by shakespeare, it wasn't’ and the scores is indeed close to 1.</a:t>
            </a:r>
            <a:endParaRPr sz="1800"/>
          </a:p>
          <a:p>
            <a:pPr indent="0" lvl="0" marL="0" rtl="0" algn="l">
              <a:spcBef>
                <a:spcPts val="0"/>
              </a:spcBef>
              <a:spcAft>
                <a:spcPts val="0"/>
              </a:spcAft>
              <a:buNone/>
            </a:pPr>
            <a:r>
              <a:rPr lang="en" sz="1800"/>
              <a:t>The famous play romeo and juliet received score closes to two..</a:t>
            </a:r>
            <a:endParaRPr sz="1800"/>
          </a:p>
          <a:p>
            <a:pPr indent="0" lvl="0" marL="0" rtl="0" algn="l">
              <a:spcBef>
                <a:spcPts val="0"/>
              </a:spcBef>
              <a:spcAft>
                <a:spcPts val="0"/>
              </a:spcAft>
              <a:buNone/>
            </a:pPr>
            <a:r>
              <a:t/>
            </a:r>
            <a:endParaRPr sz="18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d28967ccf0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d28967ccf0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 Enhancing the training dataset with more examples from Shakespeare’s comedic works could help improve the model’s ability to recognize and accurately classify these lighter, more whimsical texts.</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13efd2e847_0_1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13efd2e847_0_1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cf867fe17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cf867fe17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Dorin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d2635818b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2d2635818b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Dorin</a:t>
            </a:r>
            <a:endParaRPr/>
          </a:p>
          <a:p>
            <a:pPr indent="0" lvl="0" marL="0" rtl="0" algn="l">
              <a:spcBef>
                <a:spcPts val="0"/>
              </a:spcBef>
              <a:spcAft>
                <a:spcPts val="0"/>
              </a:spcAft>
              <a:buClr>
                <a:schemeClr val="dk1"/>
              </a:buClr>
              <a:buSzPts val="1100"/>
              <a:buFont typeface="Arial"/>
              <a:buNone/>
            </a:pPr>
            <a:r>
              <a:rPr lang="en"/>
              <a:t>Example</a:t>
            </a:r>
            <a:r>
              <a:rPr lang="en"/>
              <a:t>: Lord of rings</a:t>
            </a:r>
            <a:r>
              <a:rPr lang="en"/>
              <a:t> and Robert </a:t>
            </a:r>
            <a:r>
              <a:rPr lang="en"/>
              <a:t>Sheckley</a:t>
            </a:r>
            <a:r>
              <a:rPr lang="en"/>
              <a:t>. </a:t>
            </a:r>
            <a:br>
              <a:rPr lang="en"/>
            </a:br>
            <a:r>
              <a:rPr lang="en"/>
              <a:t>After pressing a button, the model's results are displayed</a:t>
            </a:r>
            <a:br>
              <a:rPr lang="en"/>
            </a:br>
            <a:br>
              <a:rPr lang="en"/>
            </a:b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d26c004b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d26c004b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1:00</a:t>
            </a:r>
            <a:br>
              <a:rPr lang="en"/>
            </a:br>
            <a:r>
              <a:rPr lang="en"/>
              <a:t>Dorin</a:t>
            </a:r>
            <a:br>
              <a:rPr lang="en"/>
            </a:br>
            <a:r>
              <a:rPr lang="en"/>
              <a:t>In the presentation, we'll display the project's objectives and the </a:t>
            </a:r>
            <a:endParaRPr/>
          </a:p>
          <a:p>
            <a:pPr indent="0" lvl="0" marL="0" rtl="0" algn="l">
              <a:spcBef>
                <a:spcPts val="0"/>
              </a:spcBef>
              <a:spcAft>
                <a:spcPts val="0"/>
              </a:spcAft>
              <a:buNone/>
            </a:pPr>
            <a:r>
              <a:rPr lang="en"/>
              <a:t>models explored during our research (BERT and ALBERT), and differences between them.</a:t>
            </a:r>
            <a:endParaRPr/>
          </a:p>
          <a:p>
            <a:pPr indent="0" lvl="0" marL="0" rtl="0" algn="l">
              <a:spcBef>
                <a:spcPts val="0"/>
              </a:spcBef>
              <a:spcAft>
                <a:spcPts val="0"/>
              </a:spcAft>
              <a:buNone/>
            </a:pPr>
            <a:r>
              <a:rPr lang="en"/>
              <a:t>We'll also explain the mathematical tools used in our model and provide an overview of the research process, </a:t>
            </a:r>
            <a:endParaRPr/>
          </a:p>
          <a:p>
            <a:pPr indent="0" lvl="0" marL="0" rtl="0" algn="l">
              <a:spcBef>
                <a:spcPts val="0"/>
              </a:spcBef>
              <a:spcAft>
                <a:spcPts val="0"/>
              </a:spcAft>
              <a:buNone/>
            </a:pPr>
            <a:r>
              <a:rPr lang="en"/>
              <a:t>presenting the Shakespeare-BERT model. </a:t>
            </a:r>
            <a:endParaRPr/>
          </a:p>
          <a:p>
            <a:pPr indent="0" lvl="0" marL="0" rtl="0" algn="l">
              <a:spcBef>
                <a:spcPts val="0"/>
              </a:spcBef>
              <a:spcAft>
                <a:spcPts val="0"/>
              </a:spcAft>
              <a:buNone/>
            </a:pPr>
            <a:r>
              <a:rPr lang="en"/>
              <a:t>we'll cover the BERT model's training process on impostor pairs, </a:t>
            </a:r>
            <a:endParaRPr/>
          </a:p>
          <a:p>
            <a:pPr indent="0" lvl="0" marL="0" rtl="0" algn="l">
              <a:spcBef>
                <a:spcPts val="0"/>
              </a:spcBef>
              <a:spcAft>
                <a:spcPts val="0"/>
              </a:spcAft>
              <a:buNone/>
            </a:pPr>
            <a:r>
              <a:rPr lang="en"/>
              <a:t>showcasing results with examples from the training process and overall outcomes. </a:t>
            </a:r>
            <a:endParaRPr/>
          </a:p>
          <a:p>
            <a:pPr indent="0" lvl="0" marL="0" rtl="0" algn="l">
              <a:spcBef>
                <a:spcPts val="0"/>
              </a:spcBef>
              <a:spcAft>
                <a:spcPts val="0"/>
              </a:spcAft>
              <a:buNone/>
            </a:pPr>
            <a:r>
              <a:rPr lang="en"/>
              <a:t>Additionally, we'll </a:t>
            </a:r>
            <a:r>
              <a:rPr lang="en">
                <a:solidFill>
                  <a:schemeClr val="dk1"/>
                </a:solidFill>
              </a:rPr>
              <a:t>display t</a:t>
            </a:r>
            <a:r>
              <a:rPr lang="en"/>
              <a:t>he video , GUI, use case and activity diagrams, our testing plan,</a:t>
            </a:r>
            <a:endParaRPr/>
          </a:p>
          <a:p>
            <a:pPr indent="0" lvl="0" marL="0" rtl="0" algn="l">
              <a:spcBef>
                <a:spcPts val="0"/>
              </a:spcBef>
              <a:spcAft>
                <a:spcPts val="0"/>
              </a:spcAft>
              <a:buNone/>
            </a:pPr>
            <a:r>
              <a:rPr lang="en"/>
              <a:t>and conclude with the project's conclusion.</a:t>
            </a:r>
            <a:br>
              <a:rPr lang="en"/>
            </a:br>
            <a:br>
              <a:rPr lang="en"/>
            </a:b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cf81a62223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cf81a62223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Dorin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cf867fe177_1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cf867fe177_1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Dorin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2cf81a62223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2cf81a62223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d26c004b0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2d26c004b0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13efd2e847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13efd2e847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a:p>
            <a:pPr indent="0" lvl="0" marL="0" rtl="0" algn="l">
              <a:spcBef>
                <a:spcPts val="0"/>
              </a:spcBef>
              <a:spcAft>
                <a:spcPts val="0"/>
              </a:spcAft>
              <a:buNone/>
            </a:pPr>
            <a:r>
              <a:rPr lang="en"/>
              <a:t>In conclusion, our project successfully harnessed the Shakespeare-BERT model to discern authentic Shakespearean texts from those of imposters. This process not only enhanced our understanding of Shakespeare's work but also pushed the boundaries of how we apply machine learning in literary studies.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Historical Language Variation:</a:t>
            </a:r>
            <a:endParaRPr/>
          </a:p>
          <a:p>
            <a:pPr indent="0" lvl="0" marL="0" rtl="0" algn="l">
              <a:spcBef>
                <a:spcPts val="0"/>
              </a:spcBef>
              <a:spcAft>
                <a:spcPts val="0"/>
              </a:spcAft>
              <a:buClr>
                <a:schemeClr val="dk1"/>
              </a:buClr>
              <a:buSzPts val="1100"/>
              <a:buFont typeface="Arial"/>
              <a:buNone/>
            </a:pPr>
            <a:r>
              <a:rPr lang="en"/>
              <a:t>We acknowledge that some of the inaccuracies in our model's performance could be due to the vast linguistic evolution over the past 400 years. Shakespeare's texts are steeped in Early Modern English, which presents unique challenges due to its differences from contemporary language.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Continuous Calibration:</a:t>
            </a:r>
            <a:endParaRPr/>
          </a:p>
          <a:p>
            <a:pPr indent="0" lvl="0" marL="0" rtl="0" algn="l">
              <a:spcBef>
                <a:spcPts val="0"/>
              </a:spcBef>
              <a:spcAft>
                <a:spcPts val="0"/>
              </a:spcAft>
              <a:buNone/>
            </a:pPr>
            <a:r>
              <a:rPr lang="en"/>
              <a:t>To improve accuracy, we emphasize the need for continuous calibration of our model. This ongoing adjustment will allow the model to better capture and interpret the subtleties of historical texts, ensuring more reliable identification of Shakespearean language.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Advancements in AI:</a:t>
            </a:r>
            <a:endParaRPr/>
          </a:p>
          <a:p>
            <a:pPr indent="0" lvl="0" marL="0" rtl="0" algn="l">
              <a:spcBef>
                <a:spcPts val="0"/>
              </a:spcBef>
              <a:spcAft>
                <a:spcPts val="0"/>
              </a:spcAft>
              <a:buNone/>
            </a:pPr>
            <a:r>
              <a:rPr lang="en"/>
              <a:t>The project underscores the critical role of advancements in artificial intelligence in expanding our ability to analyze and understand literature. As AI technology progresses, so too will our capabilities to delve deeper into the complexities of literary authorship and historical texts.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2cf867fe17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2cf867fe17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8a1f552b24_0_2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8a1f552b24_0_2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2d28967ccf0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2d28967ccf0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2cf81a62223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2cf81a62223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a:p>
            <a:pPr indent="0" lvl="0" marL="0" rtl="1" algn="r">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8a1f552b24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8a1f552b24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Dorin </a:t>
            </a:r>
            <a:br>
              <a:rPr lang="en"/>
            </a:br>
            <a:endParaRPr/>
          </a:p>
          <a:p>
            <a:pPr indent="0" lvl="0" marL="0" rtl="0" algn="l">
              <a:spcBef>
                <a:spcPts val="0"/>
              </a:spcBef>
              <a:spcAft>
                <a:spcPts val="0"/>
              </a:spcAft>
              <a:buNone/>
            </a:pPr>
            <a:r>
              <a:rPr lang="en"/>
              <a:t>Our primary objective is to employ advanced machine learning techniques to distinguish authentic </a:t>
            </a:r>
            <a:endParaRPr/>
          </a:p>
          <a:p>
            <a:pPr indent="0" lvl="0" marL="0" rtl="0" algn="l">
              <a:spcBef>
                <a:spcPts val="0"/>
              </a:spcBef>
              <a:spcAft>
                <a:spcPts val="0"/>
              </a:spcAft>
              <a:buNone/>
            </a:pPr>
            <a:r>
              <a:rPr lang="en"/>
              <a:t>Shakespearean texts from those written by other known authors, referred to in our project as "impersonators"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achieve this, we've employed the powerful Shakespeare-BERT model. </a:t>
            </a:r>
            <a:endParaRPr/>
          </a:p>
          <a:p>
            <a:pPr indent="0" lvl="0" marL="0" rtl="0" algn="l">
              <a:spcBef>
                <a:spcPts val="0"/>
              </a:spcBef>
              <a:spcAft>
                <a:spcPts val="0"/>
              </a:spcAft>
              <a:buNone/>
            </a:pPr>
            <a:r>
              <a:rPr lang="en"/>
              <a:t>With this model, we've fine-tuned on distinct pairs of imposter writers, enabling us to predict and analyze texts attributed to Shakespeare. </a:t>
            </a:r>
            <a:endParaRPr/>
          </a:p>
          <a:p>
            <a:pPr indent="0" lvl="0" marL="0" rtl="0" algn="l">
              <a:spcBef>
                <a:spcPts val="0"/>
              </a:spcBef>
              <a:spcAft>
                <a:spcPts val="0"/>
              </a:spcAft>
              <a:buNone/>
            </a:pPr>
            <a:r>
              <a:rPr lang="en"/>
              <a:t>This approach allows us to scrutinize the unique stylistic fingerprints specific to Shakespeare, </a:t>
            </a:r>
            <a:endParaRPr/>
          </a:p>
          <a:p>
            <a:pPr indent="0" lvl="0" marL="0" rtl="0" algn="l">
              <a:spcBef>
                <a:spcPts val="0"/>
              </a:spcBef>
              <a:spcAft>
                <a:spcPts val="0"/>
              </a:spcAft>
              <a:buNone/>
            </a:pPr>
            <a:r>
              <a:rPr lang="en"/>
              <a:t>crucial for identifying texts whose authorship might be misattributed.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Moreover, by accurately predicting Shakespearean data using models trained on diverse pairs of authors, </a:t>
            </a:r>
            <a:endParaRPr/>
          </a:p>
          <a:p>
            <a:pPr indent="0" lvl="0" marL="0" rtl="0" algn="l">
              <a:spcBef>
                <a:spcPts val="0"/>
              </a:spcBef>
              <a:spcAft>
                <a:spcPts val="0"/>
              </a:spcAft>
              <a:buNone/>
            </a:pPr>
            <a:r>
              <a:rPr lang="en"/>
              <a:t>we demonstrate the robustness and consistency of our methodology. </a:t>
            </a:r>
            <a:endParaRPr/>
          </a:p>
          <a:p>
            <a:pPr indent="0" lvl="0" marL="0" rtl="0" algn="l">
              <a:spcBef>
                <a:spcPts val="0"/>
              </a:spcBef>
              <a:spcAft>
                <a:spcPts val="0"/>
              </a:spcAft>
              <a:buNone/>
            </a:pPr>
            <a:r>
              <a:rPr lang="en"/>
              <a:t>This ensures the reliability of our outcomes across different author combinations, </a:t>
            </a:r>
            <a:endParaRPr/>
          </a:p>
          <a:p>
            <a:pPr indent="0" lvl="0" marL="0" rtl="0" algn="l">
              <a:spcBef>
                <a:spcPts val="0"/>
              </a:spcBef>
              <a:spcAft>
                <a:spcPts val="0"/>
              </a:spcAft>
              <a:buNone/>
            </a:pPr>
            <a:r>
              <a:rPr lang="en"/>
              <a:t>further enhancing the credibility of our findings.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13efd2e847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13efd2e847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Dorin </a:t>
            </a:r>
            <a:br>
              <a:rPr lang="en"/>
            </a:b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d26c004b0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d26c004b0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d28787e5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d28787e5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cf81a62223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cf81a62223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cf81a62223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cf81a62223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Dynamic Time Warping, or DTW, is a method that measures the similarity between two sequences, which may vary in length. It achieves this by optimally aligning the sequences, stretching or compressing their time intervals to minimize the distance between them.</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sz="1800"/>
              <a:t>The process begins by constructing a cost matrix, where each cell quantifies the distance between elements of the two sequences. DTW explores all possible alignment paths within this matrix, then selects the "Optimal Path," which has the minimum total distance. This path highlights the most effective alignment between the sequences and actually </a:t>
            </a:r>
            <a:r>
              <a:rPr lang="en" sz="1800"/>
              <a:t>it's</a:t>
            </a:r>
            <a:r>
              <a:rPr lang="en" sz="1800"/>
              <a:t> the </a:t>
            </a:r>
            <a:r>
              <a:rPr lang="en" sz="1800"/>
              <a:t>minimum</a:t>
            </a:r>
            <a:r>
              <a:rPr lang="en" sz="1800"/>
              <a:t> distance between those two vectors.</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sz="1800"/>
              <a:t>This technique is integral to our analysis, allowing us to precisely calculate the distances between Shakespeare's texts.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rPr lang="en" sz="1800">
                <a:solidFill>
                  <a:schemeClr val="dk1"/>
                </a:solidFill>
              </a:rPr>
              <a:t>Di-1,j, Di,j-1, and Di-1,j-1 representing the costs of an insertion, deletion, and match, respectively.</a:t>
            </a:r>
            <a:endParaRPr sz="1800">
              <a:solidFill>
                <a:schemeClr val="dk1"/>
              </a:solidFill>
            </a:endParaRPr>
          </a:p>
          <a:p>
            <a:pPr indent="0" lvl="0" marL="0" rtl="0" algn="l">
              <a:spcBef>
                <a:spcPts val="0"/>
              </a:spcBef>
              <a:spcAft>
                <a:spcPts val="0"/>
              </a:spcAft>
              <a:buNone/>
            </a:pPr>
            <a:r>
              <a:t/>
            </a:r>
            <a:endParaRPr sz="18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966b42add8_4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966b42add8_4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Our research journey began by clarifying the project's needs and goals,as well as </a:t>
            </a:r>
            <a:r>
              <a:rPr lang="en" sz="1600"/>
              <a:t>the methods of detecting the anomalies in shakespeare's texts</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rPr lang="en" sz="1600"/>
              <a:t>Initially, we trained full BERT model, which proved to be time-consuming. To optimize our process, we shifted to fine-tuning pre-trained models which indeed shorten a lot the training time and improved our efficiency</a:t>
            </a:r>
            <a:r>
              <a:rPr lang="en" sz="1600"/>
              <a:t>.</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rPr lang="en" sz="1600"/>
              <a:t>Despite these improvements, we faced challenges in enhancing the model's performance. We experimented with </a:t>
            </a:r>
            <a:r>
              <a:rPr lang="en" sz="1600"/>
              <a:t>different</a:t>
            </a:r>
            <a:r>
              <a:rPr lang="en" sz="1600"/>
              <a:t> training parameters, adjusting chunk and batch sizes, and used techniques like Dropout and Batch Normalization to boost performance. However, we still encountered difficulties in achieving the desired results.</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 sz="1600"/>
              <a:t>After several trials with different models, including various smaller BERT configurations and ALBERT models, we ultimately selected BERT-L12 for its consistent and reliable performance.</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rPr lang="en" sz="1600"/>
              <a:t>With the model effectively trained, our next step was to analyze the textual data. Initially, we used Euclidean distance for this task, but soon switched to Dynamic Time Warping, which offered a better results.</a:t>
            </a:r>
            <a:endParaRPr sz="1600"/>
          </a:p>
          <a:p>
            <a:pPr indent="0" lvl="0" marL="0" rtl="0" algn="l">
              <a:spcBef>
                <a:spcPts val="0"/>
              </a:spcBef>
              <a:spcAft>
                <a:spcPts val="0"/>
              </a:spcAft>
              <a:buClr>
                <a:schemeClr val="dk1"/>
              </a:buClr>
              <a:buSzPts val="1100"/>
              <a:buFont typeface="Arial"/>
              <a:buNone/>
            </a:pPr>
            <a:r>
              <a:rPr lang="en" sz="1600"/>
              <a:t> To detect anomalies, we implemented the isolation forest algorithm, which was crucial in identifying texts that diverged significantly from the Shakespearean style we were examining.</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rPr lang="en" sz="1600"/>
              <a:t>The final phases of our project involved analyzing the results, developing a user-friendly graphical user interface, and write our finding into project book.</a:t>
            </a:r>
            <a:endParaRPr sz="16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hyperlink" Target="https://slidesgo.com/" TargetMode="External"/><Relationship Id="rId5" Type="http://schemas.openxmlformats.org/officeDocument/2006/relationships/hyperlink" Target="https://www.flaticon.com/" TargetMode="External"/><Relationship Id="rId6"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p:nvPr>
            <p:ph type="ctrTitle"/>
          </p:nvPr>
        </p:nvSpPr>
        <p:spPr>
          <a:xfrm>
            <a:off x="4228725" y="1288138"/>
            <a:ext cx="4200900" cy="18507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6100">
                <a:latin typeface="Libre Baskerville"/>
                <a:ea typeface="Libre Baskerville"/>
                <a:cs typeface="Libre Baskerville"/>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5562775" y="3062763"/>
            <a:ext cx="2867100" cy="792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accent2"/>
              </a:buClr>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57" name="Shape 57"/>
        <p:cNvGrpSpPr/>
        <p:nvPr/>
      </p:nvGrpSpPr>
      <p:grpSpPr>
        <a:xfrm>
          <a:off x="0" y="0"/>
          <a:ext cx="0" cy="0"/>
          <a:chOff x="0" y="0"/>
          <a:chExt cx="0" cy="0"/>
        </a:xfrm>
      </p:grpSpPr>
      <p:pic>
        <p:nvPicPr>
          <p:cNvPr id="58" name="Google Shape;58;p11"/>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59" name="Google Shape;59;p11"/>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txBox="1"/>
          <p:nvPr>
            <p:ph idx="1" type="body"/>
          </p:nvPr>
        </p:nvSpPr>
        <p:spPr>
          <a:xfrm>
            <a:off x="714150" y="3285213"/>
            <a:ext cx="7715700" cy="363900"/>
          </a:xfrm>
          <a:prstGeom prst="rect">
            <a:avLst/>
          </a:prstGeom>
        </p:spPr>
        <p:txBody>
          <a:bodyPr anchorCtr="0" anchor="t" bIns="91425" lIns="91425" spcFirstLastPara="1" rIns="91425" wrap="square" tIns="91425">
            <a:noAutofit/>
          </a:bodyPr>
          <a:lstStyle>
            <a:lvl1pPr indent="-342900" lvl="0" marL="457200" rtl="0" algn="ctr">
              <a:lnSpc>
                <a:spcPct val="100000"/>
              </a:lnSpc>
              <a:spcBef>
                <a:spcPts val="0"/>
              </a:spcBef>
              <a:spcAft>
                <a:spcPts val="0"/>
              </a:spcAft>
              <a:buSzPts val="1800"/>
              <a:buChar char="●"/>
              <a:defRPr sz="1700"/>
            </a:lvl1pPr>
            <a:lvl2pPr indent="-342900" lvl="1" marL="914400" rtl="0" algn="ctr">
              <a:spcBef>
                <a:spcPts val="0"/>
              </a:spcBef>
              <a:spcAft>
                <a:spcPts val="0"/>
              </a:spcAft>
              <a:buSzPts val="1800"/>
              <a:buChar char="○"/>
              <a:defRPr/>
            </a:lvl2pPr>
            <a:lvl3pPr indent="-342900" lvl="2" marL="1371600" rtl="0" algn="ctr">
              <a:spcBef>
                <a:spcPts val="1600"/>
              </a:spcBef>
              <a:spcAft>
                <a:spcPts val="0"/>
              </a:spcAft>
              <a:buSzPts val="1800"/>
              <a:buChar char="■"/>
              <a:defRPr/>
            </a:lvl3pPr>
            <a:lvl4pPr indent="-342900" lvl="3" marL="1828800" rtl="0" algn="ctr">
              <a:spcBef>
                <a:spcPts val="1600"/>
              </a:spcBef>
              <a:spcAft>
                <a:spcPts val="0"/>
              </a:spcAft>
              <a:buSzPts val="1800"/>
              <a:buChar char="●"/>
              <a:defRPr/>
            </a:lvl4pPr>
            <a:lvl5pPr indent="-342900" lvl="4" marL="2286000" rtl="0" algn="ctr">
              <a:spcBef>
                <a:spcPts val="1600"/>
              </a:spcBef>
              <a:spcAft>
                <a:spcPts val="0"/>
              </a:spcAft>
              <a:buSzPts val="1800"/>
              <a:buChar char="○"/>
              <a:defRPr/>
            </a:lvl5pPr>
            <a:lvl6pPr indent="-342900" lvl="5" marL="2743200" rtl="0" algn="ctr">
              <a:spcBef>
                <a:spcPts val="1600"/>
              </a:spcBef>
              <a:spcAft>
                <a:spcPts val="0"/>
              </a:spcAft>
              <a:buSzPts val="1800"/>
              <a:buChar char="■"/>
              <a:defRPr/>
            </a:lvl6pPr>
            <a:lvl7pPr indent="-342900" lvl="6" marL="3200400" rtl="0" algn="ctr">
              <a:spcBef>
                <a:spcPts val="1600"/>
              </a:spcBef>
              <a:spcAft>
                <a:spcPts val="0"/>
              </a:spcAft>
              <a:buSzPts val="1800"/>
              <a:buChar char="●"/>
              <a:defRPr/>
            </a:lvl7pPr>
            <a:lvl8pPr indent="-342900" lvl="7" marL="3657600" rtl="0" algn="ctr">
              <a:spcBef>
                <a:spcPts val="1600"/>
              </a:spcBef>
              <a:spcAft>
                <a:spcPts val="0"/>
              </a:spcAft>
              <a:buSzPts val="1800"/>
              <a:buChar char="○"/>
              <a:defRPr/>
            </a:lvl8pPr>
            <a:lvl9pPr indent="-342900" lvl="8" marL="4114800" rtl="0" algn="ctr">
              <a:spcBef>
                <a:spcPts val="1600"/>
              </a:spcBef>
              <a:spcAft>
                <a:spcPts val="1600"/>
              </a:spcAft>
              <a:buSzPts val="1800"/>
              <a:buChar char="■"/>
              <a:defRPr/>
            </a:lvl9pPr>
          </a:lstStyle>
          <a:p/>
        </p:txBody>
      </p:sp>
      <p:sp>
        <p:nvSpPr>
          <p:cNvPr id="61" name="Google Shape;61;p11"/>
          <p:cNvSpPr txBox="1"/>
          <p:nvPr>
            <p:ph hasCustomPrompt="1" type="title"/>
          </p:nvPr>
        </p:nvSpPr>
        <p:spPr>
          <a:xfrm>
            <a:off x="714150" y="1646788"/>
            <a:ext cx="7715700" cy="164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9600"/>
              <a:buNone/>
              <a:defRPr sz="9600"/>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2" name="Shape 6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TITLE_AND_DESCRIPTION_1">
    <p:bg>
      <p:bgPr>
        <a:solidFill>
          <a:schemeClr val="lt2"/>
        </a:solidFill>
      </p:bgPr>
    </p:bg>
    <p:spTree>
      <p:nvGrpSpPr>
        <p:cNvPr id="63" name="Shape 63"/>
        <p:cNvGrpSpPr/>
        <p:nvPr/>
      </p:nvGrpSpPr>
      <p:grpSpPr>
        <a:xfrm>
          <a:off x="0" y="0"/>
          <a:ext cx="0" cy="0"/>
          <a:chOff x="0" y="0"/>
          <a:chExt cx="0" cy="0"/>
        </a:xfrm>
      </p:grpSpPr>
      <p:pic>
        <p:nvPicPr>
          <p:cNvPr id="64" name="Google Shape;64;p13"/>
          <p:cNvPicPr preferRelativeResize="0"/>
          <p:nvPr/>
        </p:nvPicPr>
        <p:blipFill>
          <a:blip r:embed="rId2">
            <a:alphaModFix amt="55000"/>
          </a:blip>
          <a:stretch>
            <a:fillRect/>
          </a:stretch>
        </p:blipFill>
        <p:spPr>
          <a:xfrm flipH="1">
            <a:off x="5563410" y="758425"/>
            <a:ext cx="3227225" cy="3330400"/>
          </a:xfrm>
          <a:prstGeom prst="rect">
            <a:avLst/>
          </a:prstGeom>
          <a:noFill/>
          <a:ln>
            <a:noFill/>
          </a:ln>
        </p:spPr>
      </p:pic>
      <p:sp>
        <p:nvSpPr>
          <p:cNvPr id="65" name="Google Shape;65;p13"/>
          <p:cNvSpPr txBox="1"/>
          <p:nvPr>
            <p:ph type="title"/>
          </p:nvPr>
        </p:nvSpPr>
        <p:spPr>
          <a:xfrm>
            <a:off x="714120" y="2110294"/>
            <a:ext cx="30600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800"/>
              <a:buNone/>
              <a:defRPr sz="20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6" name="Google Shape;66;p13"/>
          <p:cNvSpPr txBox="1"/>
          <p:nvPr>
            <p:ph idx="2" type="title"/>
          </p:nvPr>
        </p:nvSpPr>
        <p:spPr>
          <a:xfrm>
            <a:off x="714125" y="570900"/>
            <a:ext cx="5384400" cy="761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7" name="Google Shape;67;p13"/>
          <p:cNvSpPr txBox="1"/>
          <p:nvPr>
            <p:ph idx="1" type="subTitle"/>
          </p:nvPr>
        </p:nvSpPr>
        <p:spPr>
          <a:xfrm>
            <a:off x="714125" y="2178149"/>
            <a:ext cx="2650200" cy="9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68" name="Google Shape;68;p13"/>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SECTION_TITLE_AND_DESCRIPTION_1_1">
    <p:bg>
      <p:bgPr>
        <a:solidFill>
          <a:schemeClr val="lt2"/>
        </a:solidFill>
      </p:bgPr>
    </p:bg>
    <p:spTree>
      <p:nvGrpSpPr>
        <p:cNvPr id="69" name="Shape 69"/>
        <p:cNvGrpSpPr/>
        <p:nvPr/>
      </p:nvGrpSpPr>
      <p:grpSpPr>
        <a:xfrm>
          <a:off x="0" y="0"/>
          <a:ext cx="0" cy="0"/>
          <a:chOff x="0" y="0"/>
          <a:chExt cx="0" cy="0"/>
        </a:xfrm>
      </p:grpSpPr>
      <p:pic>
        <p:nvPicPr>
          <p:cNvPr id="70" name="Google Shape;70;p14"/>
          <p:cNvPicPr preferRelativeResize="0"/>
          <p:nvPr/>
        </p:nvPicPr>
        <p:blipFill>
          <a:blip r:embed="rId2">
            <a:alphaModFix amt="75000"/>
          </a:blip>
          <a:stretch>
            <a:fillRect/>
          </a:stretch>
        </p:blipFill>
        <p:spPr>
          <a:xfrm>
            <a:off x="4350075" y="665212"/>
            <a:ext cx="4078151" cy="3927375"/>
          </a:xfrm>
          <a:prstGeom prst="rect">
            <a:avLst/>
          </a:prstGeom>
          <a:noFill/>
          <a:ln>
            <a:noFill/>
          </a:ln>
        </p:spPr>
      </p:pic>
      <p:pic>
        <p:nvPicPr>
          <p:cNvPr id="71" name="Google Shape;71;p14"/>
          <p:cNvPicPr preferRelativeResize="0"/>
          <p:nvPr/>
        </p:nvPicPr>
        <p:blipFill>
          <a:blip r:embed="rId3">
            <a:alphaModFix amt="55000"/>
          </a:blip>
          <a:stretch>
            <a:fillRect/>
          </a:stretch>
        </p:blipFill>
        <p:spPr>
          <a:xfrm flipH="1">
            <a:off x="490460" y="1223675"/>
            <a:ext cx="3227225" cy="3330400"/>
          </a:xfrm>
          <a:prstGeom prst="rect">
            <a:avLst/>
          </a:prstGeom>
          <a:noFill/>
          <a:ln>
            <a:noFill/>
          </a:ln>
        </p:spPr>
      </p:pic>
      <p:sp>
        <p:nvSpPr>
          <p:cNvPr id="72" name="Google Shape;72;p14"/>
          <p:cNvSpPr txBox="1"/>
          <p:nvPr>
            <p:ph type="title"/>
          </p:nvPr>
        </p:nvSpPr>
        <p:spPr>
          <a:xfrm>
            <a:off x="4552901" y="1696025"/>
            <a:ext cx="3875400" cy="365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accent2"/>
              </a:buClr>
              <a:buSzPts val="1800"/>
              <a:buNone/>
              <a:defRPr sz="20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73" name="Google Shape;73;p14"/>
          <p:cNvSpPr txBox="1"/>
          <p:nvPr>
            <p:ph idx="1" type="subTitle"/>
          </p:nvPr>
        </p:nvSpPr>
        <p:spPr>
          <a:xfrm>
            <a:off x="4342325" y="2333775"/>
            <a:ext cx="4087500" cy="1568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1600"/>
              </a:spcBef>
              <a:spcAft>
                <a:spcPts val="0"/>
              </a:spcAft>
              <a:buNone/>
              <a:defRPr sz="1600"/>
            </a:lvl2pPr>
            <a:lvl3pPr lvl="2" rtl="0" algn="r">
              <a:lnSpc>
                <a:spcPct val="100000"/>
              </a:lnSpc>
              <a:spcBef>
                <a:spcPts val="1600"/>
              </a:spcBef>
              <a:spcAft>
                <a:spcPts val="0"/>
              </a:spcAft>
              <a:buNone/>
              <a:defRPr sz="1600"/>
            </a:lvl3pPr>
            <a:lvl4pPr lvl="3" rtl="0" algn="r">
              <a:lnSpc>
                <a:spcPct val="100000"/>
              </a:lnSpc>
              <a:spcBef>
                <a:spcPts val="1600"/>
              </a:spcBef>
              <a:spcAft>
                <a:spcPts val="0"/>
              </a:spcAft>
              <a:buNone/>
              <a:defRPr sz="1600"/>
            </a:lvl4pPr>
            <a:lvl5pPr lvl="4" rtl="0" algn="r">
              <a:lnSpc>
                <a:spcPct val="100000"/>
              </a:lnSpc>
              <a:spcBef>
                <a:spcPts val="1600"/>
              </a:spcBef>
              <a:spcAft>
                <a:spcPts val="0"/>
              </a:spcAft>
              <a:buNone/>
              <a:defRPr sz="1600"/>
            </a:lvl5pPr>
            <a:lvl6pPr lvl="5" rtl="0" algn="r">
              <a:lnSpc>
                <a:spcPct val="100000"/>
              </a:lnSpc>
              <a:spcBef>
                <a:spcPts val="1600"/>
              </a:spcBef>
              <a:spcAft>
                <a:spcPts val="0"/>
              </a:spcAft>
              <a:buNone/>
              <a:defRPr sz="1600"/>
            </a:lvl6pPr>
            <a:lvl7pPr lvl="6" rtl="0" algn="r">
              <a:lnSpc>
                <a:spcPct val="100000"/>
              </a:lnSpc>
              <a:spcBef>
                <a:spcPts val="1600"/>
              </a:spcBef>
              <a:spcAft>
                <a:spcPts val="0"/>
              </a:spcAft>
              <a:buNone/>
              <a:defRPr sz="1600"/>
            </a:lvl7pPr>
            <a:lvl8pPr lvl="7" rtl="0" algn="r">
              <a:lnSpc>
                <a:spcPct val="100000"/>
              </a:lnSpc>
              <a:spcBef>
                <a:spcPts val="1600"/>
              </a:spcBef>
              <a:spcAft>
                <a:spcPts val="0"/>
              </a:spcAft>
              <a:buNone/>
              <a:defRPr sz="1600"/>
            </a:lvl8pPr>
            <a:lvl9pPr lvl="8" rtl="0" algn="r">
              <a:lnSpc>
                <a:spcPct val="100000"/>
              </a:lnSpc>
              <a:spcBef>
                <a:spcPts val="1600"/>
              </a:spcBef>
              <a:spcAft>
                <a:spcPts val="1600"/>
              </a:spcAft>
              <a:buNone/>
              <a:defRPr sz="1600"/>
            </a:lvl9pPr>
          </a:lstStyle>
          <a:p/>
        </p:txBody>
      </p:sp>
      <p:sp>
        <p:nvSpPr>
          <p:cNvPr id="74" name="Google Shape;74;p14"/>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ph idx="2" type="title"/>
          </p:nvPr>
        </p:nvSpPr>
        <p:spPr>
          <a:xfrm>
            <a:off x="714125" y="54682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SECTION_TITLE_AND_DESCRIPTION_1_1_1">
    <p:bg>
      <p:bgPr>
        <a:solidFill>
          <a:schemeClr val="lt2"/>
        </a:solidFill>
      </p:bgPr>
    </p:bg>
    <p:spTree>
      <p:nvGrpSpPr>
        <p:cNvPr id="76" name="Shape 76"/>
        <p:cNvGrpSpPr/>
        <p:nvPr/>
      </p:nvGrpSpPr>
      <p:grpSpPr>
        <a:xfrm>
          <a:off x="0" y="0"/>
          <a:ext cx="0" cy="0"/>
          <a:chOff x="0" y="0"/>
          <a:chExt cx="0" cy="0"/>
        </a:xfrm>
      </p:grpSpPr>
      <p:pic>
        <p:nvPicPr>
          <p:cNvPr id="77" name="Google Shape;77;p15"/>
          <p:cNvPicPr preferRelativeResize="0"/>
          <p:nvPr/>
        </p:nvPicPr>
        <p:blipFill>
          <a:blip r:embed="rId2">
            <a:alphaModFix amt="75000"/>
          </a:blip>
          <a:stretch>
            <a:fillRect/>
          </a:stretch>
        </p:blipFill>
        <p:spPr>
          <a:xfrm>
            <a:off x="4350075" y="665212"/>
            <a:ext cx="4078151" cy="3927375"/>
          </a:xfrm>
          <a:prstGeom prst="rect">
            <a:avLst/>
          </a:prstGeom>
          <a:noFill/>
          <a:ln>
            <a:noFill/>
          </a:ln>
        </p:spPr>
      </p:pic>
      <p:pic>
        <p:nvPicPr>
          <p:cNvPr id="78" name="Google Shape;78;p15"/>
          <p:cNvPicPr preferRelativeResize="0"/>
          <p:nvPr/>
        </p:nvPicPr>
        <p:blipFill>
          <a:blip r:embed="rId3">
            <a:alphaModFix amt="55000"/>
          </a:blip>
          <a:stretch>
            <a:fillRect/>
          </a:stretch>
        </p:blipFill>
        <p:spPr>
          <a:xfrm flipH="1">
            <a:off x="490460" y="1223675"/>
            <a:ext cx="3227225" cy="3330400"/>
          </a:xfrm>
          <a:prstGeom prst="rect">
            <a:avLst/>
          </a:prstGeom>
          <a:noFill/>
          <a:ln>
            <a:noFill/>
          </a:ln>
        </p:spPr>
      </p:pic>
      <p:sp>
        <p:nvSpPr>
          <p:cNvPr id="79" name="Google Shape;79;p15"/>
          <p:cNvSpPr txBox="1"/>
          <p:nvPr>
            <p:ph type="title"/>
          </p:nvPr>
        </p:nvSpPr>
        <p:spPr>
          <a:xfrm>
            <a:off x="4960900" y="1453375"/>
            <a:ext cx="3162600" cy="365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accent2"/>
              </a:buClr>
              <a:buSzPts val="3000"/>
              <a:buNone/>
              <a:defRPr sz="30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80" name="Google Shape;80;p15"/>
          <p:cNvSpPr txBox="1"/>
          <p:nvPr>
            <p:ph idx="1" type="subTitle"/>
          </p:nvPr>
        </p:nvSpPr>
        <p:spPr>
          <a:xfrm>
            <a:off x="4960900" y="2115375"/>
            <a:ext cx="3162600" cy="1217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1600"/>
              </a:spcBef>
              <a:spcAft>
                <a:spcPts val="0"/>
              </a:spcAft>
              <a:buNone/>
              <a:defRPr sz="1600"/>
            </a:lvl2pPr>
            <a:lvl3pPr lvl="2" rtl="0" algn="r">
              <a:lnSpc>
                <a:spcPct val="100000"/>
              </a:lnSpc>
              <a:spcBef>
                <a:spcPts val="1600"/>
              </a:spcBef>
              <a:spcAft>
                <a:spcPts val="0"/>
              </a:spcAft>
              <a:buNone/>
              <a:defRPr sz="1600"/>
            </a:lvl3pPr>
            <a:lvl4pPr lvl="3" rtl="0" algn="r">
              <a:lnSpc>
                <a:spcPct val="100000"/>
              </a:lnSpc>
              <a:spcBef>
                <a:spcPts val="1600"/>
              </a:spcBef>
              <a:spcAft>
                <a:spcPts val="0"/>
              </a:spcAft>
              <a:buNone/>
              <a:defRPr sz="1600"/>
            </a:lvl4pPr>
            <a:lvl5pPr lvl="4" rtl="0" algn="r">
              <a:lnSpc>
                <a:spcPct val="100000"/>
              </a:lnSpc>
              <a:spcBef>
                <a:spcPts val="1600"/>
              </a:spcBef>
              <a:spcAft>
                <a:spcPts val="0"/>
              </a:spcAft>
              <a:buNone/>
              <a:defRPr sz="1600"/>
            </a:lvl5pPr>
            <a:lvl6pPr lvl="5" rtl="0" algn="r">
              <a:lnSpc>
                <a:spcPct val="100000"/>
              </a:lnSpc>
              <a:spcBef>
                <a:spcPts val="1600"/>
              </a:spcBef>
              <a:spcAft>
                <a:spcPts val="0"/>
              </a:spcAft>
              <a:buNone/>
              <a:defRPr sz="1600"/>
            </a:lvl6pPr>
            <a:lvl7pPr lvl="6" rtl="0" algn="r">
              <a:lnSpc>
                <a:spcPct val="100000"/>
              </a:lnSpc>
              <a:spcBef>
                <a:spcPts val="1600"/>
              </a:spcBef>
              <a:spcAft>
                <a:spcPts val="0"/>
              </a:spcAft>
              <a:buNone/>
              <a:defRPr sz="1600"/>
            </a:lvl7pPr>
            <a:lvl8pPr lvl="7" rtl="0" algn="r">
              <a:lnSpc>
                <a:spcPct val="100000"/>
              </a:lnSpc>
              <a:spcBef>
                <a:spcPts val="1600"/>
              </a:spcBef>
              <a:spcAft>
                <a:spcPts val="0"/>
              </a:spcAft>
              <a:buNone/>
              <a:defRPr sz="1600"/>
            </a:lvl8pPr>
            <a:lvl9pPr lvl="8" rtl="0" algn="r">
              <a:lnSpc>
                <a:spcPct val="100000"/>
              </a:lnSpc>
              <a:spcBef>
                <a:spcPts val="1600"/>
              </a:spcBef>
              <a:spcAft>
                <a:spcPts val="1600"/>
              </a:spcAft>
              <a:buNone/>
              <a:defRPr sz="1600"/>
            </a:lvl9pPr>
          </a:lstStyle>
          <a:p/>
        </p:txBody>
      </p:sp>
      <p:sp>
        <p:nvSpPr>
          <p:cNvPr id="81" name="Google Shape;81;p15"/>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2">
    <p:bg>
      <p:bgPr>
        <a:solidFill>
          <a:schemeClr val="lt2"/>
        </a:solidFill>
      </p:bgPr>
    </p:bg>
    <p:spTree>
      <p:nvGrpSpPr>
        <p:cNvPr id="82" name="Shape 82"/>
        <p:cNvGrpSpPr/>
        <p:nvPr/>
      </p:nvGrpSpPr>
      <p:grpSpPr>
        <a:xfrm>
          <a:off x="0" y="0"/>
          <a:ext cx="0" cy="0"/>
          <a:chOff x="0" y="0"/>
          <a:chExt cx="0" cy="0"/>
        </a:xfrm>
      </p:grpSpPr>
      <p:pic>
        <p:nvPicPr>
          <p:cNvPr id="83" name="Google Shape;83;p16"/>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84" name="Google Shape;84;p16"/>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85" name="Google Shape;85;p16"/>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type="title"/>
          </p:nvPr>
        </p:nvSpPr>
        <p:spPr>
          <a:xfrm>
            <a:off x="4875850" y="1974075"/>
            <a:ext cx="3552600" cy="7695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2"/>
              </a:buClr>
              <a:buSzPts val="1800"/>
              <a:buNone/>
              <a:defRPr sz="38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87" name="Google Shape;87;p16"/>
          <p:cNvSpPr txBox="1"/>
          <p:nvPr>
            <p:ph idx="1" type="subTitle"/>
          </p:nvPr>
        </p:nvSpPr>
        <p:spPr>
          <a:xfrm>
            <a:off x="5817925" y="2844988"/>
            <a:ext cx="2610300" cy="622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0"/>
              </a:spcBef>
              <a:spcAft>
                <a:spcPts val="0"/>
              </a:spcAft>
              <a:buNone/>
              <a:defRPr sz="1600"/>
            </a:lvl2pPr>
            <a:lvl3pPr lvl="2" rtl="0" algn="r">
              <a:lnSpc>
                <a:spcPct val="100000"/>
              </a:lnSpc>
              <a:spcBef>
                <a:spcPts val="0"/>
              </a:spcBef>
              <a:spcAft>
                <a:spcPts val="0"/>
              </a:spcAft>
              <a:buNone/>
              <a:defRPr sz="1600"/>
            </a:lvl3pPr>
            <a:lvl4pPr lvl="3" rtl="0" algn="r">
              <a:lnSpc>
                <a:spcPct val="100000"/>
              </a:lnSpc>
              <a:spcBef>
                <a:spcPts val="0"/>
              </a:spcBef>
              <a:spcAft>
                <a:spcPts val="0"/>
              </a:spcAft>
              <a:buNone/>
              <a:defRPr sz="1600"/>
            </a:lvl4pPr>
            <a:lvl5pPr lvl="4" rtl="0" algn="r">
              <a:lnSpc>
                <a:spcPct val="100000"/>
              </a:lnSpc>
              <a:spcBef>
                <a:spcPts val="0"/>
              </a:spcBef>
              <a:spcAft>
                <a:spcPts val="0"/>
              </a:spcAft>
              <a:buNone/>
              <a:defRPr sz="1600"/>
            </a:lvl5pPr>
            <a:lvl6pPr lvl="5" rtl="0" algn="r">
              <a:lnSpc>
                <a:spcPct val="100000"/>
              </a:lnSpc>
              <a:spcBef>
                <a:spcPts val="0"/>
              </a:spcBef>
              <a:spcAft>
                <a:spcPts val="0"/>
              </a:spcAft>
              <a:buNone/>
              <a:defRPr sz="1600"/>
            </a:lvl6pPr>
            <a:lvl7pPr lvl="6" rtl="0" algn="r">
              <a:lnSpc>
                <a:spcPct val="100000"/>
              </a:lnSpc>
              <a:spcBef>
                <a:spcPts val="0"/>
              </a:spcBef>
              <a:spcAft>
                <a:spcPts val="0"/>
              </a:spcAft>
              <a:buNone/>
              <a:defRPr sz="1600"/>
            </a:lvl7pPr>
            <a:lvl8pPr lvl="7" rtl="0" algn="r">
              <a:lnSpc>
                <a:spcPct val="100000"/>
              </a:lnSpc>
              <a:spcBef>
                <a:spcPts val="0"/>
              </a:spcBef>
              <a:spcAft>
                <a:spcPts val="0"/>
              </a:spcAft>
              <a:buNone/>
              <a:defRPr sz="1600"/>
            </a:lvl8pPr>
            <a:lvl9pPr lvl="8" rtl="0" algn="r">
              <a:lnSpc>
                <a:spcPct val="100000"/>
              </a:lnSpc>
              <a:spcBef>
                <a:spcPts val="0"/>
              </a:spcBef>
              <a:spcAft>
                <a:spcPts val="0"/>
              </a:spcAft>
              <a:buNone/>
              <a:defRPr sz="1600"/>
            </a:lvl9pPr>
          </a:lstStyle>
          <a:p/>
        </p:txBody>
      </p:sp>
      <p:sp>
        <p:nvSpPr>
          <p:cNvPr id="88" name="Google Shape;88;p16"/>
          <p:cNvSpPr txBox="1"/>
          <p:nvPr>
            <p:ph hasCustomPrompt="1" idx="2" type="title"/>
          </p:nvPr>
        </p:nvSpPr>
        <p:spPr>
          <a:xfrm>
            <a:off x="1469350" y="1320513"/>
            <a:ext cx="1878300" cy="1053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9600"/>
              <a:buNone/>
              <a:defRPr sz="6000"/>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_1">
    <p:bg>
      <p:bgPr>
        <a:solidFill>
          <a:schemeClr val="lt2"/>
        </a:solidFill>
      </p:bgPr>
    </p:bg>
    <p:spTree>
      <p:nvGrpSpPr>
        <p:cNvPr id="89" name="Shape 89"/>
        <p:cNvGrpSpPr/>
        <p:nvPr/>
      </p:nvGrpSpPr>
      <p:grpSpPr>
        <a:xfrm>
          <a:off x="0" y="0"/>
          <a:ext cx="0" cy="0"/>
          <a:chOff x="0" y="0"/>
          <a:chExt cx="0" cy="0"/>
        </a:xfrm>
      </p:grpSpPr>
      <p:pic>
        <p:nvPicPr>
          <p:cNvPr id="90" name="Google Shape;90;p17"/>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91" name="Google Shape;91;p17"/>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92" name="Google Shape;92;p17"/>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ph type="title"/>
          </p:nvPr>
        </p:nvSpPr>
        <p:spPr>
          <a:xfrm flipH="1">
            <a:off x="715775" y="1974075"/>
            <a:ext cx="3703500" cy="7695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2"/>
              </a:buClr>
              <a:buSzPts val="1800"/>
              <a:buNone/>
              <a:defRPr sz="38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94" name="Google Shape;94;p17"/>
          <p:cNvSpPr txBox="1"/>
          <p:nvPr>
            <p:ph idx="1" type="subTitle"/>
          </p:nvPr>
        </p:nvSpPr>
        <p:spPr>
          <a:xfrm flipH="1">
            <a:off x="1808975" y="2844988"/>
            <a:ext cx="2610300" cy="622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0"/>
              </a:spcBef>
              <a:spcAft>
                <a:spcPts val="0"/>
              </a:spcAft>
              <a:buNone/>
              <a:defRPr sz="1600"/>
            </a:lvl2pPr>
            <a:lvl3pPr lvl="2" rtl="0" algn="r">
              <a:lnSpc>
                <a:spcPct val="100000"/>
              </a:lnSpc>
              <a:spcBef>
                <a:spcPts val="0"/>
              </a:spcBef>
              <a:spcAft>
                <a:spcPts val="0"/>
              </a:spcAft>
              <a:buNone/>
              <a:defRPr sz="1600"/>
            </a:lvl3pPr>
            <a:lvl4pPr lvl="3" rtl="0" algn="r">
              <a:lnSpc>
                <a:spcPct val="100000"/>
              </a:lnSpc>
              <a:spcBef>
                <a:spcPts val="0"/>
              </a:spcBef>
              <a:spcAft>
                <a:spcPts val="0"/>
              </a:spcAft>
              <a:buNone/>
              <a:defRPr sz="1600"/>
            </a:lvl4pPr>
            <a:lvl5pPr lvl="4" rtl="0" algn="r">
              <a:lnSpc>
                <a:spcPct val="100000"/>
              </a:lnSpc>
              <a:spcBef>
                <a:spcPts val="0"/>
              </a:spcBef>
              <a:spcAft>
                <a:spcPts val="0"/>
              </a:spcAft>
              <a:buNone/>
              <a:defRPr sz="1600"/>
            </a:lvl5pPr>
            <a:lvl6pPr lvl="5" rtl="0" algn="r">
              <a:lnSpc>
                <a:spcPct val="100000"/>
              </a:lnSpc>
              <a:spcBef>
                <a:spcPts val="0"/>
              </a:spcBef>
              <a:spcAft>
                <a:spcPts val="0"/>
              </a:spcAft>
              <a:buNone/>
              <a:defRPr sz="1600"/>
            </a:lvl6pPr>
            <a:lvl7pPr lvl="6" rtl="0" algn="r">
              <a:lnSpc>
                <a:spcPct val="100000"/>
              </a:lnSpc>
              <a:spcBef>
                <a:spcPts val="0"/>
              </a:spcBef>
              <a:spcAft>
                <a:spcPts val="0"/>
              </a:spcAft>
              <a:buNone/>
              <a:defRPr sz="1600"/>
            </a:lvl7pPr>
            <a:lvl8pPr lvl="7" rtl="0" algn="r">
              <a:lnSpc>
                <a:spcPct val="100000"/>
              </a:lnSpc>
              <a:spcBef>
                <a:spcPts val="0"/>
              </a:spcBef>
              <a:spcAft>
                <a:spcPts val="0"/>
              </a:spcAft>
              <a:buNone/>
              <a:defRPr sz="1600"/>
            </a:lvl8pPr>
            <a:lvl9pPr lvl="8" rtl="0" algn="r">
              <a:lnSpc>
                <a:spcPct val="100000"/>
              </a:lnSpc>
              <a:spcBef>
                <a:spcPts val="0"/>
              </a:spcBef>
              <a:spcAft>
                <a:spcPts val="0"/>
              </a:spcAft>
              <a:buNone/>
              <a:defRPr sz="1600"/>
            </a:lvl9pPr>
          </a:lstStyle>
          <a:p/>
        </p:txBody>
      </p:sp>
      <p:sp>
        <p:nvSpPr>
          <p:cNvPr id="95" name="Google Shape;95;p17"/>
          <p:cNvSpPr txBox="1"/>
          <p:nvPr>
            <p:ph hasCustomPrompt="1" idx="2" type="title"/>
          </p:nvPr>
        </p:nvSpPr>
        <p:spPr>
          <a:xfrm flipH="1">
            <a:off x="5486750" y="1165263"/>
            <a:ext cx="1878300" cy="1053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9600"/>
              <a:buNone/>
              <a:defRPr sz="6000"/>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2_1_2">
    <p:bg>
      <p:bgPr>
        <a:solidFill>
          <a:schemeClr val="lt2"/>
        </a:solidFill>
      </p:bgPr>
    </p:bg>
    <p:spTree>
      <p:nvGrpSpPr>
        <p:cNvPr id="96" name="Shape 96"/>
        <p:cNvGrpSpPr/>
        <p:nvPr/>
      </p:nvGrpSpPr>
      <p:grpSpPr>
        <a:xfrm>
          <a:off x="0" y="0"/>
          <a:ext cx="0" cy="0"/>
          <a:chOff x="0" y="0"/>
          <a:chExt cx="0" cy="0"/>
        </a:xfrm>
      </p:grpSpPr>
      <p:pic>
        <p:nvPicPr>
          <p:cNvPr id="97" name="Google Shape;97;p18"/>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98" name="Google Shape;98;p18"/>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99" name="Google Shape;99;p18"/>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ph type="title"/>
          </p:nvPr>
        </p:nvSpPr>
        <p:spPr>
          <a:xfrm flipH="1">
            <a:off x="715775" y="1974075"/>
            <a:ext cx="3703500" cy="769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800"/>
              <a:buNone/>
              <a:defRPr sz="38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01" name="Google Shape;101;p18"/>
          <p:cNvSpPr txBox="1"/>
          <p:nvPr>
            <p:ph idx="1" type="subTitle"/>
          </p:nvPr>
        </p:nvSpPr>
        <p:spPr>
          <a:xfrm flipH="1">
            <a:off x="715900" y="2844988"/>
            <a:ext cx="2610300" cy="62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102" name="Google Shape;102;p18"/>
          <p:cNvSpPr txBox="1"/>
          <p:nvPr>
            <p:ph hasCustomPrompt="1" idx="2" type="title"/>
          </p:nvPr>
        </p:nvSpPr>
        <p:spPr>
          <a:xfrm flipH="1">
            <a:off x="4943825" y="857238"/>
            <a:ext cx="1878300" cy="1053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9600"/>
              <a:buNone/>
              <a:defRPr sz="6000"/>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2_1_1">
    <p:bg>
      <p:bgPr>
        <a:solidFill>
          <a:schemeClr val="lt2"/>
        </a:solidFill>
      </p:bgPr>
    </p:bg>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105" name="Google Shape;105;p19"/>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106" name="Google Shape;106;p19"/>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ph type="title"/>
          </p:nvPr>
        </p:nvSpPr>
        <p:spPr>
          <a:xfrm flipH="1">
            <a:off x="715775" y="1974075"/>
            <a:ext cx="3703500" cy="769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800"/>
              <a:buNone/>
              <a:defRPr sz="38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08" name="Google Shape;108;p19"/>
          <p:cNvSpPr txBox="1"/>
          <p:nvPr>
            <p:ph idx="1" type="subTitle"/>
          </p:nvPr>
        </p:nvSpPr>
        <p:spPr>
          <a:xfrm flipH="1">
            <a:off x="715900" y="2844988"/>
            <a:ext cx="2610300" cy="62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109" name="Google Shape;109;p19"/>
          <p:cNvSpPr txBox="1"/>
          <p:nvPr>
            <p:ph hasCustomPrompt="1" idx="2" type="title"/>
          </p:nvPr>
        </p:nvSpPr>
        <p:spPr>
          <a:xfrm flipH="1">
            <a:off x="5505800" y="2044938"/>
            <a:ext cx="1878300" cy="1053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9600"/>
              <a:buNone/>
              <a:defRPr sz="6000"/>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lumns">
  <p:cSld name="SECTION_HEADER_1_2">
    <p:bg>
      <p:bgPr>
        <a:solidFill>
          <a:schemeClr val="lt2"/>
        </a:solidFill>
      </p:bgPr>
    </p:bg>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112" name="Google Shape;112;p20"/>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113" name="Google Shape;113;p20"/>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txBox="1"/>
          <p:nvPr>
            <p:ph type="title"/>
          </p:nvPr>
        </p:nvSpPr>
        <p:spPr>
          <a:xfrm>
            <a:off x="714125" y="544231"/>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15" name="Google Shape;115;p20"/>
          <p:cNvSpPr txBox="1"/>
          <p:nvPr>
            <p:ph idx="1" type="subTitle"/>
          </p:nvPr>
        </p:nvSpPr>
        <p:spPr>
          <a:xfrm>
            <a:off x="3685926" y="2202469"/>
            <a:ext cx="19653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116" name="Google Shape;116;p20"/>
          <p:cNvSpPr txBox="1"/>
          <p:nvPr>
            <p:ph idx="2" type="title"/>
          </p:nvPr>
        </p:nvSpPr>
        <p:spPr>
          <a:xfrm>
            <a:off x="3739626" y="1710681"/>
            <a:ext cx="19116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2000">
                <a:solidFill>
                  <a:schemeClr val="dk2"/>
                </a:solidFill>
              </a:defRPr>
            </a:lvl1pPr>
            <a:lvl2pPr lvl="1" rtl="0" algn="r">
              <a:spcBef>
                <a:spcPts val="0"/>
              </a:spcBef>
              <a:spcAft>
                <a:spcPts val="0"/>
              </a:spcAft>
              <a:buClr>
                <a:schemeClr val="lt1"/>
              </a:buClr>
              <a:buSzPts val="3600"/>
              <a:buNone/>
              <a:defRPr sz="3600">
                <a:solidFill>
                  <a:schemeClr val="lt1"/>
                </a:solidFill>
              </a:defRPr>
            </a:lvl2pPr>
            <a:lvl3pPr lvl="2" rtl="0" algn="r">
              <a:spcBef>
                <a:spcPts val="0"/>
              </a:spcBef>
              <a:spcAft>
                <a:spcPts val="0"/>
              </a:spcAft>
              <a:buClr>
                <a:schemeClr val="lt1"/>
              </a:buClr>
              <a:buSzPts val="3600"/>
              <a:buNone/>
              <a:defRPr sz="3600">
                <a:solidFill>
                  <a:schemeClr val="lt1"/>
                </a:solidFill>
              </a:defRPr>
            </a:lvl3pPr>
            <a:lvl4pPr lvl="3" rtl="0" algn="r">
              <a:spcBef>
                <a:spcPts val="0"/>
              </a:spcBef>
              <a:spcAft>
                <a:spcPts val="0"/>
              </a:spcAft>
              <a:buClr>
                <a:schemeClr val="lt1"/>
              </a:buClr>
              <a:buSzPts val="3600"/>
              <a:buNone/>
              <a:defRPr sz="3600">
                <a:solidFill>
                  <a:schemeClr val="lt1"/>
                </a:solidFill>
              </a:defRPr>
            </a:lvl4pPr>
            <a:lvl5pPr lvl="4" rtl="0" algn="r">
              <a:spcBef>
                <a:spcPts val="0"/>
              </a:spcBef>
              <a:spcAft>
                <a:spcPts val="0"/>
              </a:spcAft>
              <a:buClr>
                <a:schemeClr val="lt1"/>
              </a:buClr>
              <a:buSzPts val="3600"/>
              <a:buNone/>
              <a:defRPr sz="3600">
                <a:solidFill>
                  <a:schemeClr val="lt1"/>
                </a:solidFill>
              </a:defRPr>
            </a:lvl5pPr>
            <a:lvl6pPr lvl="5" rtl="0" algn="r">
              <a:spcBef>
                <a:spcPts val="0"/>
              </a:spcBef>
              <a:spcAft>
                <a:spcPts val="0"/>
              </a:spcAft>
              <a:buClr>
                <a:schemeClr val="lt1"/>
              </a:buClr>
              <a:buSzPts val="3600"/>
              <a:buNone/>
              <a:defRPr sz="3600">
                <a:solidFill>
                  <a:schemeClr val="lt1"/>
                </a:solidFill>
              </a:defRPr>
            </a:lvl6pPr>
            <a:lvl7pPr lvl="6" rtl="0" algn="r">
              <a:spcBef>
                <a:spcPts val="0"/>
              </a:spcBef>
              <a:spcAft>
                <a:spcPts val="0"/>
              </a:spcAft>
              <a:buClr>
                <a:schemeClr val="lt1"/>
              </a:buClr>
              <a:buSzPts val="3600"/>
              <a:buNone/>
              <a:defRPr sz="3600">
                <a:solidFill>
                  <a:schemeClr val="lt1"/>
                </a:solidFill>
              </a:defRPr>
            </a:lvl7pPr>
            <a:lvl8pPr lvl="7" rtl="0" algn="r">
              <a:spcBef>
                <a:spcPts val="0"/>
              </a:spcBef>
              <a:spcAft>
                <a:spcPts val="0"/>
              </a:spcAft>
              <a:buClr>
                <a:schemeClr val="lt1"/>
              </a:buClr>
              <a:buSzPts val="3600"/>
              <a:buNone/>
              <a:defRPr sz="3600">
                <a:solidFill>
                  <a:schemeClr val="lt1"/>
                </a:solidFill>
              </a:defRPr>
            </a:lvl8pPr>
            <a:lvl9pPr lvl="8" rtl="0" algn="r">
              <a:spcBef>
                <a:spcPts val="0"/>
              </a:spcBef>
              <a:spcAft>
                <a:spcPts val="0"/>
              </a:spcAft>
              <a:buClr>
                <a:schemeClr val="lt1"/>
              </a:buClr>
              <a:buSzPts val="3600"/>
              <a:buNone/>
              <a:defRPr sz="3600">
                <a:solidFill>
                  <a:schemeClr val="lt1"/>
                </a:solidFill>
              </a:defRPr>
            </a:lvl9pPr>
          </a:lstStyle>
          <a:p/>
        </p:txBody>
      </p:sp>
      <p:sp>
        <p:nvSpPr>
          <p:cNvPr id="117" name="Google Shape;117;p20"/>
          <p:cNvSpPr txBox="1"/>
          <p:nvPr>
            <p:ph idx="3" type="subTitle"/>
          </p:nvPr>
        </p:nvSpPr>
        <p:spPr>
          <a:xfrm>
            <a:off x="3685926" y="3752919"/>
            <a:ext cx="19653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118" name="Google Shape;118;p20"/>
          <p:cNvSpPr txBox="1"/>
          <p:nvPr>
            <p:ph idx="4" type="title"/>
          </p:nvPr>
        </p:nvSpPr>
        <p:spPr>
          <a:xfrm>
            <a:off x="3739626" y="3257056"/>
            <a:ext cx="19116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2000">
                <a:solidFill>
                  <a:schemeClr val="dk2"/>
                </a:solidFill>
              </a:defRPr>
            </a:lvl1pPr>
            <a:lvl2pPr lvl="1" rtl="0" algn="r">
              <a:spcBef>
                <a:spcPts val="0"/>
              </a:spcBef>
              <a:spcAft>
                <a:spcPts val="0"/>
              </a:spcAft>
              <a:buClr>
                <a:schemeClr val="lt1"/>
              </a:buClr>
              <a:buSzPts val="3600"/>
              <a:buNone/>
              <a:defRPr sz="3600">
                <a:solidFill>
                  <a:schemeClr val="lt1"/>
                </a:solidFill>
              </a:defRPr>
            </a:lvl2pPr>
            <a:lvl3pPr lvl="2" rtl="0" algn="r">
              <a:spcBef>
                <a:spcPts val="0"/>
              </a:spcBef>
              <a:spcAft>
                <a:spcPts val="0"/>
              </a:spcAft>
              <a:buClr>
                <a:schemeClr val="lt1"/>
              </a:buClr>
              <a:buSzPts val="3600"/>
              <a:buNone/>
              <a:defRPr sz="3600">
                <a:solidFill>
                  <a:schemeClr val="lt1"/>
                </a:solidFill>
              </a:defRPr>
            </a:lvl3pPr>
            <a:lvl4pPr lvl="3" rtl="0" algn="r">
              <a:spcBef>
                <a:spcPts val="0"/>
              </a:spcBef>
              <a:spcAft>
                <a:spcPts val="0"/>
              </a:spcAft>
              <a:buClr>
                <a:schemeClr val="lt1"/>
              </a:buClr>
              <a:buSzPts val="3600"/>
              <a:buNone/>
              <a:defRPr sz="3600">
                <a:solidFill>
                  <a:schemeClr val="lt1"/>
                </a:solidFill>
              </a:defRPr>
            </a:lvl4pPr>
            <a:lvl5pPr lvl="4" rtl="0" algn="r">
              <a:spcBef>
                <a:spcPts val="0"/>
              </a:spcBef>
              <a:spcAft>
                <a:spcPts val="0"/>
              </a:spcAft>
              <a:buClr>
                <a:schemeClr val="lt1"/>
              </a:buClr>
              <a:buSzPts val="3600"/>
              <a:buNone/>
              <a:defRPr sz="3600">
                <a:solidFill>
                  <a:schemeClr val="lt1"/>
                </a:solidFill>
              </a:defRPr>
            </a:lvl5pPr>
            <a:lvl6pPr lvl="5" rtl="0" algn="r">
              <a:spcBef>
                <a:spcPts val="0"/>
              </a:spcBef>
              <a:spcAft>
                <a:spcPts val="0"/>
              </a:spcAft>
              <a:buClr>
                <a:schemeClr val="lt1"/>
              </a:buClr>
              <a:buSzPts val="3600"/>
              <a:buNone/>
              <a:defRPr sz="3600">
                <a:solidFill>
                  <a:schemeClr val="lt1"/>
                </a:solidFill>
              </a:defRPr>
            </a:lvl6pPr>
            <a:lvl7pPr lvl="6" rtl="0" algn="r">
              <a:spcBef>
                <a:spcPts val="0"/>
              </a:spcBef>
              <a:spcAft>
                <a:spcPts val="0"/>
              </a:spcAft>
              <a:buClr>
                <a:schemeClr val="lt1"/>
              </a:buClr>
              <a:buSzPts val="3600"/>
              <a:buNone/>
              <a:defRPr sz="3600">
                <a:solidFill>
                  <a:schemeClr val="lt1"/>
                </a:solidFill>
              </a:defRPr>
            </a:lvl7pPr>
            <a:lvl8pPr lvl="7" rtl="0" algn="r">
              <a:spcBef>
                <a:spcPts val="0"/>
              </a:spcBef>
              <a:spcAft>
                <a:spcPts val="0"/>
              </a:spcAft>
              <a:buClr>
                <a:schemeClr val="lt1"/>
              </a:buClr>
              <a:buSzPts val="3600"/>
              <a:buNone/>
              <a:defRPr sz="3600">
                <a:solidFill>
                  <a:schemeClr val="lt1"/>
                </a:solidFill>
              </a:defRPr>
            </a:lvl8pPr>
            <a:lvl9pPr lvl="8" rtl="0" algn="r">
              <a:spcBef>
                <a:spcPts val="0"/>
              </a:spcBef>
              <a:spcAft>
                <a:spcPts val="0"/>
              </a:spcAft>
              <a:buClr>
                <a:schemeClr val="lt1"/>
              </a:buClr>
              <a:buSzPts val="3600"/>
              <a:buNone/>
              <a:defRPr sz="3600">
                <a:solidFill>
                  <a:schemeClr val="lt1"/>
                </a:solidFill>
              </a:defRPr>
            </a:lvl9pPr>
          </a:lstStyle>
          <a:p/>
        </p:txBody>
      </p:sp>
      <p:sp>
        <p:nvSpPr>
          <p:cNvPr id="119" name="Google Shape;119;p20"/>
          <p:cNvSpPr txBox="1"/>
          <p:nvPr>
            <p:ph idx="5" type="subTitle"/>
          </p:nvPr>
        </p:nvSpPr>
        <p:spPr>
          <a:xfrm>
            <a:off x="6132949" y="2202469"/>
            <a:ext cx="19653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120" name="Google Shape;120;p20"/>
          <p:cNvSpPr txBox="1"/>
          <p:nvPr>
            <p:ph idx="6" type="title"/>
          </p:nvPr>
        </p:nvSpPr>
        <p:spPr>
          <a:xfrm>
            <a:off x="6186649" y="1710681"/>
            <a:ext cx="19116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20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21" name="Google Shape;121;p20"/>
          <p:cNvSpPr txBox="1"/>
          <p:nvPr>
            <p:ph idx="7" type="subTitle"/>
          </p:nvPr>
        </p:nvSpPr>
        <p:spPr>
          <a:xfrm>
            <a:off x="6132949" y="3752919"/>
            <a:ext cx="19653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122" name="Google Shape;122;p20"/>
          <p:cNvSpPr txBox="1"/>
          <p:nvPr>
            <p:ph idx="8" type="title"/>
          </p:nvPr>
        </p:nvSpPr>
        <p:spPr>
          <a:xfrm>
            <a:off x="6186649" y="3257056"/>
            <a:ext cx="19116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20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4" name="Shape 14"/>
        <p:cNvGrpSpPr/>
        <p:nvPr/>
      </p:nvGrpSpPr>
      <p:grpSpPr>
        <a:xfrm>
          <a:off x="0" y="0"/>
          <a:ext cx="0" cy="0"/>
          <a:chOff x="0" y="0"/>
          <a:chExt cx="0" cy="0"/>
        </a:xfrm>
      </p:grpSpPr>
      <p:pic>
        <p:nvPicPr>
          <p:cNvPr id="15" name="Google Shape;15;p3"/>
          <p:cNvPicPr preferRelativeResize="0"/>
          <p:nvPr/>
        </p:nvPicPr>
        <p:blipFill>
          <a:blip r:embed="rId2">
            <a:alphaModFix amt="55000"/>
          </a:blip>
          <a:stretch>
            <a:fillRect/>
          </a:stretch>
        </p:blipFill>
        <p:spPr>
          <a:xfrm>
            <a:off x="5916772" y="0"/>
            <a:ext cx="3227225" cy="3330400"/>
          </a:xfrm>
          <a:prstGeom prst="rect">
            <a:avLst/>
          </a:prstGeom>
          <a:noFill/>
          <a:ln>
            <a:noFill/>
          </a:ln>
        </p:spPr>
      </p:pic>
      <p:sp>
        <p:nvSpPr>
          <p:cNvPr id="16" name="Google Shape;16;p3"/>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714125" y="1572350"/>
            <a:ext cx="3248400" cy="1680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800"/>
              <a:buNone/>
              <a:defRPr sz="38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2" type="title"/>
          </p:nvPr>
        </p:nvSpPr>
        <p:spPr>
          <a:xfrm>
            <a:off x="714125" y="543950"/>
            <a:ext cx="1429200" cy="876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2400"/>
              <a:buNone/>
              <a:defRPr sz="60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9" name="Google Shape;19;p3"/>
          <p:cNvSpPr txBox="1"/>
          <p:nvPr>
            <p:ph idx="1" type="subTitle"/>
          </p:nvPr>
        </p:nvSpPr>
        <p:spPr>
          <a:xfrm>
            <a:off x="714125" y="3331275"/>
            <a:ext cx="2610300" cy="62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HEADER_1_3">
    <p:bg>
      <p:bgPr>
        <a:solidFill>
          <a:schemeClr val="lt2"/>
        </a:solidFill>
      </p:bgPr>
    </p:bg>
    <p:spTree>
      <p:nvGrpSpPr>
        <p:cNvPr id="123" name="Shape 123"/>
        <p:cNvGrpSpPr/>
        <p:nvPr/>
      </p:nvGrpSpPr>
      <p:grpSpPr>
        <a:xfrm>
          <a:off x="0" y="0"/>
          <a:ext cx="0" cy="0"/>
          <a:chOff x="0" y="0"/>
          <a:chExt cx="0" cy="0"/>
        </a:xfrm>
      </p:grpSpPr>
      <p:pic>
        <p:nvPicPr>
          <p:cNvPr id="124" name="Google Shape;124;p21"/>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125" name="Google Shape;125;p21"/>
          <p:cNvSpPr txBox="1"/>
          <p:nvPr>
            <p:ph idx="1" type="subTitle"/>
          </p:nvPr>
        </p:nvSpPr>
        <p:spPr>
          <a:xfrm>
            <a:off x="1660113" y="2083138"/>
            <a:ext cx="23400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26" name="Google Shape;126;p21"/>
          <p:cNvSpPr txBox="1"/>
          <p:nvPr>
            <p:ph type="title"/>
          </p:nvPr>
        </p:nvSpPr>
        <p:spPr>
          <a:xfrm>
            <a:off x="1660127" y="1591375"/>
            <a:ext cx="21690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27" name="Google Shape;127;p21"/>
          <p:cNvSpPr txBox="1"/>
          <p:nvPr>
            <p:ph hasCustomPrompt="1" idx="2" type="title"/>
          </p:nvPr>
        </p:nvSpPr>
        <p:spPr>
          <a:xfrm>
            <a:off x="820488" y="1525213"/>
            <a:ext cx="912600" cy="498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128" name="Google Shape;128;p21"/>
          <p:cNvSpPr txBox="1"/>
          <p:nvPr>
            <p:ph idx="3" type="subTitle"/>
          </p:nvPr>
        </p:nvSpPr>
        <p:spPr>
          <a:xfrm>
            <a:off x="1660113" y="3785988"/>
            <a:ext cx="23400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29" name="Google Shape;129;p21"/>
          <p:cNvSpPr txBox="1"/>
          <p:nvPr>
            <p:ph idx="4" type="title"/>
          </p:nvPr>
        </p:nvSpPr>
        <p:spPr>
          <a:xfrm>
            <a:off x="1660127" y="3290150"/>
            <a:ext cx="21690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30" name="Google Shape;130;p21"/>
          <p:cNvSpPr txBox="1"/>
          <p:nvPr>
            <p:ph hasCustomPrompt="1" idx="5" type="title"/>
          </p:nvPr>
        </p:nvSpPr>
        <p:spPr>
          <a:xfrm>
            <a:off x="818688" y="3223988"/>
            <a:ext cx="914400" cy="498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131" name="Google Shape;131;p21"/>
          <p:cNvSpPr txBox="1"/>
          <p:nvPr>
            <p:ph idx="6" type="subTitle"/>
          </p:nvPr>
        </p:nvSpPr>
        <p:spPr>
          <a:xfrm>
            <a:off x="5985313" y="2083138"/>
            <a:ext cx="23400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32" name="Google Shape;132;p21"/>
          <p:cNvSpPr txBox="1"/>
          <p:nvPr>
            <p:ph idx="7" type="title"/>
          </p:nvPr>
        </p:nvSpPr>
        <p:spPr>
          <a:xfrm>
            <a:off x="5985327" y="1591375"/>
            <a:ext cx="21690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33" name="Google Shape;133;p21"/>
          <p:cNvSpPr txBox="1"/>
          <p:nvPr>
            <p:ph hasCustomPrompt="1" idx="8" type="title"/>
          </p:nvPr>
        </p:nvSpPr>
        <p:spPr>
          <a:xfrm>
            <a:off x="5130913" y="1525213"/>
            <a:ext cx="914400" cy="498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134" name="Google Shape;134;p21"/>
          <p:cNvSpPr txBox="1"/>
          <p:nvPr>
            <p:ph idx="9" type="subTitle"/>
          </p:nvPr>
        </p:nvSpPr>
        <p:spPr>
          <a:xfrm>
            <a:off x="5985313" y="3785988"/>
            <a:ext cx="23400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35" name="Google Shape;135;p21"/>
          <p:cNvSpPr txBox="1"/>
          <p:nvPr>
            <p:ph idx="13" type="title"/>
          </p:nvPr>
        </p:nvSpPr>
        <p:spPr>
          <a:xfrm>
            <a:off x="5985327" y="3290150"/>
            <a:ext cx="21690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36" name="Google Shape;136;p21"/>
          <p:cNvSpPr txBox="1"/>
          <p:nvPr>
            <p:ph hasCustomPrompt="1" idx="14" type="title"/>
          </p:nvPr>
        </p:nvSpPr>
        <p:spPr>
          <a:xfrm>
            <a:off x="5130913" y="3223988"/>
            <a:ext cx="914400" cy="498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137" name="Google Shape;137;p21"/>
          <p:cNvSpPr txBox="1"/>
          <p:nvPr>
            <p:ph idx="15" type="title"/>
          </p:nvPr>
        </p:nvSpPr>
        <p:spPr>
          <a:xfrm>
            <a:off x="714125" y="54682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b="1" sz="3000">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38" name="Google Shape;138;p21"/>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SECTION_HEADER_1_3_2">
    <p:bg>
      <p:bgPr>
        <a:solidFill>
          <a:schemeClr val="lt2"/>
        </a:solidFill>
      </p:bgPr>
    </p:bg>
    <p:spTree>
      <p:nvGrpSpPr>
        <p:cNvPr id="139" name="Shape 139"/>
        <p:cNvGrpSpPr/>
        <p:nvPr/>
      </p:nvGrpSpPr>
      <p:grpSpPr>
        <a:xfrm>
          <a:off x="0" y="0"/>
          <a:ext cx="0" cy="0"/>
          <a:chOff x="0" y="0"/>
          <a:chExt cx="0" cy="0"/>
        </a:xfrm>
      </p:grpSpPr>
      <p:sp>
        <p:nvSpPr>
          <p:cNvPr id="140" name="Google Shape;140;p22"/>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22"/>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142" name="Google Shape;142;p22"/>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143" name="Google Shape;143;p22"/>
          <p:cNvSpPr txBox="1"/>
          <p:nvPr>
            <p:ph idx="1" type="subTitle"/>
          </p:nvPr>
        </p:nvSpPr>
        <p:spPr>
          <a:xfrm>
            <a:off x="714113" y="2235538"/>
            <a:ext cx="23400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44" name="Google Shape;144;p22"/>
          <p:cNvSpPr txBox="1"/>
          <p:nvPr>
            <p:ph type="title"/>
          </p:nvPr>
        </p:nvSpPr>
        <p:spPr>
          <a:xfrm>
            <a:off x="714125" y="1743775"/>
            <a:ext cx="23400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45" name="Google Shape;145;p22"/>
          <p:cNvSpPr txBox="1"/>
          <p:nvPr>
            <p:ph hasCustomPrompt="1" idx="2" type="title"/>
          </p:nvPr>
        </p:nvSpPr>
        <p:spPr>
          <a:xfrm>
            <a:off x="705313" y="1245763"/>
            <a:ext cx="912600" cy="49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146" name="Google Shape;146;p22"/>
          <p:cNvSpPr txBox="1"/>
          <p:nvPr>
            <p:ph idx="3" type="subTitle"/>
          </p:nvPr>
        </p:nvSpPr>
        <p:spPr>
          <a:xfrm>
            <a:off x="714113" y="3938388"/>
            <a:ext cx="23400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47" name="Google Shape;147;p22"/>
          <p:cNvSpPr txBox="1"/>
          <p:nvPr>
            <p:ph idx="4" type="title"/>
          </p:nvPr>
        </p:nvSpPr>
        <p:spPr>
          <a:xfrm>
            <a:off x="714125" y="3442550"/>
            <a:ext cx="23400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48" name="Google Shape;148;p22"/>
          <p:cNvSpPr txBox="1"/>
          <p:nvPr>
            <p:ph hasCustomPrompt="1" idx="5" type="title"/>
          </p:nvPr>
        </p:nvSpPr>
        <p:spPr>
          <a:xfrm>
            <a:off x="704413" y="2944538"/>
            <a:ext cx="914400" cy="49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149" name="Google Shape;149;p22"/>
          <p:cNvSpPr txBox="1"/>
          <p:nvPr>
            <p:ph idx="6" type="subTitle"/>
          </p:nvPr>
        </p:nvSpPr>
        <p:spPr>
          <a:xfrm>
            <a:off x="6088213" y="2235538"/>
            <a:ext cx="23400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150" name="Google Shape;150;p22"/>
          <p:cNvSpPr txBox="1"/>
          <p:nvPr>
            <p:ph idx="7" type="title"/>
          </p:nvPr>
        </p:nvSpPr>
        <p:spPr>
          <a:xfrm>
            <a:off x="6088225" y="1743775"/>
            <a:ext cx="23400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51" name="Google Shape;151;p22"/>
          <p:cNvSpPr txBox="1"/>
          <p:nvPr>
            <p:ph hasCustomPrompt="1" idx="8" type="title"/>
          </p:nvPr>
        </p:nvSpPr>
        <p:spPr>
          <a:xfrm>
            <a:off x="7515413" y="1245763"/>
            <a:ext cx="914400" cy="498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152" name="Google Shape;152;p22"/>
          <p:cNvSpPr txBox="1"/>
          <p:nvPr>
            <p:ph idx="9" type="subTitle"/>
          </p:nvPr>
        </p:nvSpPr>
        <p:spPr>
          <a:xfrm>
            <a:off x="6088213" y="3938388"/>
            <a:ext cx="2340000" cy="365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0"/>
              </a:spcBef>
              <a:spcAft>
                <a:spcPts val="0"/>
              </a:spcAft>
              <a:buNone/>
              <a:defRPr sz="1400"/>
            </a:lvl2pPr>
            <a:lvl3pPr lvl="2" rtl="0" algn="r">
              <a:lnSpc>
                <a:spcPct val="100000"/>
              </a:lnSpc>
              <a:spcBef>
                <a:spcPts val="0"/>
              </a:spcBef>
              <a:spcAft>
                <a:spcPts val="0"/>
              </a:spcAft>
              <a:buNone/>
              <a:defRPr sz="1400"/>
            </a:lvl3pPr>
            <a:lvl4pPr lvl="3" rtl="0" algn="r">
              <a:lnSpc>
                <a:spcPct val="100000"/>
              </a:lnSpc>
              <a:spcBef>
                <a:spcPts val="0"/>
              </a:spcBef>
              <a:spcAft>
                <a:spcPts val="0"/>
              </a:spcAft>
              <a:buNone/>
              <a:defRPr sz="1400"/>
            </a:lvl4pPr>
            <a:lvl5pPr lvl="4" rtl="0" algn="r">
              <a:lnSpc>
                <a:spcPct val="100000"/>
              </a:lnSpc>
              <a:spcBef>
                <a:spcPts val="0"/>
              </a:spcBef>
              <a:spcAft>
                <a:spcPts val="0"/>
              </a:spcAft>
              <a:buNone/>
              <a:defRPr sz="1400"/>
            </a:lvl5pPr>
            <a:lvl6pPr lvl="5" rtl="0" algn="r">
              <a:lnSpc>
                <a:spcPct val="100000"/>
              </a:lnSpc>
              <a:spcBef>
                <a:spcPts val="0"/>
              </a:spcBef>
              <a:spcAft>
                <a:spcPts val="0"/>
              </a:spcAft>
              <a:buNone/>
              <a:defRPr sz="1400"/>
            </a:lvl6pPr>
            <a:lvl7pPr lvl="6" rtl="0" algn="r">
              <a:lnSpc>
                <a:spcPct val="100000"/>
              </a:lnSpc>
              <a:spcBef>
                <a:spcPts val="0"/>
              </a:spcBef>
              <a:spcAft>
                <a:spcPts val="0"/>
              </a:spcAft>
              <a:buNone/>
              <a:defRPr sz="1400"/>
            </a:lvl7pPr>
            <a:lvl8pPr lvl="7" rtl="0" algn="r">
              <a:lnSpc>
                <a:spcPct val="100000"/>
              </a:lnSpc>
              <a:spcBef>
                <a:spcPts val="0"/>
              </a:spcBef>
              <a:spcAft>
                <a:spcPts val="0"/>
              </a:spcAft>
              <a:buNone/>
              <a:defRPr sz="1400"/>
            </a:lvl8pPr>
            <a:lvl9pPr lvl="8" rtl="0" algn="r">
              <a:lnSpc>
                <a:spcPct val="100000"/>
              </a:lnSpc>
              <a:spcBef>
                <a:spcPts val="0"/>
              </a:spcBef>
              <a:spcAft>
                <a:spcPts val="0"/>
              </a:spcAft>
              <a:buNone/>
              <a:defRPr sz="1400"/>
            </a:lvl9pPr>
          </a:lstStyle>
          <a:p/>
        </p:txBody>
      </p:sp>
      <p:sp>
        <p:nvSpPr>
          <p:cNvPr id="153" name="Google Shape;153;p22"/>
          <p:cNvSpPr txBox="1"/>
          <p:nvPr>
            <p:ph idx="13" type="title"/>
          </p:nvPr>
        </p:nvSpPr>
        <p:spPr>
          <a:xfrm>
            <a:off x="6088225" y="3442550"/>
            <a:ext cx="23400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54" name="Google Shape;154;p22">
            <a:hlinkClick/>
          </p:cNvPr>
          <p:cNvSpPr txBox="1"/>
          <p:nvPr>
            <p:ph hasCustomPrompt="1" idx="14" type="title"/>
          </p:nvPr>
        </p:nvSpPr>
        <p:spPr>
          <a:xfrm>
            <a:off x="7515413" y="2944538"/>
            <a:ext cx="914400" cy="498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155" name="Google Shape;155;p22"/>
          <p:cNvSpPr txBox="1"/>
          <p:nvPr>
            <p:ph idx="15" type="title"/>
          </p:nvPr>
        </p:nvSpPr>
        <p:spPr>
          <a:xfrm>
            <a:off x="714125" y="54682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b="1" sz="3000">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56" name="Google Shape;156;p22"/>
          <p:cNvSpPr txBox="1"/>
          <p:nvPr>
            <p:ph idx="16" type="subTitle"/>
          </p:nvPr>
        </p:nvSpPr>
        <p:spPr>
          <a:xfrm>
            <a:off x="3401175" y="3938388"/>
            <a:ext cx="23400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157" name="Google Shape;157;p22"/>
          <p:cNvSpPr txBox="1"/>
          <p:nvPr>
            <p:ph idx="17" type="title"/>
          </p:nvPr>
        </p:nvSpPr>
        <p:spPr>
          <a:xfrm>
            <a:off x="3401187" y="3442550"/>
            <a:ext cx="234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58" name="Google Shape;158;p22">
            <a:hlinkClick/>
          </p:cNvPr>
          <p:cNvSpPr txBox="1"/>
          <p:nvPr>
            <p:ph hasCustomPrompt="1" idx="18" type="title"/>
          </p:nvPr>
        </p:nvSpPr>
        <p:spPr>
          <a:xfrm>
            <a:off x="4113975" y="2944538"/>
            <a:ext cx="914400" cy="498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SECTION_HEADER_1_1_1_1_2">
    <p:bg>
      <p:bgPr>
        <a:solidFill>
          <a:schemeClr val="lt2"/>
        </a:solidFill>
      </p:bgPr>
    </p:bg>
    <p:spTree>
      <p:nvGrpSpPr>
        <p:cNvPr id="159" name="Shape 159"/>
        <p:cNvGrpSpPr/>
        <p:nvPr/>
      </p:nvGrpSpPr>
      <p:grpSpPr>
        <a:xfrm>
          <a:off x="0" y="0"/>
          <a:ext cx="0" cy="0"/>
          <a:chOff x="0" y="0"/>
          <a:chExt cx="0" cy="0"/>
        </a:xfrm>
      </p:grpSpPr>
      <p:pic>
        <p:nvPicPr>
          <p:cNvPr id="160" name="Google Shape;160;p23"/>
          <p:cNvPicPr preferRelativeResize="0"/>
          <p:nvPr/>
        </p:nvPicPr>
        <p:blipFill>
          <a:blip r:embed="rId2">
            <a:alphaModFix amt="55000"/>
          </a:blip>
          <a:stretch>
            <a:fillRect/>
          </a:stretch>
        </p:blipFill>
        <p:spPr>
          <a:xfrm flipH="1">
            <a:off x="2914735" y="693875"/>
            <a:ext cx="3227225" cy="3330400"/>
          </a:xfrm>
          <a:prstGeom prst="rect">
            <a:avLst/>
          </a:prstGeom>
          <a:noFill/>
          <a:ln>
            <a:noFill/>
          </a:ln>
        </p:spPr>
      </p:pic>
      <p:pic>
        <p:nvPicPr>
          <p:cNvPr id="161" name="Google Shape;161;p23"/>
          <p:cNvPicPr preferRelativeResize="0"/>
          <p:nvPr/>
        </p:nvPicPr>
        <p:blipFill>
          <a:blip r:embed="rId3">
            <a:alphaModFix amt="75000"/>
          </a:blip>
          <a:stretch>
            <a:fillRect/>
          </a:stretch>
        </p:blipFill>
        <p:spPr>
          <a:xfrm>
            <a:off x="0" y="0"/>
            <a:ext cx="2060450" cy="1984276"/>
          </a:xfrm>
          <a:prstGeom prst="rect">
            <a:avLst/>
          </a:prstGeom>
          <a:noFill/>
          <a:ln>
            <a:noFill/>
          </a:ln>
        </p:spPr>
      </p:pic>
      <p:pic>
        <p:nvPicPr>
          <p:cNvPr id="162" name="Google Shape;162;p23"/>
          <p:cNvPicPr preferRelativeResize="0"/>
          <p:nvPr/>
        </p:nvPicPr>
        <p:blipFill>
          <a:blip r:embed="rId3">
            <a:alphaModFix amt="75000"/>
          </a:blip>
          <a:stretch>
            <a:fillRect/>
          </a:stretch>
        </p:blipFill>
        <p:spPr>
          <a:xfrm rot="10800000">
            <a:off x="7083550" y="3159225"/>
            <a:ext cx="2060450" cy="1984276"/>
          </a:xfrm>
          <a:prstGeom prst="rect">
            <a:avLst/>
          </a:prstGeom>
          <a:noFill/>
          <a:ln>
            <a:noFill/>
          </a:ln>
        </p:spPr>
      </p:pic>
      <p:sp>
        <p:nvSpPr>
          <p:cNvPr id="163" name="Google Shape;163;p23"/>
          <p:cNvSpPr txBox="1"/>
          <p:nvPr>
            <p:ph idx="1" type="subTitle"/>
          </p:nvPr>
        </p:nvSpPr>
        <p:spPr>
          <a:xfrm>
            <a:off x="714050" y="2508238"/>
            <a:ext cx="2288100" cy="11769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64" name="Google Shape;164;p23"/>
          <p:cNvSpPr txBox="1"/>
          <p:nvPr>
            <p:ph idx="2" type="subTitle"/>
          </p:nvPr>
        </p:nvSpPr>
        <p:spPr>
          <a:xfrm>
            <a:off x="6141875" y="2508238"/>
            <a:ext cx="2288100" cy="11769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65" name="Google Shape;165;p23"/>
          <p:cNvSpPr txBox="1"/>
          <p:nvPr>
            <p:ph type="title"/>
          </p:nvPr>
        </p:nvSpPr>
        <p:spPr>
          <a:xfrm>
            <a:off x="715625" y="2103175"/>
            <a:ext cx="22881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66" name="Google Shape;166;p23"/>
          <p:cNvSpPr txBox="1"/>
          <p:nvPr>
            <p:ph idx="3" type="title"/>
          </p:nvPr>
        </p:nvSpPr>
        <p:spPr>
          <a:xfrm>
            <a:off x="6140150" y="2103175"/>
            <a:ext cx="22881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67" name="Google Shape;167;p23"/>
          <p:cNvSpPr txBox="1"/>
          <p:nvPr>
            <p:ph idx="4"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68" name="Google Shape;168;p23"/>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SECTION_HEADER_1_1_1_1_2_1">
    <p:bg>
      <p:bgPr>
        <a:solidFill>
          <a:schemeClr val="lt2"/>
        </a:solidFill>
      </p:bgPr>
    </p:bg>
    <p:spTree>
      <p:nvGrpSpPr>
        <p:cNvPr id="169" name="Shape 169"/>
        <p:cNvGrpSpPr/>
        <p:nvPr/>
      </p:nvGrpSpPr>
      <p:grpSpPr>
        <a:xfrm>
          <a:off x="0" y="0"/>
          <a:ext cx="0" cy="0"/>
          <a:chOff x="0" y="0"/>
          <a:chExt cx="0" cy="0"/>
        </a:xfrm>
      </p:grpSpPr>
      <p:pic>
        <p:nvPicPr>
          <p:cNvPr id="170" name="Google Shape;170;p24"/>
          <p:cNvPicPr preferRelativeResize="0"/>
          <p:nvPr/>
        </p:nvPicPr>
        <p:blipFill>
          <a:blip r:embed="rId2">
            <a:alphaModFix amt="55000"/>
          </a:blip>
          <a:stretch>
            <a:fillRect/>
          </a:stretch>
        </p:blipFill>
        <p:spPr>
          <a:xfrm flipH="1">
            <a:off x="2914735" y="693875"/>
            <a:ext cx="3227225" cy="3330400"/>
          </a:xfrm>
          <a:prstGeom prst="rect">
            <a:avLst/>
          </a:prstGeom>
          <a:noFill/>
          <a:ln>
            <a:noFill/>
          </a:ln>
        </p:spPr>
      </p:pic>
      <p:pic>
        <p:nvPicPr>
          <p:cNvPr id="171" name="Google Shape;171;p24"/>
          <p:cNvPicPr preferRelativeResize="0"/>
          <p:nvPr/>
        </p:nvPicPr>
        <p:blipFill>
          <a:blip r:embed="rId3">
            <a:alphaModFix amt="75000"/>
          </a:blip>
          <a:stretch>
            <a:fillRect/>
          </a:stretch>
        </p:blipFill>
        <p:spPr>
          <a:xfrm>
            <a:off x="0" y="0"/>
            <a:ext cx="2060450" cy="1984276"/>
          </a:xfrm>
          <a:prstGeom prst="rect">
            <a:avLst/>
          </a:prstGeom>
          <a:noFill/>
          <a:ln>
            <a:noFill/>
          </a:ln>
        </p:spPr>
      </p:pic>
      <p:pic>
        <p:nvPicPr>
          <p:cNvPr id="172" name="Google Shape;172;p24"/>
          <p:cNvPicPr preferRelativeResize="0"/>
          <p:nvPr/>
        </p:nvPicPr>
        <p:blipFill>
          <a:blip r:embed="rId3">
            <a:alphaModFix amt="75000"/>
          </a:blip>
          <a:stretch>
            <a:fillRect/>
          </a:stretch>
        </p:blipFill>
        <p:spPr>
          <a:xfrm rot="10800000">
            <a:off x="7083550" y="3159225"/>
            <a:ext cx="2060450" cy="1984276"/>
          </a:xfrm>
          <a:prstGeom prst="rect">
            <a:avLst/>
          </a:prstGeom>
          <a:noFill/>
          <a:ln>
            <a:noFill/>
          </a:ln>
        </p:spPr>
      </p:pic>
      <p:sp>
        <p:nvSpPr>
          <p:cNvPr id="173" name="Google Shape;173;p24"/>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74" name="Google Shape;174;p24"/>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txBox="1"/>
          <p:nvPr>
            <p:ph idx="1" type="subTitle"/>
          </p:nvPr>
        </p:nvSpPr>
        <p:spPr>
          <a:xfrm flipH="1">
            <a:off x="6125100" y="1374075"/>
            <a:ext cx="2298900" cy="43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Bebas Neue"/>
              <a:buNone/>
              <a:defRPr b="1" sz="2000">
                <a:latin typeface="Libre Baskerville"/>
                <a:ea typeface="Libre Baskerville"/>
                <a:cs typeface="Libre Baskerville"/>
                <a:sym typeface="Libre Baskerville"/>
              </a:defRPr>
            </a:lvl1pPr>
            <a:lvl2pPr lvl="1" rtl="0" algn="ctr">
              <a:lnSpc>
                <a:spcPct val="100000"/>
              </a:lnSpc>
              <a:spcBef>
                <a:spcPts val="1600"/>
              </a:spcBef>
              <a:spcAft>
                <a:spcPts val="0"/>
              </a:spcAft>
              <a:buSzPts val="18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8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8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8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8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8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8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800"/>
              <a:buFont typeface="Bebas Neue"/>
              <a:buNone/>
              <a:defRPr>
                <a:latin typeface="Bebas Neue"/>
                <a:ea typeface="Bebas Neue"/>
                <a:cs typeface="Bebas Neue"/>
                <a:sym typeface="Bebas Neue"/>
              </a:defRPr>
            </a:lvl9pPr>
          </a:lstStyle>
          <a:p/>
        </p:txBody>
      </p:sp>
      <p:sp>
        <p:nvSpPr>
          <p:cNvPr id="176" name="Google Shape;176;p24"/>
          <p:cNvSpPr txBox="1"/>
          <p:nvPr>
            <p:ph idx="2" type="subTitle"/>
          </p:nvPr>
        </p:nvSpPr>
        <p:spPr>
          <a:xfrm flipH="1">
            <a:off x="720025" y="2847050"/>
            <a:ext cx="2298900" cy="4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Bebas Neue"/>
              <a:buNone/>
              <a:defRPr b="1" sz="2000">
                <a:latin typeface="Libre Baskerville"/>
                <a:ea typeface="Libre Baskerville"/>
                <a:cs typeface="Libre Baskerville"/>
                <a:sym typeface="Libre Baskerville"/>
              </a:defRPr>
            </a:lvl1pPr>
            <a:lvl2pPr lvl="1" rtl="0" algn="ctr">
              <a:lnSpc>
                <a:spcPct val="100000"/>
              </a:lnSpc>
              <a:spcBef>
                <a:spcPts val="1600"/>
              </a:spcBef>
              <a:spcAft>
                <a:spcPts val="0"/>
              </a:spcAft>
              <a:buSzPts val="18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8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8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8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8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8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8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800"/>
              <a:buFont typeface="Bebas Neue"/>
              <a:buNone/>
              <a:defRPr>
                <a:latin typeface="Bebas Neue"/>
                <a:ea typeface="Bebas Neue"/>
                <a:cs typeface="Bebas Neue"/>
                <a:sym typeface="Bebas Neue"/>
              </a:defRPr>
            </a:lvl9pPr>
          </a:lstStyle>
          <a:p/>
        </p:txBody>
      </p:sp>
      <p:sp>
        <p:nvSpPr>
          <p:cNvPr id="177" name="Google Shape;177;p24"/>
          <p:cNvSpPr txBox="1"/>
          <p:nvPr>
            <p:ph idx="3" type="subTitle"/>
          </p:nvPr>
        </p:nvSpPr>
        <p:spPr>
          <a:xfrm flipH="1">
            <a:off x="4572000" y="1876339"/>
            <a:ext cx="3852000" cy="862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178" name="Google Shape;178;p24"/>
          <p:cNvSpPr txBox="1"/>
          <p:nvPr>
            <p:ph idx="4" type="subTitle"/>
          </p:nvPr>
        </p:nvSpPr>
        <p:spPr>
          <a:xfrm flipH="1">
            <a:off x="720025" y="3349800"/>
            <a:ext cx="3852000" cy="86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SECTION_HEADER_1_1_1_1_2_1_1">
    <p:bg>
      <p:bgPr>
        <a:solidFill>
          <a:schemeClr val="lt2"/>
        </a:solidFill>
      </p:bgPr>
    </p:bg>
    <p:spTree>
      <p:nvGrpSpPr>
        <p:cNvPr id="179" name="Shape 179"/>
        <p:cNvGrpSpPr/>
        <p:nvPr/>
      </p:nvGrpSpPr>
      <p:grpSpPr>
        <a:xfrm>
          <a:off x="0" y="0"/>
          <a:ext cx="0" cy="0"/>
          <a:chOff x="0" y="0"/>
          <a:chExt cx="0" cy="0"/>
        </a:xfrm>
      </p:grpSpPr>
      <p:pic>
        <p:nvPicPr>
          <p:cNvPr id="180" name="Google Shape;180;p25"/>
          <p:cNvPicPr preferRelativeResize="0"/>
          <p:nvPr/>
        </p:nvPicPr>
        <p:blipFill>
          <a:blip r:embed="rId2">
            <a:alphaModFix amt="55000"/>
          </a:blip>
          <a:stretch>
            <a:fillRect/>
          </a:stretch>
        </p:blipFill>
        <p:spPr>
          <a:xfrm flipH="1">
            <a:off x="2914735" y="693875"/>
            <a:ext cx="3227225" cy="3330400"/>
          </a:xfrm>
          <a:prstGeom prst="rect">
            <a:avLst/>
          </a:prstGeom>
          <a:noFill/>
          <a:ln>
            <a:noFill/>
          </a:ln>
        </p:spPr>
      </p:pic>
      <p:pic>
        <p:nvPicPr>
          <p:cNvPr id="181" name="Google Shape;181;p25"/>
          <p:cNvPicPr preferRelativeResize="0"/>
          <p:nvPr/>
        </p:nvPicPr>
        <p:blipFill>
          <a:blip r:embed="rId3">
            <a:alphaModFix amt="75000"/>
          </a:blip>
          <a:stretch>
            <a:fillRect/>
          </a:stretch>
        </p:blipFill>
        <p:spPr>
          <a:xfrm>
            <a:off x="0" y="0"/>
            <a:ext cx="2060450" cy="1984276"/>
          </a:xfrm>
          <a:prstGeom prst="rect">
            <a:avLst/>
          </a:prstGeom>
          <a:noFill/>
          <a:ln>
            <a:noFill/>
          </a:ln>
        </p:spPr>
      </p:pic>
      <p:pic>
        <p:nvPicPr>
          <p:cNvPr id="182" name="Google Shape;182;p25"/>
          <p:cNvPicPr preferRelativeResize="0"/>
          <p:nvPr/>
        </p:nvPicPr>
        <p:blipFill>
          <a:blip r:embed="rId3">
            <a:alphaModFix amt="75000"/>
          </a:blip>
          <a:stretch>
            <a:fillRect/>
          </a:stretch>
        </p:blipFill>
        <p:spPr>
          <a:xfrm rot="10800000">
            <a:off x="7083550" y="3159225"/>
            <a:ext cx="2060450" cy="1984276"/>
          </a:xfrm>
          <a:prstGeom prst="rect">
            <a:avLst/>
          </a:prstGeom>
          <a:noFill/>
          <a:ln>
            <a:noFill/>
          </a:ln>
        </p:spPr>
      </p:pic>
      <p:sp>
        <p:nvSpPr>
          <p:cNvPr id="183" name="Google Shape;183;p25"/>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84" name="Google Shape;184;p25"/>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txBox="1"/>
          <p:nvPr>
            <p:ph idx="1" type="subTitle"/>
          </p:nvPr>
        </p:nvSpPr>
        <p:spPr>
          <a:xfrm>
            <a:off x="2273100" y="1297875"/>
            <a:ext cx="2298900" cy="4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Bebas Neue"/>
              <a:buNone/>
              <a:defRPr b="1" sz="2000">
                <a:latin typeface="Libre Baskerville"/>
                <a:ea typeface="Libre Baskerville"/>
                <a:cs typeface="Libre Baskerville"/>
                <a:sym typeface="Libre Baskerville"/>
              </a:defRPr>
            </a:lvl1pPr>
            <a:lvl2pPr lvl="1" rtl="0" algn="ctr">
              <a:lnSpc>
                <a:spcPct val="100000"/>
              </a:lnSpc>
              <a:spcBef>
                <a:spcPts val="1600"/>
              </a:spcBef>
              <a:spcAft>
                <a:spcPts val="0"/>
              </a:spcAft>
              <a:buSzPts val="18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8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8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8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8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8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8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800"/>
              <a:buFont typeface="Bebas Neue"/>
              <a:buNone/>
              <a:defRPr>
                <a:latin typeface="Bebas Neue"/>
                <a:ea typeface="Bebas Neue"/>
                <a:cs typeface="Bebas Neue"/>
                <a:sym typeface="Bebas Neue"/>
              </a:defRPr>
            </a:lvl9pPr>
          </a:lstStyle>
          <a:p/>
        </p:txBody>
      </p:sp>
      <p:sp>
        <p:nvSpPr>
          <p:cNvPr id="186" name="Google Shape;186;p25"/>
          <p:cNvSpPr txBox="1"/>
          <p:nvPr>
            <p:ph idx="2" type="subTitle"/>
          </p:nvPr>
        </p:nvSpPr>
        <p:spPr>
          <a:xfrm>
            <a:off x="4572025" y="2542250"/>
            <a:ext cx="2298900" cy="43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Bebas Neue"/>
              <a:buNone/>
              <a:defRPr b="1" sz="2000">
                <a:latin typeface="Libre Baskerville"/>
                <a:ea typeface="Libre Baskerville"/>
                <a:cs typeface="Libre Baskerville"/>
                <a:sym typeface="Libre Baskerville"/>
              </a:defRPr>
            </a:lvl1pPr>
            <a:lvl2pPr lvl="1" rtl="0" algn="ctr">
              <a:lnSpc>
                <a:spcPct val="100000"/>
              </a:lnSpc>
              <a:spcBef>
                <a:spcPts val="1600"/>
              </a:spcBef>
              <a:spcAft>
                <a:spcPts val="0"/>
              </a:spcAft>
              <a:buSzPts val="18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8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8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8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8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8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8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800"/>
              <a:buFont typeface="Bebas Neue"/>
              <a:buNone/>
              <a:defRPr>
                <a:latin typeface="Bebas Neue"/>
                <a:ea typeface="Bebas Neue"/>
                <a:cs typeface="Bebas Neue"/>
                <a:sym typeface="Bebas Neue"/>
              </a:defRPr>
            </a:lvl9pPr>
          </a:lstStyle>
          <a:p/>
        </p:txBody>
      </p:sp>
      <p:sp>
        <p:nvSpPr>
          <p:cNvPr id="187" name="Google Shape;187;p25"/>
          <p:cNvSpPr txBox="1"/>
          <p:nvPr>
            <p:ph idx="3" type="subTitle"/>
          </p:nvPr>
        </p:nvSpPr>
        <p:spPr>
          <a:xfrm>
            <a:off x="720025" y="2016625"/>
            <a:ext cx="3852000" cy="94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160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188" name="Google Shape;188;p25"/>
          <p:cNvSpPr txBox="1"/>
          <p:nvPr>
            <p:ph idx="4" type="subTitle"/>
          </p:nvPr>
        </p:nvSpPr>
        <p:spPr>
          <a:xfrm>
            <a:off x="4572000" y="3273600"/>
            <a:ext cx="3852000" cy="942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160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SECTION_HEADER_1_1_1_1">
    <p:bg>
      <p:bgPr>
        <a:solidFill>
          <a:schemeClr val="lt2"/>
        </a:solidFill>
      </p:bgPr>
    </p:bg>
    <p:spTree>
      <p:nvGrpSpPr>
        <p:cNvPr id="189" name="Shape 189"/>
        <p:cNvGrpSpPr/>
        <p:nvPr/>
      </p:nvGrpSpPr>
      <p:grpSpPr>
        <a:xfrm>
          <a:off x="0" y="0"/>
          <a:ext cx="0" cy="0"/>
          <a:chOff x="0" y="0"/>
          <a:chExt cx="0" cy="0"/>
        </a:xfrm>
      </p:grpSpPr>
      <p:pic>
        <p:nvPicPr>
          <p:cNvPr id="190" name="Google Shape;190;p26"/>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191" name="Google Shape;191;p26"/>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192" name="Google Shape;192;p26"/>
          <p:cNvSpPr txBox="1"/>
          <p:nvPr>
            <p:ph idx="1" type="subTitle"/>
          </p:nvPr>
        </p:nvSpPr>
        <p:spPr>
          <a:xfrm>
            <a:off x="624575" y="2908099"/>
            <a:ext cx="2377500" cy="714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93" name="Google Shape;193;p26"/>
          <p:cNvSpPr txBox="1"/>
          <p:nvPr>
            <p:ph idx="2" type="subTitle"/>
          </p:nvPr>
        </p:nvSpPr>
        <p:spPr>
          <a:xfrm>
            <a:off x="6141950" y="2908099"/>
            <a:ext cx="2377500" cy="714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94" name="Google Shape;194;p26"/>
          <p:cNvSpPr txBox="1"/>
          <p:nvPr>
            <p:ph idx="3" type="subTitle"/>
          </p:nvPr>
        </p:nvSpPr>
        <p:spPr>
          <a:xfrm>
            <a:off x="3383250" y="2908099"/>
            <a:ext cx="2377500" cy="714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95" name="Google Shape;195;p26"/>
          <p:cNvSpPr txBox="1"/>
          <p:nvPr>
            <p:ph type="title"/>
          </p:nvPr>
        </p:nvSpPr>
        <p:spPr>
          <a:xfrm>
            <a:off x="913325" y="2472427"/>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96" name="Google Shape;196;p26"/>
          <p:cNvSpPr txBox="1"/>
          <p:nvPr>
            <p:ph idx="4" type="title"/>
          </p:nvPr>
        </p:nvSpPr>
        <p:spPr>
          <a:xfrm>
            <a:off x="6430700" y="2472427"/>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97" name="Google Shape;197;p26"/>
          <p:cNvSpPr txBox="1"/>
          <p:nvPr>
            <p:ph idx="5" type="title"/>
          </p:nvPr>
        </p:nvSpPr>
        <p:spPr>
          <a:xfrm>
            <a:off x="3672000" y="2472427"/>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98" name="Google Shape;198;p26"/>
          <p:cNvSpPr txBox="1"/>
          <p:nvPr>
            <p:ph idx="6"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99" name="Google Shape;199;p26"/>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SECTION_HEADER_1_1_1_1_3">
    <p:bg>
      <p:bgPr>
        <a:solidFill>
          <a:schemeClr val="lt2"/>
        </a:solidFill>
      </p:bgPr>
    </p:bg>
    <p:spTree>
      <p:nvGrpSpPr>
        <p:cNvPr id="200" name="Shape 200"/>
        <p:cNvGrpSpPr/>
        <p:nvPr/>
      </p:nvGrpSpPr>
      <p:grpSpPr>
        <a:xfrm>
          <a:off x="0" y="0"/>
          <a:ext cx="0" cy="0"/>
          <a:chOff x="0" y="0"/>
          <a:chExt cx="0" cy="0"/>
        </a:xfrm>
      </p:grpSpPr>
      <p:pic>
        <p:nvPicPr>
          <p:cNvPr id="201" name="Google Shape;201;p27"/>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02" name="Google Shape;202;p27"/>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03" name="Google Shape;203;p27"/>
          <p:cNvSpPr txBox="1"/>
          <p:nvPr>
            <p:ph idx="1" type="subTitle"/>
          </p:nvPr>
        </p:nvSpPr>
        <p:spPr>
          <a:xfrm>
            <a:off x="3778350" y="1424950"/>
            <a:ext cx="4006800" cy="71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04" name="Google Shape;204;p27"/>
          <p:cNvSpPr txBox="1"/>
          <p:nvPr>
            <p:ph idx="2" type="subTitle"/>
          </p:nvPr>
        </p:nvSpPr>
        <p:spPr>
          <a:xfrm>
            <a:off x="3778350" y="3535450"/>
            <a:ext cx="4006800" cy="71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05" name="Google Shape;205;p27"/>
          <p:cNvSpPr txBox="1"/>
          <p:nvPr>
            <p:ph idx="3" type="subTitle"/>
          </p:nvPr>
        </p:nvSpPr>
        <p:spPr>
          <a:xfrm>
            <a:off x="3778350" y="2491300"/>
            <a:ext cx="4006800" cy="71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06" name="Google Shape;206;p27"/>
          <p:cNvSpPr txBox="1"/>
          <p:nvPr>
            <p:ph type="title"/>
          </p:nvPr>
        </p:nvSpPr>
        <p:spPr>
          <a:xfrm>
            <a:off x="1978350" y="1599552"/>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07" name="Google Shape;207;p27"/>
          <p:cNvSpPr txBox="1"/>
          <p:nvPr>
            <p:ph idx="4" type="title"/>
          </p:nvPr>
        </p:nvSpPr>
        <p:spPr>
          <a:xfrm>
            <a:off x="1978350" y="3709902"/>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08" name="Google Shape;208;p27"/>
          <p:cNvSpPr txBox="1"/>
          <p:nvPr>
            <p:ph idx="5" type="title"/>
          </p:nvPr>
        </p:nvSpPr>
        <p:spPr>
          <a:xfrm>
            <a:off x="1978350" y="2654727"/>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09" name="Google Shape;209;p27"/>
          <p:cNvSpPr txBox="1"/>
          <p:nvPr>
            <p:ph idx="6"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10" name="Google Shape;210;p27"/>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SECTION_HEADER_1_2_1">
    <p:bg>
      <p:bgPr>
        <a:solidFill>
          <a:schemeClr val="lt2"/>
        </a:solidFill>
      </p:bgPr>
    </p:bg>
    <p:spTree>
      <p:nvGrpSpPr>
        <p:cNvPr id="211" name="Shape 211"/>
        <p:cNvGrpSpPr/>
        <p:nvPr/>
      </p:nvGrpSpPr>
      <p:grpSpPr>
        <a:xfrm>
          <a:off x="0" y="0"/>
          <a:ext cx="0" cy="0"/>
          <a:chOff x="0" y="0"/>
          <a:chExt cx="0" cy="0"/>
        </a:xfrm>
      </p:grpSpPr>
      <p:pic>
        <p:nvPicPr>
          <p:cNvPr id="212" name="Google Shape;212;p28"/>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213" name="Google Shape;213;p28"/>
          <p:cNvPicPr preferRelativeResize="0"/>
          <p:nvPr/>
        </p:nvPicPr>
        <p:blipFill>
          <a:blip r:embed="rId2">
            <a:alphaModFix amt="75000"/>
          </a:blip>
          <a:stretch>
            <a:fillRect/>
          </a:stretch>
        </p:blipFill>
        <p:spPr>
          <a:xfrm flipH="1" rot="10800000">
            <a:off x="0" y="3159225"/>
            <a:ext cx="2060450" cy="1984276"/>
          </a:xfrm>
          <a:prstGeom prst="rect">
            <a:avLst/>
          </a:prstGeom>
          <a:noFill/>
          <a:ln>
            <a:noFill/>
          </a:ln>
        </p:spPr>
      </p:pic>
      <p:sp>
        <p:nvSpPr>
          <p:cNvPr id="214" name="Google Shape;214;p28"/>
          <p:cNvSpPr txBox="1"/>
          <p:nvPr>
            <p:ph type="title"/>
          </p:nvPr>
        </p:nvSpPr>
        <p:spPr>
          <a:xfrm>
            <a:off x="714125" y="54682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215" name="Google Shape;215;p28"/>
          <p:cNvSpPr txBox="1"/>
          <p:nvPr>
            <p:ph idx="1" type="subTitle"/>
          </p:nvPr>
        </p:nvSpPr>
        <p:spPr>
          <a:xfrm>
            <a:off x="1426756" y="2043225"/>
            <a:ext cx="19653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216" name="Google Shape;216;p28"/>
          <p:cNvSpPr txBox="1"/>
          <p:nvPr>
            <p:ph idx="2" type="title"/>
          </p:nvPr>
        </p:nvSpPr>
        <p:spPr>
          <a:xfrm>
            <a:off x="714125" y="1551450"/>
            <a:ext cx="26778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17" name="Google Shape;217;p28"/>
          <p:cNvSpPr txBox="1"/>
          <p:nvPr>
            <p:ph idx="3" type="subTitle"/>
          </p:nvPr>
        </p:nvSpPr>
        <p:spPr>
          <a:xfrm>
            <a:off x="1426756" y="3683563"/>
            <a:ext cx="19653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218" name="Google Shape;218;p28"/>
          <p:cNvSpPr txBox="1"/>
          <p:nvPr>
            <p:ph idx="4" type="title"/>
          </p:nvPr>
        </p:nvSpPr>
        <p:spPr>
          <a:xfrm>
            <a:off x="714125" y="3187700"/>
            <a:ext cx="26778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19" name="Google Shape;219;p28"/>
          <p:cNvSpPr txBox="1"/>
          <p:nvPr>
            <p:ph idx="5" type="subTitle"/>
          </p:nvPr>
        </p:nvSpPr>
        <p:spPr>
          <a:xfrm>
            <a:off x="5751944" y="2043225"/>
            <a:ext cx="19653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220" name="Google Shape;220;p28"/>
          <p:cNvSpPr txBox="1"/>
          <p:nvPr>
            <p:ph idx="6" type="title"/>
          </p:nvPr>
        </p:nvSpPr>
        <p:spPr>
          <a:xfrm>
            <a:off x="5751952" y="1551450"/>
            <a:ext cx="26778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21" name="Google Shape;221;p28"/>
          <p:cNvSpPr txBox="1"/>
          <p:nvPr>
            <p:ph idx="7" type="subTitle"/>
          </p:nvPr>
        </p:nvSpPr>
        <p:spPr>
          <a:xfrm>
            <a:off x="5751944" y="3683563"/>
            <a:ext cx="19653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222" name="Google Shape;222;p28"/>
          <p:cNvSpPr txBox="1"/>
          <p:nvPr>
            <p:ph idx="8" type="title"/>
          </p:nvPr>
        </p:nvSpPr>
        <p:spPr>
          <a:xfrm>
            <a:off x="5751952" y="3187702"/>
            <a:ext cx="26778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23" name="Google Shape;223;p28"/>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SECTION_HEADER_1_2_3_1">
    <p:bg>
      <p:bgPr>
        <a:solidFill>
          <a:schemeClr val="lt2"/>
        </a:solidFill>
      </p:bgPr>
    </p:bg>
    <p:spTree>
      <p:nvGrpSpPr>
        <p:cNvPr id="224" name="Shape 224"/>
        <p:cNvGrpSpPr/>
        <p:nvPr/>
      </p:nvGrpSpPr>
      <p:grpSpPr>
        <a:xfrm>
          <a:off x="0" y="0"/>
          <a:ext cx="0" cy="0"/>
          <a:chOff x="0" y="0"/>
          <a:chExt cx="0" cy="0"/>
        </a:xfrm>
      </p:grpSpPr>
      <p:pic>
        <p:nvPicPr>
          <p:cNvPr id="225" name="Google Shape;225;p29"/>
          <p:cNvPicPr preferRelativeResize="0"/>
          <p:nvPr/>
        </p:nvPicPr>
        <p:blipFill>
          <a:blip r:embed="rId2">
            <a:alphaModFix amt="75000"/>
          </a:blip>
          <a:stretch>
            <a:fillRect/>
          </a:stretch>
        </p:blipFill>
        <p:spPr>
          <a:xfrm>
            <a:off x="0" y="3042050"/>
            <a:ext cx="2060450" cy="1984276"/>
          </a:xfrm>
          <a:prstGeom prst="rect">
            <a:avLst/>
          </a:prstGeom>
          <a:noFill/>
          <a:ln>
            <a:noFill/>
          </a:ln>
        </p:spPr>
      </p:pic>
      <p:pic>
        <p:nvPicPr>
          <p:cNvPr id="226" name="Google Shape;226;p29"/>
          <p:cNvPicPr preferRelativeResize="0"/>
          <p:nvPr/>
        </p:nvPicPr>
        <p:blipFill>
          <a:blip r:embed="rId2">
            <a:alphaModFix amt="75000"/>
          </a:blip>
          <a:stretch>
            <a:fillRect/>
          </a:stretch>
        </p:blipFill>
        <p:spPr>
          <a:xfrm rot="10800000">
            <a:off x="7083550" y="0"/>
            <a:ext cx="2060450" cy="1984276"/>
          </a:xfrm>
          <a:prstGeom prst="rect">
            <a:avLst/>
          </a:prstGeom>
          <a:noFill/>
          <a:ln>
            <a:noFill/>
          </a:ln>
        </p:spPr>
      </p:pic>
      <p:sp>
        <p:nvSpPr>
          <p:cNvPr id="227" name="Google Shape;227;p29"/>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txBox="1"/>
          <p:nvPr>
            <p:ph type="title"/>
          </p:nvPr>
        </p:nvSpPr>
        <p:spPr>
          <a:xfrm>
            <a:off x="714125" y="544231"/>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229" name="Google Shape;229;p29"/>
          <p:cNvSpPr txBox="1"/>
          <p:nvPr>
            <p:ph idx="2" type="title"/>
          </p:nvPr>
        </p:nvSpPr>
        <p:spPr>
          <a:xfrm>
            <a:off x="1653056" y="1751675"/>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0" name="Google Shape;230;p29"/>
          <p:cNvSpPr txBox="1"/>
          <p:nvPr>
            <p:ph idx="1" type="subTitle"/>
          </p:nvPr>
        </p:nvSpPr>
        <p:spPr>
          <a:xfrm>
            <a:off x="1999406" y="2247125"/>
            <a:ext cx="2174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231" name="Google Shape;231;p29"/>
          <p:cNvSpPr txBox="1"/>
          <p:nvPr>
            <p:ph idx="3" type="title"/>
          </p:nvPr>
        </p:nvSpPr>
        <p:spPr>
          <a:xfrm>
            <a:off x="4623837" y="1751675"/>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2" name="Google Shape;232;p29"/>
          <p:cNvSpPr txBox="1"/>
          <p:nvPr>
            <p:ph idx="4" type="subTitle"/>
          </p:nvPr>
        </p:nvSpPr>
        <p:spPr>
          <a:xfrm>
            <a:off x="4970187" y="2247125"/>
            <a:ext cx="2174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233" name="Google Shape;233;p29"/>
          <p:cNvSpPr txBox="1"/>
          <p:nvPr>
            <p:ph idx="5" type="title"/>
          </p:nvPr>
        </p:nvSpPr>
        <p:spPr>
          <a:xfrm>
            <a:off x="1653056" y="2842525"/>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4" name="Google Shape;234;p29"/>
          <p:cNvSpPr txBox="1"/>
          <p:nvPr>
            <p:ph idx="6" type="subTitle"/>
          </p:nvPr>
        </p:nvSpPr>
        <p:spPr>
          <a:xfrm>
            <a:off x="1999406" y="3350450"/>
            <a:ext cx="2174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235" name="Google Shape;235;p29"/>
          <p:cNvSpPr txBox="1"/>
          <p:nvPr>
            <p:ph idx="7" type="title"/>
          </p:nvPr>
        </p:nvSpPr>
        <p:spPr>
          <a:xfrm>
            <a:off x="4623837" y="2842525"/>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6" name="Google Shape;236;p29"/>
          <p:cNvSpPr txBox="1"/>
          <p:nvPr>
            <p:ph idx="8" type="subTitle"/>
          </p:nvPr>
        </p:nvSpPr>
        <p:spPr>
          <a:xfrm>
            <a:off x="4970187" y="3350450"/>
            <a:ext cx="2174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HEADER_1_2_2">
    <p:bg>
      <p:bgPr>
        <a:solidFill>
          <a:schemeClr val="lt2"/>
        </a:solidFill>
      </p:bgPr>
    </p:bg>
    <p:spTree>
      <p:nvGrpSpPr>
        <p:cNvPr id="237" name="Shape 237"/>
        <p:cNvGrpSpPr/>
        <p:nvPr/>
      </p:nvGrpSpPr>
      <p:grpSpPr>
        <a:xfrm>
          <a:off x="0" y="0"/>
          <a:ext cx="0" cy="0"/>
          <a:chOff x="0" y="0"/>
          <a:chExt cx="0" cy="0"/>
        </a:xfrm>
      </p:grpSpPr>
      <p:pic>
        <p:nvPicPr>
          <p:cNvPr id="238" name="Google Shape;238;p30"/>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239" name="Google Shape;239;p30"/>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240" name="Google Shape;240;p30"/>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
          <p:cNvSpPr txBox="1"/>
          <p:nvPr>
            <p:ph type="title"/>
          </p:nvPr>
        </p:nvSpPr>
        <p:spPr>
          <a:xfrm>
            <a:off x="3045000" y="543950"/>
            <a:ext cx="3054000" cy="906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4000"/>
              <a:buNone/>
              <a:defRPr sz="56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42" name="Google Shape;242;p30"/>
          <p:cNvSpPr txBox="1"/>
          <p:nvPr>
            <p:ph idx="1" type="subTitle"/>
          </p:nvPr>
        </p:nvSpPr>
        <p:spPr>
          <a:xfrm>
            <a:off x="3289500" y="2085975"/>
            <a:ext cx="2565000" cy="1219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243" name="Google Shape;243;p30"/>
          <p:cNvSpPr txBox="1"/>
          <p:nvPr/>
        </p:nvSpPr>
        <p:spPr>
          <a:xfrm>
            <a:off x="2660700" y="3251975"/>
            <a:ext cx="3822600" cy="959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2"/>
                </a:solidFill>
                <a:latin typeface="Roboto"/>
                <a:ea typeface="Roboto"/>
                <a:cs typeface="Roboto"/>
                <a:sym typeface="Roboto"/>
              </a:rPr>
              <a:t>CREDITS: This presentation template was created by </a:t>
            </a:r>
            <a:r>
              <a:rPr b="1" lang="en">
                <a:solidFill>
                  <a:schemeClr val="dk2"/>
                </a:solidFill>
                <a:uFill>
                  <a:noFill/>
                </a:uFill>
                <a:latin typeface="Roboto"/>
                <a:ea typeface="Roboto"/>
                <a:cs typeface="Roboto"/>
                <a:sym typeface="Roboto"/>
                <a:hlinkClick r:id="rId4">
                  <a:extLst>
                    <a:ext uri="{A12FA001-AC4F-418D-AE19-62706E023703}">
                      <ahyp:hlinkClr val="tx"/>
                    </a:ext>
                  </a:extLst>
                </a:hlinkClick>
              </a:rPr>
              <a:t>Slidesgo</a:t>
            </a:r>
            <a:r>
              <a:rPr lang="en">
                <a:solidFill>
                  <a:schemeClr val="dk2"/>
                </a:solidFill>
                <a:latin typeface="Roboto"/>
                <a:ea typeface="Roboto"/>
                <a:cs typeface="Roboto"/>
                <a:sym typeface="Roboto"/>
              </a:rPr>
              <a:t>, including icons by </a:t>
            </a:r>
            <a:r>
              <a:rPr b="1" lang="en">
                <a:solidFill>
                  <a:schemeClr val="dk2"/>
                </a:solidFill>
                <a:uFill>
                  <a:noFill/>
                </a:uFill>
                <a:latin typeface="Roboto"/>
                <a:ea typeface="Roboto"/>
                <a:cs typeface="Roboto"/>
                <a:sym typeface="Roboto"/>
                <a:hlinkClick r:id="rId5">
                  <a:extLst>
                    <a:ext uri="{A12FA001-AC4F-418D-AE19-62706E023703}">
                      <ahyp:hlinkClr val="tx"/>
                    </a:ext>
                  </a:extLst>
                </a:hlinkClick>
              </a:rPr>
              <a:t>Flaticon</a:t>
            </a:r>
            <a:r>
              <a:rPr lang="en">
                <a:solidFill>
                  <a:schemeClr val="dk2"/>
                </a:solidFill>
                <a:latin typeface="Roboto"/>
                <a:ea typeface="Roboto"/>
                <a:cs typeface="Roboto"/>
                <a:sym typeface="Roboto"/>
              </a:rPr>
              <a:t>, infographics &amp; images by </a:t>
            </a:r>
            <a:r>
              <a:rPr b="1" lang="en">
                <a:solidFill>
                  <a:schemeClr val="dk2"/>
                </a:solidFill>
                <a:uFill>
                  <a:noFill/>
                </a:uFill>
                <a:latin typeface="Roboto"/>
                <a:ea typeface="Roboto"/>
                <a:cs typeface="Roboto"/>
                <a:sym typeface="Roboto"/>
                <a:hlinkClick r:id="rId6">
                  <a:extLst>
                    <a:ext uri="{A12FA001-AC4F-418D-AE19-62706E023703}">
                      <ahyp:hlinkClr val="tx"/>
                    </a:ext>
                  </a:extLst>
                </a:hlinkClick>
              </a:rPr>
              <a:t>Freepik</a:t>
            </a:r>
            <a:endParaRPr>
              <a:solidFill>
                <a:schemeClr val="dk2"/>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20" name="Shape 20"/>
        <p:cNvGrpSpPr/>
        <p:nvPr/>
      </p:nvGrpSpPr>
      <p:grpSpPr>
        <a:xfrm>
          <a:off x="0" y="0"/>
          <a:ext cx="0" cy="0"/>
          <a:chOff x="0" y="0"/>
          <a:chExt cx="0" cy="0"/>
        </a:xfrm>
      </p:grpSpPr>
      <p:pic>
        <p:nvPicPr>
          <p:cNvPr id="21" name="Google Shape;21;p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2" name="Google Shape;22;p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3" name="Google Shape;23;p4"/>
          <p:cNvSpPr txBox="1"/>
          <p:nvPr>
            <p:ph type="title"/>
          </p:nvPr>
        </p:nvSpPr>
        <p:spPr>
          <a:xfrm>
            <a:off x="714125" y="543950"/>
            <a:ext cx="7716000" cy="36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24" name="Google Shape;24;p4"/>
          <p:cNvSpPr txBox="1"/>
          <p:nvPr>
            <p:ph idx="1" type="body"/>
          </p:nvPr>
        </p:nvSpPr>
        <p:spPr>
          <a:xfrm>
            <a:off x="714000" y="1064375"/>
            <a:ext cx="7716000" cy="3543300"/>
          </a:xfrm>
          <a:prstGeom prst="rect">
            <a:avLst/>
          </a:prstGeom>
        </p:spPr>
        <p:txBody>
          <a:bodyPr anchorCtr="0" anchor="t" bIns="91425" lIns="91425" spcFirstLastPara="1" rIns="91425" wrap="square" tIns="91425">
            <a:noAutofit/>
          </a:bodyPr>
          <a:lstStyle>
            <a:lvl1pPr indent="-311150" lvl="0" marL="457200" rtl="0">
              <a:lnSpc>
                <a:spcPct val="100000"/>
              </a:lnSpc>
              <a:spcBef>
                <a:spcPts val="0"/>
              </a:spcBef>
              <a:spcAft>
                <a:spcPts val="0"/>
              </a:spcAft>
              <a:buSzPts val="1300"/>
              <a:buChar char="●"/>
              <a:defRPr sz="1300"/>
            </a:lvl1pPr>
            <a:lvl2pPr indent="-311150" lvl="1" marL="914400" rtl="0">
              <a:spcBef>
                <a:spcPts val="1600"/>
              </a:spcBef>
              <a:spcAft>
                <a:spcPts val="0"/>
              </a:spcAft>
              <a:buSzPts val="1300"/>
              <a:buFont typeface="Roboto Condensed Light"/>
              <a:buChar char="○"/>
              <a:defRPr sz="1300"/>
            </a:lvl2pPr>
            <a:lvl3pPr indent="-311150" lvl="2" marL="1371600" rtl="0">
              <a:spcBef>
                <a:spcPts val="1600"/>
              </a:spcBef>
              <a:spcAft>
                <a:spcPts val="0"/>
              </a:spcAft>
              <a:buSzPts val="1300"/>
              <a:buFont typeface="Roboto Condensed Light"/>
              <a:buChar char="■"/>
              <a:defRPr sz="1300"/>
            </a:lvl3pPr>
            <a:lvl4pPr indent="-311150" lvl="3" marL="1828800" rtl="0">
              <a:spcBef>
                <a:spcPts val="1600"/>
              </a:spcBef>
              <a:spcAft>
                <a:spcPts val="0"/>
              </a:spcAft>
              <a:buSzPts val="1300"/>
              <a:buFont typeface="Roboto Condensed Light"/>
              <a:buChar char="●"/>
              <a:defRPr sz="1300"/>
            </a:lvl4pPr>
            <a:lvl5pPr indent="-311150" lvl="4" marL="2286000" rtl="0">
              <a:spcBef>
                <a:spcPts val="1600"/>
              </a:spcBef>
              <a:spcAft>
                <a:spcPts val="0"/>
              </a:spcAft>
              <a:buSzPts val="1300"/>
              <a:buFont typeface="Roboto Condensed Light"/>
              <a:buChar char="○"/>
              <a:defRPr sz="1300"/>
            </a:lvl5pPr>
            <a:lvl6pPr indent="-311150" lvl="5" marL="2743200" rtl="0">
              <a:spcBef>
                <a:spcPts val="1600"/>
              </a:spcBef>
              <a:spcAft>
                <a:spcPts val="0"/>
              </a:spcAft>
              <a:buSzPts val="1300"/>
              <a:buFont typeface="Roboto Condensed Light"/>
              <a:buChar char="■"/>
              <a:defRPr sz="1300"/>
            </a:lvl6pPr>
            <a:lvl7pPr indent="-311150" lvl="6" marL="3200400" rtl="0">
              <a:spcBef>
                <a:spcPts val="1600"/>
              </a:spcBef>
              <a:spcAft>
                <a:spcPts val="0"/>
              </a:spcAft>
              <a:buSzPts val="1300"/>
              <a:buFont typeface="Roboto Condensed Light"/>
              <a:buChar char="●"/>
              <a:defRPr sz="1300"/>
            </a:lvl7pPr>
            <a:lvl8pPr indent="-311150" lvl="7" marL="3657600" rtl="0">
              <a:spcBef>
                <a:spcPts val="1600"/>
              </a:spcBef>
              <a:spcAft>
                <a:spcPts val="0"/>
              </a:spcAft>
              <a:buSzPts val="1300"/>
              <a:buFont typeface="Roboto Condensed Light"/>
              <a:buChar char="○"/>
              <a:defRPr sz="1300"/>
            </a:lvl8pPr>
            <a:lvl9pPr indent="-311150" lvl="8" marL="4114800" rtl="0">
              <a:spcBef>
                <a:spcPts val="1600"/>
              </a:spcBef>
              <a:spcAft>
                <a:spcPts val="1600"/>
              </a:spcAft>
              <a:buSzPts val="1300"/>
              <a:buFont typeface="Roboto Condensed Light"/>
              <a:buChar char="■"/>
              <a:defRPr sz="1300"/>
            </a:lvl9pPr>
          </a:lstStyle>
          <a:p/>
        </p:txBody>
      </p:sp>
      <p:sp>
        <p:nvSpPr>
          <p:cNvPr id="25" name="Google Shape;25;p4"/>
          <p:cNvSpPr/>
          <p:nvPr/>
        </p:nvSpPr>
        <p:spPr>
          <a:xfrm>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6 columns">
  <p:cSld name="SECTION_HEADER_1_1_1_1_1">
    <p:bg>
      <p:bgPr>
        <a:solidFill>
          <a:schemeClr val="lt2"/>
        </a:solidFill>
      </p:bgPr>
    </p:bg>
    <p:spTree>
      <p:nvGrpSpPr>
        <p:cNvPr id="244" name="Shape 244"/>
        <p:cNvGrpSpPr/>
        <p:nvPr/>
      </p:nvGrpSpPr>
      <p:grpSpPr>
        <a:xfrm>
          <a:off x="0" y="0"/>
          <a:ext cx="0" cy="0"/>
          <a:chOff x="0" y="0"/>
          <a:chExt cx="0" cy="0"/>
        </a:xfrm>
      </p:grpSpPr>
      <p:pic>
        <p:nvPicPr>
          <p:cNvPr id="245" name="Google Shape;245;p31"/>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246" name="Google Shape;246;p31"/>
          <p:cNvPicPr preferRelativeResize="0"/>
          <p:nvPr/>
        </p:nvPicPr>
        <p:blipFill>
          <a:blip r:embed="rId2">
            <a:alphaModFix amt="75000"/>
          </a:blip>
          <a:stretch>
            <a:fillRect/>
          </a:stretch>
        </p:blipFill>
        <p:spPr>
          <a:xfrm flipH="1" rot="10800000">
            <a:off x="0" y="3159225"/>
            <a:ext cx="2060450" cy="1984276"/>
          </a:xfrm>
          <a:prstGeom prst="rect">
            <a:avLst/>
          </a:prstGeom>
          <a:noFill/>
          <a:ln>
            <a:noFill/>
          </a:ln>
        </p:spPr>
      </p:pic>
      <p:sp>
        <p:nvSpPr>
          <p:cNvPr id="247" name="Google Shape;247;p31"/>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txBox="1"/>
          <p:nvPr>
            <p:ph idx="1" type="subTitle"/>
          </p:nvPr>
        </p:nvSpPr>
        <p:spPr>
          <a:xfrm>
            <a:off x="548363" y="2037113"/>
            <a:ext cx="2377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49" name="Google Shape;249;p31"/>
          <p:cNvSpPr txBox="1"/>
          <p:nvPr>
            <p:ph idx="2" type="subTitle"/>
          </p:nvPr>
        </p:nvSpPr>
        <p:spPr>
          <a:xfrm>
            <a:off x="6218138" y="2037113"/>
            <a:ext cx="2377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50" name="Google Shape;250;p31"/>
          <p:cNvSpPr txBox="1"/>
          <p:nvPr>
            <p:ph idx="3" type="subTitle"/>
          </p:nvPr>
        </p:nvSpPr>
        <p:spPr>
          <a:xfrm>
            <a:off x="3383250" y="2037113"/>
            <a:ext cx="2377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51" name="Google Shape;251;p31"/>
          <p:cNvSpPr txBox="1"/>
          <p:nvPr>
            <p:ph type="title"/>
          </p:nvPr>
        </p:nvSpPr>
        <p:spPr>
          <a:xfrm>
            <a:off x="837113" y="1601438"/>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52" name="Google Shape;252;p31"/>
          <p:cNvSpPr txBox="1"/>
          <p:nvPr>
            <p:ph idx="4" type="title"/>
          </p:nvPr>
        </p:nvSpPr>
        <p:spPr>
          <a:xfrm>
            <a:off x="6506888" y="1601438"/>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53" name="Google Shape;253;p31"/>
          <p:cNvSpPr txBox="1"/>
          <p:nvPr>
            <p:ph idx="5" type="title"/>
          </p:nvPr>
        </p:nvSpPr>
        <p:spPr>
          <a:xfrm>
            <a:off x="3672000" y="1601438"/>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54" name="Google Shape;254;p31"/>
          <p:cNvSpPr txBox="1"/>
          <p:nvPr>
            <p:ph idx="6"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55" name="Google Shape;255;p31"/>
          <p:cNvSpPr txBox="1"/>
          <p:nvPr>
            <p:ph idx="7" type="subTitle"/>
          </p:nvPr>
        </p:nvSpPr>
        <p:spPr>
          <a:xfrm>
            <a:off x="548363" y="3780188"/>
            <a:ext cx="2377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56" name="Google Shape;256;p31"/>
          <p:cNvSpPr txBox="1"/>
          <p:nvPr>
            <p:ph idx="8" type="subTitle"/>
          </p:nvPr>
        </p:nvSpPr>
        <p:spPr>
          <a:xfrm>
            <a:off x="6218138" y="3780188"/>
            <a:ext cx="2377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57" name="Google Shape;257;p31"/>
          <p:cNvSpPr txBox="1"/>
          <p:nvPr>
            <p:ph idx="9" type="subTitle"/>
          </p:nvPr>
        </p:nvSpPr>
        <p:spPr>
          <a:xfrm>
            <a:off x="3383250" y="3780188"/>
            <a:ext cx="2377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58" name="Google Shape;258;p31"/>
          <p:cNvSpPr txBox="1"/>
          <p:nvPr>
            <p:ph idx="13" type="title"/>
          </p:nvPr>
        </p:nvSpPr>
        <p:spPr>
          <a:xfrm>
            <a:off x="837113" y="3344513"/>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59" name="Google Shape;259;p31"/>
          <p:cNvSpPr txBox="1"/>
          <p:nvPr>
            <p:ph idx="14" type="title"/>
          </p:nvPr>
        </p:nvSpPr>
        <p:spPr>
          <a:xfrm>
            <a:off x="6506888" y="3344513"/>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60" name="Google Shape;260;p31"/>
          <p:cNvSpPr txBox="1"/>
          <p:nvPr>
            <p:ph idx="15" type="title"/>
          </p:nvPr>
        </p:nvSpPr>
        <p:spPr>
          <a:xfrm>
            <a:off x="3672000" y="3344513"/>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SECTION_HEADER_1_1_1_1_1_1">
    <p:bg>
      <p:bgPr>
        <a:solidFill>
          <a:schemeClr val="lt2"/>
        </a:solidFill>
      </p:bgPr>
    </p:bg>
    <p:spTree>
      <p:nvGrpSpPr>
        <p:cNvPr id="261" name="Shape 261"/>
        <p:cNvGrpSpPr/>
        <p:nvPr/>
      </p:nvGrpSpPr>
      <p:grpSpPr>
        <a:xfrm>
          <a:off x="0" y="0"/>
          <a:ext cx="0" cy="0"/>
          <a:chOff x="0" y="0"/>
          <a:chExt cx="0" cy="0"/>
        </a:xfrm>
      </p:grpSpPr>
      <p:pic>
        <p:nvPicPr>
          <p:cNvPr id="262" name="Google Shape;262;p32"/>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263" name="Google Shape;263;p32"/>
          <p:cNvPicPr preferRelativeResize="0"/>
          <p:nvPr/>
        </p:nvPicPr>
        <p:blipFill>
          <a:blip r:embed="rId2">
            <a:alphaModFix amt="75000"/>
          </a:blip>
          <a:stretch>
            <a:fillRect/>
          </a:stretch>
        </p:blipFill>
        <p:spPr>
          <a:xfrm flipH="1" rot="10800000">
            <a:off x="0" y="3159225"/>
            <a:ext cx="2060450" cy="1984276"/>
          </a:xfrm>
          <a:prstGeom prst="rect">
            <a:avLst/>
          </a:prstGeom>
          <a:noFill/>
          <a:ln>
            <a:noFill/>
          </a:ln>
        </p:spPr>
      </p:pic>
      <p:sp>
        <p:nvSpPr>
          <p:cNvPr id="264" name="Google Shape;264;p32"/>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65" name="Google Shape;265;p32"/>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SECTION_HEADER_1_1_1_1_1_1_1">
    <p:bg>
      <p:bgPr>
        <a:solidFill>
          <a:schemeClr val="lt2"/>
        </a:solidFill>
      </p:bgPr>
    </p:bg>
    <p:spTree>
      <p:nvGrpSpPr>
        <p:cNvPr id="266" name="Shape 266"/>
        <p:cNvGrpSpPr/>
        <p:nvPr/>
      </p:nvGrpSpPr>
      <p:grpSpPr>
        <a:xfrm>
          <a:off x="0" y="0"/>
          <a:ext cx="0" cy="0"/>
          <a:chOff x="0" y="0"/>
          <a:chExt cx="0" cy="0"/>
        </a:xfrm>
      </p:grpSpPr>
      <p:pic>
        <p:nvPicPr>
          <p:cNvPr id="267" name="Google Shape;267;p33"/>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268" name="Google Shape;268;p33"/>
          <p:cNvPicPr preferRelativeResize="0"/>
          <p:nvPr/>
        </p:nvPicPr>
        <p:blipFill>
          <a:blip r:embed="rId2">
            <a:alphaModFix amt="55000"/>
          </a:blip>
          <a:stretch>
            <a:fillRect/>
          </a:stretch>
        </p:blipFill>
        <p:spPr>
          <a:xfrm flipH="1" rot="10800000">
            <a:off x="4829175" y="2971175"/>
            <a:ext cx="2105025" cy="2172326"/>
          </a:xfrm>
          <a:prstGeom prst="rect">
            <a:avLst/>
          </a:prstGeom>
          <a:noFill/>
          <a:ln>
            <a:noFill/>
          </a:ln>
        </p:spPr>
      </p:pic>
      <p:sp>
        <p:nvSpPr>
          <p:cNvPr id="269" name="Google Shape;269;p33"/>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70" name="Google Shape;270;p33"/>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SECTION_HEADER_1_1_1_1_1_1_1_1">
    <p:bg>
      <p:bgPr>
        <a:solidFill>
          <a:schemeClr val="lt2"/>
        </a:solidFill>
      </p:bgPr>
    </p:bg>
    <p:spTree>
      <p:nvGrpSpPr>
        <p:cNvPr id="271" name="Shape 271"/>
        <p:cNvGrpSpPr/>
        <p:nvPr/>
      </p:nvGrpSpPr>
      <p:grpSpPr>
        <a:xfrm>
          <a:off x="0" y="0"/>
          <a:ext cx="0" cy="0"/>
          <a:chOff x="0" y="0"/>
          <a:chExt cx="0" cy="0"/>
        </a:xfrm>
      </p:grpSpPr>
      <p:sp>
        <p:nvSpPr>
          <p:cNvPr id="272" name="Google Shape;272;p34"/>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73" name="Google Shape;273;p34"/>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4" name="Google Shape;274;p34"/>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SECTION_HEADER_1_1_1_1_1_1_1_1_1">
    <p:bg>
      <p:bgPr>
        <a:solidFill>
          <a:schemeClr val="lt2"/>
        </a:solidFill>
      </p:bgPr>
    </p:bg>
    <p:spTree>
      <p:nvGrpSpPr>
        <p:cNvPr id="275" name="Shape 275"/>
        <p:cNvGrpSpPr/>
        <p:nvPr/>
      </p:nvGrpSpPr>
      <p:grpSpPr>
        <a:xfrm>
          <a:off x="0" y="0"/>
          <a:ext cx="0" cy="0"/>
          <a:chOff x="0" y="0"/>
          <a:chExt cx="0" cy="0"/>
        </a:xfrm>
      </p:grpSpPr>
      <p:pic>
        <p:nvPicPr>
          <p:cNvPr id="276" name="Google Shape;276;p35"/>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77" name="Google Shape;277;p35"/>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78" name="Google Shape;278;p35"/>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79" name="Google Shape;279;p35"/>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SECTION_HEADER_1_1_1_1_1_1_1_1_2">
    <p:bg>
      <p:bgPr>
        <a:solidFill>
          <a:schemeClr val="lt2"/>
        </a:solidFill>
      </p:bgPr>
    </p:bg>
    <p:spTree>
      <p:nvGrpSpPr>
        <p:cNvPr id="280" name="Shape 280"/>
        <p:cNvGrpSpPr/>
        <p:nvPr/>
      </p:nvGrpSpPr>
      <p:grpSpPr>
        <a:xfrm>
          <a:off x="0" y="0"/>
          <a:ext cx="0" cy="0"/>
          <a:chOff x="0" y="0"/>
          <a:chExt cx="0" cy="0"/>
        </a:xfrm>
      </p:grpSpPr>
      <p:sp>
        <p:nvSpPr>
          <p:cNvPr id="281" name="Google Shape;281;p36"/>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82" name="Google Shape;282;p36"/>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3" name="Google Shape;283;p36"/>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SECTION_HEADER_1_1_1_1_1_1_1_1_1_1">
    <p:bg>
      <p:bgPr>
        <a:solidFill>
          <a:schemeClr val="lt2"/>
        </a:solidFill>
      </p:bgPr>
    </p:bg>
    <p:spTree>
      <p:nvGrpSpPr>
        <p:cNvPr id="284" name="Shape 284"/>
        <p:cNvGrpSpPr/>
        <p:nvPr/>
      </p:nvGrpSpPr>
      <p:grpSpPr>
        <a:xfrm>
          <a:off x="0" y="0"/>
          <a:ext cx="0" cy="0"/>
          <a:chOff x="0" y="0"/>
          <a:chExt cx="0" cy="0"/>
        </a:xfrm>
      </p:grpSpPr>
      <p:pic>
        <p:nvPicPr>
          <p:cNvPr id="285" name="Google Shape;285;p37"/>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86" name="Google Shape;286;p37"/>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87" name="Google Shape;287;p37"/>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88" name="Google Shape;288;p37"/>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SECTION_HEADER_1_1_1_1_1_1_1_2">
    <p:bg>
      <p:bgPr>
        <a:solidFill>
          <a:schemeClr val="lt2"/>
        </a:solidFill>
      </p:bgPr>
    </p:bg>
    <p:spTree>
      <p:nvGrpSpPr>
        <p:cNvPr id="289" name="Shape 289"/>
        <p:cNvGrpSpPr/>
        <p:nvPr/>
      </p:nvGrpSpPr>
      <p:grpSpPr>
        <a:xfrm>
          <a:off x="0" y="0"/>
          <a:ext cx="0" cy="0"/>
          <a:chOff x="0" y="0"/>
          <a:chExt cx="0" cy="0"/>
        </a:xfrm>
      </p:grpSpPr>
      <p:pic>
        <p:nvPicPr>
          <p:cNvPr id="290" name="Google Shape;290;p38"/>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291" name="Google Shape;291;p38"/>
          <p:cNvPicPr preferRelativeResize="0"/>
          <p:nvPr/>
        </p:nvPicPr>
        <p:blipFill>
          <a:blip r:embed="rId2">
            <a:alphaModFix amt="55000"/>
          </a:blip>
          <a:stretch>
            <a:fillRect/>
          </a:stretch>
        </p:blipFill>
        <p:spPr>
          <a:xfrm flipH="1" rot="10800000">
            <a:off x="4829175" y="2971175"/>
            <a:ext cx="2105025" cy="2172326"/>
          </a:xfrm>
          <a:prstGeom prst="rect">
            <a:avLst/>
          </a:prstGeom>
          <a:noFill/>
          <a:ln>
            <a:noFill/>
          </a:ln>
        </p:spPr>
      </p:pic>
      <p:sp>
        <p:nvSpPr>
          <p:cNvPr id="292" name="Google Shape;292;p38"/>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93" name="Google Shape;293;p38"/>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SECTION_HEADER_1_1_1_1_1_1_1_1_1_1_2">
    <p:bg>
      <p:bgPr>
        <a:solidFill>
          <a:schemeClr val="lt2"/>
        </a:solidFill>
      </p:bgPr>
    </p:bg>
    <p:spTree>
      <p:nvGrpSpPr>
        <p:cNvPr id="294" name="Shape 294"/>
        <p:cNvGrpSpPr/>
        <p:nvPr/>
      </p:nvGrpSpPr>
      <p:grpSpPr>
        <a:xfrm>
          <a:off x="0" y="0"/>
          <a:ext cx="0" cy="0"/>
          <a:chOff x="0" y="0"/>
          <a:chExt cx="0" cy="0"/>
        </a:xfrm>
      </p:grpSpPr>
      <p:pic>
        <p:nvPicPr>
          <p:cNvPr id="295" name="Google Shape;295;p39"/>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96" name="Google Shape;296;p39"/>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97" name="Google Shape;297;p39"/>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98" name="Google Shape;298;p39"/>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SECTION_HEADER_1_1_1_1_1_1_1_2_1">
    <p:bg>
      <p:bgPr>
        <a:solidFill>
          <a:schemeClr val="lt2"/>
        </a:solidFill>
      </p:bgPr>
    </p:bg>
    <p:spTree>
      <p:nvGrpSpPr>
        <p:cNvPr id="299" name="Shape 299"/>
        <p:cNvGrpSpPr/>
        <p:nvPr/>
      </p:nvGrpSpPr>
      <p:grpSpPr>
        <a:xfrm>
          <a:off x="0" y="0"/>
          <a:ext cx="0" cy="0"/>
          <a:chOff x="0" y="0"/>
          <a:chExt cx="0" cy="0"/>
        </a:xfrm>
      </p:grpSpPr>
      <p:pic>
        <p:nvPicPr>
          <p:cNvPr id="300" name="Google Shape;300;p40"/>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301" name="Google Shape;301;p40"/>
          <p:cNvPicPr preferRelativeResize="0"/>
          <p:nvPr/>
        </p:nvPicPr>
        <p:blipFill>
          <a:blip r:embed="rId2">
            <a:alphaModFix amt="55000"/>
          </a:blip>
          <a:stretch>
            <a:fillRect/>
          </a:stretch>
        </p:blipFill>
        <p:spPr>
          <a:xfrm flipH="1" rot="10800000">
            <a:off x="4829175" y="2971175"/>
            <a:ext cx="2105025" cy="2172326"/>
          </a:xfrm>
          <a:prstGeom prst="rect">
            <a:avLst/>
          </a:prstGeom>
          <a:noFill/>
          <a:ln>
            <a:noFill/>
          </a:ln>
        </p:spPr>
      </p:pic>
      <p:sp>
        <p:nvSpPr>
          <p:cNvPr id="302" name="Google Shape;302;p40"/>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303" name="Google Shape;303;p40"/>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26" name="Shape 26"/>
        <p:cNvGrpSpPr/>
        <p:nvPr/>
      </p:nvGrpSpPr>
      <p:grpSpPr>
        <a:xfrm>
          <a:off x="0" y="0"/>
          <a:ext cx="0" cy="0"/>
          <a:chOff x="0" y="0"/>
          <a:chExt cx="0" cy="0"/>
        </a:xfrm>
      </p:grpSpPr>
      <p:pic>
        <p:nvPicPr>
          <p:cNvPr id="27" name="Google Shape;27;p5"/>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28" name="Google Shape;28;p5"/>
          <p:cNvSpPr txBox="1"/>
          <p:nvPr>
            <p:ph idx="1" type="subTitle"/>
          </p:nvPr>
        </p:nvSpPr>
        <p:spPr>
          <a:xfrm>
            <a:off x="1660981" y="2924247"/>
            <a:ext cx="2377500" cy="7131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9" name="Google Shape;29;p5"/>
          <p:cNvSpPr txBox="1"/>
          <p:nvPr>
            <p:ph idx="2" type="subTitle"/>
          </p:nvPr>
        </p:nvSpPr>
        <p:spPr>
          <a:xfrm>
            <a:off x="5105519" y="2924247"/>
            <a:ext cx="2377500" cy="7131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30" name="Google Shape;30;p5"/>
          <p:cNvSpPr txBox="1"/>
          <p:nvPr>
            <p:ph type="title"/>
          </p:nvPr>
        </p:nvSpPr>
        <p:spPr>
          <a:xfrm>
            <a:off x="1949731" y="2481147"/>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31" name="Google Shape;31;p5"/>
          <p:cNvSpPr txBox="1"/>
          <p:nvPr>
            <p:ph idx="3" type="title"/>
          </p:nvPr>
        </p:nvSpPr>
        <p:spPr>
          <a:xfrm>
            <a:off x="5394269" y="2481147"/>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32" name="Google Shape;32;p5"/>
          <p:cNvSpPr txBox="1"/>
          <p:nvPr>
            <p:ph idx="4" type="title"/>
          </p:nvPr>
        </p:nvSpPr>
        <p:spPr>
          <a:xfrm>
            <a:off x="714125" y="54682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33" name="Google Shape;33;p5"/>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SECTION_HEADER_1_3_1">
    <p:bg>
      <p:bgPr>
        <a:solidFill>
          <a:schemeClr val="lt2"/>
        </a:solidFill>
      </p:bgPr>
    </p:bg>
    <p:spTree>
      <p:nvGrpSpPr>
        <p:cNvPr id="304" name="Shape 304"/>
        <p:cNvGrpSpPr/>
        <p:nvPr/>
      </p:nvGrpSpPr>
      <p:grpSpPr>
        <a:xfrm>
          <a:off x="0" y="0"/>
          <a:ext cx="0" cy="0"/>
          <a:chOff x="0" y="0"/>
          <a:chExt cx="0" cy="0"/>
        </a:xfrm>
      </p:grpSpPr>
      <p:pic>
        <p:nvPicPr>
          <p:cNvPr id="305" name="Google Shape;305;p41"/>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306" name="Google Shape;306;p41"/>
          <p:cNvPicPr preferRelativeResize="0"/>
          <p:nvPr/>
        </p:nvPicPr>
        <p:blipFill>
          <a:blip r:embed="rId2">
            <a:alphaModFix amt="75000"/>
          </a:blip>
          <a:stretch>
            <a:fillRect/>
          </a:stretch>
        </p:blipFill>
        <p:spPr>
          <a:xfrm flipH="1" rot="10800000">
            <a:off x="0" y="3159225"/>
            <a:ext cx="2060450" cy="1984276"/>
          </a:xfrm>
          <a:prstGeom prst="rect">
            <a:avLst/>
          </a:prstGeom>
          <a:noFill/>
          <a:ln>
            <a:noFill/>
          </a:ln>
        </p:spPr>
      </p:pic>
      <p:sp>
        <p:nvSpPr>
          <p:cNvPr id="307" name="Google Shape;307;p41"/>
          <p:cNvSpPr txBox="1"/>
          <p:nvPr>
            <p:ph idx="1" type="subTitle"/>
          </p:nvPr>
        </p:nvSpPr>
        <p:spPr>
          <a:xfrm>
            <a:off x="2390700" y="1772513"/>
            <a:ext cx="43626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308" name="Google Shape;308;p41"/>
          <p:cNvSpPr txBox="1"/>
          <p:nvPr>
            <p:ph hasCustomPrompt="1" type="title"/>
          </p:nvPr>
        </p:nvSpPr>
        <p:spPr>
          <a:xfrm>
            <a:off x="2643000" y="1224113"/>
            <a:ext cx="38580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600"/>
              <a:buNone/>
              <a:defRPr sz="3800"/>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309" name="Google Shape;309;p41"/>
          <p:cNvSpPr txBox="1"/>
          <p:nvPr>
            <p:ph idx="2" type="subTitle"/>
          </p:nvPr>
        </p:nvSpPr>
        <p:spPr>
          <a:xfrm>
            <a:off x="2390700" y="2999057"/>
            <a:ext cx="4362600" cy="365700"/>
          </a:xfrm>
          <a:prstGeom prst="rect">
            <a:avLst/>
          </a:prstGeom>
        </p:spPr>
        <p:txBody>
          <a:bodyPr anchorCtr="0" anchor="ctr" bIns="91425" lIns="91425" spcFirstLastPara="1" rIns="91425" wrap="square" tIns="91425">
            <a:noAutofit/>
          </a:bodyPr>
          <a:lstStyle>
            <a:lvl1pPr lvl="0" rtl="0" algn="ctr">
              <a:lnSpc>
                <a:spcPct val="150000"/>
              </a:lnSpc>
              <a:spcBef>
                <a:spcPts val="0"/>
              </a:spcBef>
              <a:spcAft>
                <a:spcPts val="0"/>
              </a:spcAft>
              <a:buNone/>
              <a:defRPr sz="1600"/>
            </a:lvl1pPr>
            <a:lvl2pPr lvl="1" rtl="0" algn="ctr">
              <a:lnSpc>
                <a:spcPct val="150000"/>
              </a:lnSpc>
              <a:spcBef>
                <a:spcPts val="0"/>
              </a:spcBef>
              <a:spcAft>
                <a:spcPts val="0"/>
              </a:spcAft>
              <a:buNone/>
              <a:defRPr sz="1600"/>
            </a:lvl2pPr>
            <a:lvl3pPr lvl="2" rtl="0" algn="ctr">
              <a:lnSpc>
                <a:spcPct val="150000"/>
              </a:lnSpc>
              <a:spcBef>
                <a:spcPts val="0"/>
              </a:spcBef>
              <a:spcAft>
                <a:spcPts val="0"/>
              </a:spcAft>
              <a:buNone/>
              <a:defRPr sz="1600"/>
            </a:lvl3pPr>
            <a:lvl4pPr lvl="3" rtl="0" algn="ctr">
              <a:lnSpc>
                <a:spcPct val="150000"/>
              </a:lnSpc>
              <a:spcBef>
                <a:spcPts val="0"/>
              </a:spcBef>
              <a:spcAft>
                <a:spcPts val="0"/>
              </a:spcAft>
              <a:buNone/>
              <a:defRPr sz="1600"/>
            </a:lvl4pPr>
            <a:lvl5pPr lvl="4" rtl="0" algn="ctr">
              <a:lnSpc>
                <a:spcPct val="150000"/>
              </a:lnSpc>
              <a:spcBef>
                <a:spcPts val="0"/>
              </a:spcBef>
              <a:spcAft>
                <a:spcPts val="0"/>
              </a:spcAft>
              <a:buNone/>
              <a:defRPr sz="1600"/>
            </a:lvl5pPr>
            <a:lvl6pPr lvl="5" rtl="0" algn="ctr">
              <a:lnSpc>
                <a:spcPct val="150000"/>
              </a:lnSpc>
              <a:spcBef>
                <a:spcPts val="0"/>
              </a:spcBef>
              <a:spcAft>
                <a:spcPts val="0"/>
              </a:spcAft>
              <a:buNone/>
              <a:defRPr sz="1600"/>
            </a:lvl6pPr>
            <a:lvl7pPr lvl="6" rtl="0" algn="ctr">
              <a:lnSpc>
                <a:spcPct val="150000"/>
              </a:lnSpc>
              <a:spcBef>
                <a:spcPts val="0"/>
              </a:spcBef>
              <a:spcAft>
                <a:spcPts val="0"/>
              </a:spcAft>
              <a:buNone/>
              <a:defRPr sz="1600"/>
            </a:lvl7pPr>
            <a:lvl8pPr lvl="7" rtl="0" algn="ctr">
              <a:lnSpc>
                <a:spcPct val="150000"/>
              </a:lnSpc>
              <a:spcBef>
                <a:spcPts val="0"/>
              </a:spcBef>
              <a:spcAft>
                <a:spcPts val="0"/>
              </a:spcAft>
              <a:buNone/>
              <a:defRPr sz="1600"/>
            </a:lvl8pPr>
            <a:lvl9pPr lvl="8" rtl="0" algn="ctr">
              <a:lnSpc>
                <a:spcPct val="150000"/>
              </a:lnSpc>
              <a:spcBef>
                <a:spcPts val="0"/>
              </a:spcBef>
              <a:spcAft>
                <a:spcPts val="0"/>
              </a:spcAft>
              <a:buNone/>
              <a:defRPr sz="1600"/>
            </a:lvl9pPr>
          </a:lstStyle>
          <a:p/>
        </p:txBody>
      </p:sp>
      <p:sp>
        <p:nvSpPr>
          <p:cNvPr id="310" name="Google Shape;310;p41"/>
          <p:cNvSpPr txBox="1"/>
          <p:nvPr>
            <p:ph hasCustomPrompt="1" idx="3" type="title"/>
          </p:nvPr>
        </p:nvSpPr>
        <p:spPr>
          <a:xfrm>
            <a:off x="2643000" y="2451059"/>
            <a:ext cx="38580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600"/>
              <a:buNone/>
              <a:defRPr sz="3800"/>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311" name="Google Shape;311;p41"/>
          <p:cNvSpPr txBox="1"/>
          <p:nvPr>
            <p:ph idx="4" type="subTitle"/>
          </p:nvPr>
        </p:nvSpPr>
        <p:spPr>
          <a:xfrm>
            <a:off x="2390700" y="4225602"/>
            <a:ext cx="43626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312" name="Google Shape;312;p41"/>
          <p:cNvSpPr txBox="1"/>
          <p:nvPr>
            <p:ph hasCustomPrompt="1" idx="5" type="title"/>
          </p:nvPr>
        </p:nvSpPr>
        <p:spPr>
          <a:xfrm>
            <a:off x="2643000" y="3678005"/>
            <a:ext cx="38580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600"/>
              <a:buNone/>
              <a:defRPr sz="3800"/>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313" name="Google Shape;313;p41"/>
          <p:cNvSpPr txBox="1"/>
          <p:nvPr>
            <p:ph idx="6" type="title"/>
          </p:nvPr>
        </p:nvSpPr>
        <p:spPr>
          <a:xfrm>
            <a:off x="714125" y="546825"/>
            <a:ext cx="7660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314" name="Google Shape;314;p41"/>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SECTION_HEADER_1_3_1_2">
    <p:bg>
      <p:bgPr>
        <a:solidFill>
          <a:schemeClr val="lt2"/>
        </a:solidFill>
      </p:bgPr>
    </p:bg>
    <p:spTree>
      <p:nvGrpSpPr>
        <p:cNvPr id="315" name="Shape 315"/>
        <p:cNvGrpSpPr/>
        <p:nvPr/>
      </p:nvGrpSpPr>
      <p:grpSpPr>
        <a:xfrm>
          <a:off x="0" y="0"/>
          <a:ext cx="0" cy="0"/>
          <a:chOff x="0" y="0"/>
          <a:chExt cx="0" cy="0"/>
        </a:xfrm>
      </p:grpSpPr>
      <p:pic>
        <p:nvPicPr>
          <p:cNvPr id="316" name="Google Shape;316;p42"/>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317" name="Google Shape;317;p42"/>
          <p:cNvPicPr preferRelativeResize="0"/>
          <p:nvPr/>
        </p:nvPicPr>
        <p:blipFill>
          <a:blip r:embed="rId2">
            <a:alphaModFix amt="75000"/>
          </a:blip>
          <a:stretch>
            <a:fillRect/>
          </a:stretch>
        </p:blipFill>
        <p:spPr>
          <a:xfrm flipH="1" rot="10800000">
            <a:off x="0" y="3159225"/>
            <a:ext cx="2060450" cy="1984276"/>
          </a:xfrm>
          <a:prstGeom prst="rect">
            <a:avLst/>
          </a:prstGeom>
          <a:noFill/>
          <a:ln>
            <a:noFill/>
          </a:ln>
        </p:spPr>
      </p:pic>
      <p:sp>
        <p:nvSpPr>
          <p:cNvPr id="318" name="Google Shape;318;p42"/>
          <p:cNvSpPr txBox="1"/>
          <p:nvPr>
            <p:ph type="title"/>
          </p:nvPr>
        </p:nvSpPr>
        <p:spPr>
          <a:xfrm>
            <a:off x="714125" y="546825"/>
            <a:ext cx="76605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319" name="Google Shape;319;p42"/>
          <p:cNvSpPr txBox="1"/>
          <p:nvPr>
            <p:ph hasCustomPrompt="1" idx="2" type="title"/>
          </p:nvPr>
        </p:nvSpPr>
        <p:spPr>
          <a:xfrm>
            <a:off x="4418025" y="1664575"/>
            <a:ext cx="4010100" cy="738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sz="3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20" name="Google Shape;320;p42"/>
          <p:cNvSpPr txBox="1"/>
          <p:nvPr>
            <p:ph idx="1" type="subTitle"/>
          </p:nvPr>
        </p:nvSpPr>
        <p:spPr>
          <a:xfrm>
            <a:off x="4417875" y="2325475"/>
            <a:ext cx="4010400" cy="44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160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321" name="Google Shape;321;p42"/>
          <p:cNvSpPr txBox="1"/>
          <p:nvPr>
            <p:ph hasCustomPrompt="1" idx="3" type="title"/>
          </p:nvPr>
        </p:nvSpPr>
        <p:spPr>
          <a:xfrm>
            <a:off x="4418350" y="3273100"/>
            <a:ext cx="4010100" cy="738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sz="3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22" name="Google Shape;322;p42"/>
          <p:cNvSpPr txBox="1"/>
          <p:nvPr>
            <p:ph idx="4" type="subTitle"/>
          </p:nvPr>
        </p:nvSpPr>
        <p:spPr>
          <a:xfrm>
            <a:off x="4417875" y="3934001"/>
            <a:ext cx="4010400" cy="44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160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SECTION_HEADER_1">
    <p:bg>
      <p:bgPr>
        <a:solidFill>
          <a:schemeClr val="lt2"/>
        </a:solidFill>
      </p:bgPr>
    </p:bg>
    <p:spTree>
      <p:nvGrpSpPr>
        <p:cNvPr id="323" name="Shape 323"/>
        <p:cNvGrpSpPr/>
        <p:nvPr/>
      </p:nvGrpSpPr>
      <p:grpSpPr>
        <a:xfrm>
          <a:off x="0" y="0"/>
          <a:ext cx="0" cy="0"/>
          <a:chOff x="0" y="0"/>
          <a:chExt cx="0" cy="0"/>
        </a:xfrm>
      </p:grpSpPr>
      <p:pic>
        <p:nvPicPr>
          <p:cNvPr id="324" name="Google Shape;324;p43"/>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325" name="Google Shape;325;p43"/>
          <p:cNvSpPr txBox="1"/>
          <p:nvPr>
            <p:ph idx="1" type="subTitle"/>
          </p:nvPr>
        </p:nvSpPr>
        <p:spPr>
          <a:xfrm>
            <a:off x="2863350" y="3448131"/>
            <a:ext cx="3417300" cy="41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p:txBody>
      </p:sp>
      <p:sp>
        <p:nvSpPr>
          <p:cNvPr id="326" name="Google Shape;326;p43"/>
          <p:cNvSpPr txBox="1"/>
          <p:nvPr>
            <p:ph type="title"/>
          </p:nvPr>
        </p:nvSpPr>
        <p:spPr>
          <a:xfrm>
            <a:off x="1345800" y="1284969"/>
            <a:ext cx="6452400" cy="20673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Clr>
                <a:schemeClr val="accent2"/>
              </a:buClr>
              <a:buSzPts val="2400"/>
              <a:buNone/>
              <a:defRPr sz="2900">
                <a:solidFill>
                  <a:schemeClr val="dk2"/>
                </a:solidFill>
              </a:defRPr>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327" name="Google Shape;327;p43"/>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SECTION_HEADER_1_3_1_1">
    <p:bg>
      <p:bgPr>
        <a:solidFill>
          <a:schemeClr val="lt2"/>
        </a:solidFill>
      </p:bgPr>
    </p:bg>
    <p:spTree>
      <p:nvGrpSpPr>
        <p:cNvPr id="328" name="Shape 328"/>
        <p:cNvGrpSpPr/>
        <p:nvPr/>
      </p:nvGrpSpPr>
      <p:grpSpPr>
        <a:xfrm>
          <a:off x="0" y="0"/>
          <a:ext cx="0" cy="0"/>
          <a:chOff x="0" y="0"/>
          <a:chExt cx="0" cy="0"/>
        </a:xfrm>
      </p:grpSpPr>
      <p:pic>
        <p:nvPicPr>
          <p:cNvPr id="329" name="Google Shape;329;p44"/>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330" name="Google Shape;330;p44"/>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331" name="Google Shape;331;p44"/>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SECTION_HEADER_1_3_1_1_1">
    <p:bg>
      <p:bgPr>
        <a:solidFill>
          <a:schemeClr val="lt2"/>
        </a:solidFill>
      </p:bgPr>
    </p:bg>
    <p:spTree>
      <p:nvGrpSpPr>
        <p:cNvPr id="332" name="Shape 332"/>
        <p:cNvGrpSpPr/>
        <p:nvPr/>
      </p:nvGrpSpPr>
      <p:grpSpPr>
        <a:xfrm>
          <a:off x="0" y="0"/>
          <a:ext cx="0" cy="0"/>
          <a:chOff x="0" y="0"/>
          <a:chExt cx="0" cy="0"/>
        </a:xfrm>
      </p:grpSpPr>
      <p:sp>
        <p:nvSpPr>
          <p:cNvPr id="333" name="Google Shape;333;p45"/>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4" name="Google Shape;334;p45"/>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335" name="Google Shape;335;p45"/>
          <p:cNvPicPr preferRelativeResize="0"/>
          <p:nvPr/>
        </p:nvPicPr>
        <p:blipFill>
          <a:blip r:embed="rId2">
            <a:alphaModFix amt="55000"/>
          </a:blip>
          <a:stretch>
            <a:fillRect/>
          </a:stretch>
        </p:blipFill>
        <p:spPr>
          <a:xfrm flipH="1" rot="10800000">
            <a:off x="4829175" y="2971175"/>
            <a:ext cx="2105025" cy="217232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34" name="Shape 34"/>
        <p:cNvGrpSpPr/>
        <p:nvPr/>
      </p:nvGrpSpPr>
      <p:grpSpPr>
        <a:xfrm>
          <a:off x="0" y="0"/>
          <a:ext cx="0" cy="0"/>
          <a:chOff x="0" y="0"/>
          <a:chExt cx="0" cy="0"/>
        </a:xfrm>
      </p:grpSpPr>
      <p:pic>
        <p:nvPicPr>
          <p:cNvPr id="35" name="Google Shape;35;p6"/>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36" name="Google Shape;36;p6"/>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37" name="Google Shape;37;p6"/>
          <p:cNvSpPr txBox="1"/>
          <p:nvPr>
            <p:ph type="title"/>
          </p:nvPr>
        </p:nvSpPr>
        <p:spPr>
          <a:xfrm>
            <a:off x="714125" y="546825"/>
            <a:ext cx="771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38" name="Google Shape;38;p6"/>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pic>
        <p:nvPicPr>
          <p:cNvPr id="40" name="Google Shape;40;p7"/>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41" name="Google Shape;41;p7"/>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42" name="Google Shape;42;p7"/>
          <p:cNvSpPr txBox="1"/>
          <p:nvPr>
            <p:ph idx="1" type="body"/>
          </p:nvPr>
        </p:nvSpPr>
        <p:spPr>
          <a:xfrm>
            <a:off x="714125" y="1317600"/>
            <a:ext cx="4962900" cy="2508300"/>
          </a:xfrm>
          <a:prstGeom prst="rect">
            <a:avLst/>
          </a:prstGeom>
        </p:spPr>
        <p:txBody>
          <a:bodyPr anchorCtr="0" anchor="ctr" bIns="91425" lIns="91425" spcFirstLastPara="1" rIns="91425" wrap="square" tIns="91425">
            <a:noAutofit/>
          </a:bodyPr>
          <a:lstStyle>
            <a:lvl1pPr indent="-311150" lvl="0" marL="457200" rtl="0">
              <a:lnSpc>
                <a:spcPct val="100000"/>
              </a:lnSpc>
              <a:spcBef>
                <a:spcPts val="0"/>
              </a:spcBef>
              <a:spcAft>
                <a:spcPts val="0"/>
              </a:spcAft>
              <a:buSzPts val="1300"/>
              <a:buChar char="●"/>
              <a:defRPr sz="1400"/>
            </a:lvl1pPr>
            <a:lvl2pPr indent="-311150" lvl="1" marL="914400" rtl="0">
              <a:spcBef>
                <a:spcPts val="0"/>
              </a:spcBef>
              <a:spcAft>
                <a:spcPts val="0"/>
              </a:spcAft>
              <a:buSzPts val="1300"/>
              <a:buChar char="○"/>
              <a:defRPr sz="1300"/>
            </a:lvl2pPr>
            <a:lvl3pPr indent="-311150" lvl="2" marL="1371600" rtl="0">
              <a:spcBef>
                <a:spcPts val="1600"/>
              </a:spcBef>
              <a:spcAft>
                <a:spcPts val="0"/>
              </a:spcAft>
              <a:buSzPts val="1300"/>
              <a:buChar char="■"/>
              <a:defRPr sz="1300"/>
            </a:lvl3pPr>
            <a:lvl4pPr indent="-311150" lvl="3" marL="1828800" rtl="0">
              <a:spcBef>
                <a:spcPts val="1600"/>
              </a:spcBef>
              <a:spcAft>
                <a:spcPts val="0"/>
              </a:spcAft>
              <a:buSzPts val="1300"/>
              <a:buChar char="●"/>
              <a:defRPr sz="1300"/>
            </a:lvl4pPr>
            <a:lvl5pPr indent="-311150" lvl="4" marL="2286000" rtl="0">
              <a:spcBef>
                <a:spcPts val="1600"/>
              </a:spcBef>
              <a:spcAft>
                <a:spcPts val="0"/>
              </a:spcAft>
              <a:buSzPts val="1300"/>
              <a:buChar char="○"/>
              <a:defRPr sz="1300"/>
            </a:lvl5pPr>
            <a:lvl6pPr indent="-311150" lvl="5" marL="2743200" rtl="0">
              <a:spcBef>
                <a:spcPts val="1600"/>
              </a:spcBef>
              <a:spcAft>
                <a:spcPts val="0"/>
              </a:spcAft>
              <a:buSzPts val="1300"/>
              <a:buChar char="■"/>
              <a:defRPr sz="1300"/>
            </a:lvl6pPr>
            <a:lvl7pPr indent="-311150" lvl="6" marL="3200400" rtl="0">
              <a:spcBef>
                <a:spcPts val="1600"/>
              </a:spcBef>
              <a:spcAft>
                <a:spcPts val="0"/>
              </a:spcAft>
              <a:buSzPts val="1300"/>
              <a:buChar char="●"/>
              <a:defRPr sz="1300"/>
            </a:lvl7pPr>
            <a:lvl8pPr indent="-311150" lvl="7" marL="3657600" rtl="0">
              <a:spcBef>
                <a:spcPts val="1600"/>
              </a:spcBef>
              <a:spcAft>
                <a:spcPts val="0"/>
              </a:spcAft>
              <a:buSzPts val="1300"/>
              <a:buChar char="○"/>
              <a:defRPr sz="1300"/>
            </a:lvl8pPr>
            <a:lvl9pPr indent="-311150" lvl="8" marL="4114800" rtl="0">
              <a:spcBef>
                <a:spcPts val="1600"/>
              </a:spcBef>
              <a:spcAft>
                <a:spcPts val="1600"/>
              </a:spcAft>
              <a:buSzPts val="1300"/>
              <a:buChar char="■"/>
              <a:defRPr sz="1300"/>
            </a:lvl9pPr>
          </a:lstStyle>
          <a:p/>
        </p:txBody>
      </p:sp>
      <p:sp>
        <p:nvSpPr>
          <p:cNvPr id="43" name="Google Shape;43;p7"/>
          <p:cNvSpPr txBox="1"/>
          <p:nvPr>
            <p:ph type="title"/>
          </p:nvPr>
        </p:nvSpPr>
        <p:spPr>
          <a:xfrm>
            <a:off x="714125" y="543950"/>
            <a:ext cx="7715700" cy="36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44" name="Google Shape;44;p7"/>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5" name="Shape 45"/>
        <p:cNvGrpSpPr/>
        <p:nvPr/>
      </p:nvGrpSpPr>
      <p:grpSpPr>
        <a:xfrm>
          <a:off x="0" y="0"/>
          <a:ext cx="0" cy="0"/>
          <a:chOff x="0" y="0"/>
          <a:chExt cx="0" cy="0"/>
        </a:xfrm>
      </p:grpSpPr>
      <p:pic>
        <p:nvPicPr>
          <p:cNvPr id="46" name="Google Shape;46;p8"/>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47" name="Google Shape;47;p8"/>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type="title"/>
          </p:nvPr>
        </p:nvSpPr>
        <p:spPr>
          <a:xfrm>
            <a:off x="2230800" y="1304550"/>
            <a:ext cx="4682400" cy="25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7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49" name="Shape 49"/>
        <p:cNvGrpSpPr/>
        <p:nvPr/>
      </p:nvGrpSpPr>
      <p:grpSpPr>
        <a:xfrm>
          <a:off x="0" y="0"/>
          <a:ext cx="0" cy="0"/>
          <a:chOff x="0" y="0"/>
          <a:chExt cx="0" cy="0"/>
        </a:xfrm>
      </p:grpSpPr>
      <p:pic>
        <p:nvPicPr>
          <p:cNvPr id="50" name="Google Shape;50;p9"/>
          <p:cNvPicPr preferRelativeResize="0"/>
          <p:nvPr/>
        </p:nvPicPr>
        <p:blipFill>
          <a:blip r:embed="rId2">
            <a:alphaModFix amt="55000"/>
          </a:blip>
          <a:stretch>
            <a:fillRect/>
          </a:stretch>
        </p:blipFill>
        <p:spPr>
          <a:xfrm flipH="1">
            <a:off x="2958360" y="1779725"/>
            <a:ext cx="3227225" cy="3330400"/>
          </a:xfrm>
          <a:prstGeom prst="rect">
            <a:avLst/>
          </a:prstGeom>
          <a:noFill/>
          <a:ln>
            <a:noFill/>
          </a:ln>
        </p:spPr>
      </p:pic>
      <p:sp>
        <p:nvSpPr>
          <p:cNvPr id="51" name="Google Shape;51;p9"/>
          <p:cNvSpPr txBox="1"/>
          <p:nvPr>
            <p:ph type="title"/>
          </p:nvPr>
        </p:nvSpPr>
        <p:spPr>
          <a:xfrm>
            <a:off x="714120" y="1576894"/>
            <a:ext cx="30600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800"/>
              <a:buNone/>
              <a:defRPr sz="20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52" name="Google Shape;52;p9"/>
          <p:cNvSpPr txBox="1"/>
          <p:nvPr>
            <p:ph idx="2" type="title"/>
          </p:nvPr>
        </p:nvSpPr>
        <p:spPr>
          <a:xfrm>
            <a:off x="714125" y="546825"/>
            <a:ext cx="77157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53" name="Google Shape;53;p9"/>
          <p:cNvSpPr txBox="1"/>
          <p:nvPr>
            <p:ph idx="1" type="subTitle"/>
          </p:nvPr>
        </p:nvSpPr>
        <p:spPr>
          <a:xfrm>
            <a:off x="714125" y="1995206"/>
            <a:ext cx="2650200" cy="15714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54" name="Google Shape;54;p9"/>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0"/>
          <p:cNvSpPr txBox="1"/>
          <p:nvPr>
            <p:ph type="title"/>
          </p:nvPr>
        </p:nvSpPr>
        <p:spPr>
          <a:xfrm>
            <a:off x="4798375" y="3473350"/>
            <a:ext cx="3631500" cy="1126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2"/>
              </a:buClr>
              <a:buSzPts val="3600"/>
              <a:buNone/>
              <a:defRPr sz="2700">
                <a:solidFill>
                  <a:schemeClr val="lt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4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Libre Baskerville"/>
              <a:buNone/>
              <a:defRPr b="1" sz="2800">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42900" lvl="1" marL="9144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indent="-342900" lvl="2" marL="13716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indent="-342900" lvl="3" marL="18288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indent="-342900" lvl="4" marL="22860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indent="-342900" lvl="5" marL="27432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indent="-342900" lvl="6" marL="32004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indent="-342900" lvl="7" marL="36576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indent="-342900" lvl="8" marL="41148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38">
          <p15:clr>
            <a:srgbClr val="EA4335"/>
          </p15:clr>
        </p15:guide>
        <p15:guide id="2" orient="horz" pos="2903">
          <p15:clr>
            <a:srgbClr val="EA4335"/>
          </p15:clr>
        </p15:guide>
        <p15:guide id="3" pos="451">
          <p15:clr>
            <a:srgbClr val="EA4335"/>
          </p15:clr>
        </p15:guide>
        <p15:guide id="4" pos="5309">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7.xml"/><Relationship Id="rId3" Type="http://schemas.openxmlformats.org/officeDocument/2006/relationships/hyperlink" Target="http://drive.google.com/file/d/1WI_pzxad9syUCJkoAteY1OOpuIG26STX/view" TargetMode="Externa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researchgate.net/publication/352017898_Point-Denoise_Unsupervised_outlier_detection_for_3D_point_clouds_enhancement/figures?lo=1&amp;utm_source=google&amp;utm_medium=organic" TargetMode="External"/><Relationship Id="rId4" Type="http://schemas.openxmlformats.org/officeDocument/2006/relationships/hyperlink" Target="https://rtavenar.github.io/blog/dtw.html" TargetMode="External"/><Relationship Id="rId5" Type="http://schemas.openxmlformats.org/officeDocument/2006/relationships/hyperlink" Target="https://www.youtube.com/watch?app=desktop&amp;v=vsGN8WqwvKg" TargetMode="External"/><Relationship Id="rId6" Type="http://schemas.openxmlformats.org/officeDocument/2006/relationships/hyperlink" Target="https://cherkov.com/art-and-not-only/william-shakespear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hyperlink" Target="https://www.researchgate.net/publication/352017898_Point-Denoise_Unsupervised_outlier_detection_for_3D_point_clouds_enhancemen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12.png"/><Relationship Id="rId6" Type="http://schemas.openxmlformats.org/officeDocument/2006/relationships/image" Target="../media/image19.png"/><Relationship Id="rId7" Type="http://schemas.openxmlformats.org/officeDocument/2006/relationships/image" Target="../media/image25.png"/><Relationship Id="rId8" Type="http://schemas.openxmlformats.org/officeDocument/2006/relationships/hyperlink" Target="https://rtavenar.github.io/blog/dtw.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ph idx="4294967295" type="ctrTitle"/>
          </p:nvPr>
        </p:nvSpPr>
        <p:spPr>
          <a:xfrm>
            <a:off x="1959225" y="961825"/>
            <a:ext cx="6862500" cy="16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The Sentimental of Shakespeare BERT-Based Analysis Using Transfer Learning</a:t>
            </a:r>
            <a:endParaRPr sz="3000"/>
          </a:p>
          <a:p>
            <a:pPr indent="0" lvl="0" marL="0" rtl="0" algn="l">
              <a:spcBef>
                <a:spcPts val="0"/>
              </a:spcBef>
              <a:spcAft>
                <a:spcPts val="0"/>
              </a:spcAft>
              <a:buNone/>
            </a:pPr>
            <a:r>
              <a:t/>
            </a:r>
            <a:endParaRPr sz="3300"/>
          </a:p>
        </p:txBody>
      </p:sp>
      <p:sp>
        <p:nvSpPr>
          <p:cNvPr id="341" name="Google Shape;341;p46"/>
          <p:cNvSpPr txBox="1"/>
          <p:nvPr>
            <p:ph idx="1" type="subTitle"/>
          </p:nvPr>
        </p:nvSpPr>
        <p:spPr>
          <a:xfrm>
            <a:off x="931450" y="3405275"/>
            <a:ext cx="6862500" cy="136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p>
          <a:p>
            <a:pPr indent="0" lvl="0" marL="0" rtl="0" algn="l">
              <a:spcBef>
                <a:spcPts val="0"/>
              </a:spcBef>
              <a:spcAft>
                <a:spcPts val="0"/>
              </a:spcAft>
              <a:buClr>
                <a:schemeClr val="dk1"/>
              </a:buClr>
              <a:buSzPts val="1100"/>
              <a:buFont typeface="Arial"/>
              <a:buNone/>
            </a:pPr>
            <a:r>
              <a:rPr b="1" lang="en" sz="1900"/>
              <a:t>Students:</a:t>
            </a:r>
            <a:r>
              <a:rPr lang="en" sz="1900"/>
              <a:t> Dorin Bachar &amp; Moshe Moalem </a:t>
            </a:r>
            <a:endParaRPr sz="1900"/>
          </a:p>
          <a:p>
            <a:pPr indent="0" lvl="0" marL="0" rtl="0" algn="l">
              <a:spcBef>
                <a:spcPts val="0"/>
              </a:spcBef>
              <a:spcAft>
                <a:spcPts val="0"/>
              </a:spcAft>
              <a:buNone/>
            </a:pPr>
            <a:r>
              <a:t/>
            </a:r>
            <a:endParaRPr b="1" sz="1900"/>
          </a:p>
          <a:p>
            <a:pPr indent="0" lvl="0" marL="0" rtl="0" algn="l">
              <a:spcBef>
                <a:spcPts val="0"/>
              </a:spcBef>
              <a:spcAft>
                <a:spcPts val="0"/>
              </a:spcAft>
              <a:buNone/>
            </a:pPr>
            <a:r>
              <a:rPr b="1" lang="en" sz="1900"/>
              <a:t>Supervisors: </a:t>
            </a:r>
            <a:r>
              <a:rPr lang="en" sz="1900"/>
              <a:t>Dr. Renata Avros  </a:t>
            </a:r>
            <a:r>
              <a:rPr lang="en" sz="1900"/>
              <a:t>Prof. Zeev Volkovich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grpSp>
        <p:nvGrpSpPr>
          <p:cNvPr id="342" name="Google Shape;342;p46"/>
          <p:cNvGrpSpPr/>
          <p:nvPr/>
        </p:nvGrpSpPr>
        <p:grpSpPr>
          <a:xfrm>
            <a:off x="314576" y="425289"/>
            <a:ext cx="1566197" cy="1019025"/>
            <a:chOff x="953187" y="2352950"/>
            <a:chExt cx="4174300" cy="2424517"/>
          </a:xfrm>
        </p:grpSpPr>
        <p:sp>
          <p:nvSpPr>
            <p:cNvPr id="343" name="Google Shape;343;p46"/>
            <p:cNvSpPr/>
            <p:nvPr/>
          </p:nvSpPr>
          <p:spPr>
            <a:xfrm>
              <a:off x="953187" y="4251247"/>
              <a:ext cx="4174300" cy="526220"/>
            </a:xfrm>
            <a:custGeom>
              <a:rect b="b" l="l" r="r" t="t"/>
              <a:pathLst>
                <a:path extrusionOk="0" h="15234" w="166972">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6"/>
            <p:cNvSpPr/>
            <p:nvPr/>
          </p:nvSpPr>
          <p:spPr>
            <a:xfrm>
              <a:off x="3151725" y="3745425"/>
              <a:ext cx="1626850" cy="696250"/>
            </a:xfrm>
            <a:custGeom>
              <a:rect b="b" l="l" r="r" t="t"/>
              <a:pathLst>
                <a:path extrusionOk="0" h="27850" w="65074">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6"/>
            <p:cNvSpPr/>
            <p:nvPr/>
          </p:nvSpPr>
          <p:spPr>
            <a:xfrm>
              <a:off x="1524925" y="3745425"/>
              <a:ext cx="1626825" cy="696250"/>
            </a:xfrm>
            <a:custGeom>
              <a:rect b="b" l="l" r="r" t="t"/>
              <a:pathLst>
                <a:path extrusionOk="0" h="27850" w="65073">
                  <a:moveTo>
                    <a:pt x="0" y="1"/>
                  </a:moveTo>
                  <a:lnTo>
                    <a:pt x="0" y="27850"/>
                  </a:lnTo>
                  <a:lnTo>
                    <a:pt x="65073" y="27850"/>
                  </a:lnTo>
                  <a:lnTo>
                    <a:pt x="65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6"/>
            <p:cNvSpPr/>
            <p:nvPr/>
          </p:nvSpPr>
          <p:spPr>
            <a:xfrm>
              <a:off x="1371125" y="3745425"/>
              <a:ext cx="308125" cy="696250"/>
            </a:xfrm>
            <a:custGeom>
              <a:rect b="b" l="l" r="r" t="t"/>
              <a:pathLst>
                <a:path extrusionOk="0" h="27850" w="12325">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6"/>
            <p:cNvSpPr/>
            <p:nvPr/>
          </p:nvSpPr>
          <p:spPr>
            <a:xfrm>
              <a:off x="2992725" y="3745425"/>
              <a:ext cx="307600" cy="696250"/>
            </a:xfrm>
            <a:custGeom>
              <a:rect b="b" l="l" r="r" t="t"/>
              <a:pathLst>
                <a:path extrusionOk="0" h="27850" w="12304">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6"/>
            <p:cNvSpPr/>
            <p:nvPr/>
          </p:nvSpPr>
          <p:spPr>
            <a:xfrm>
              <a:off x="3099950" y="3816050"/>
              <a:ext cx="245350" cy="555025"/>
            </a:xfrm>
            <a:custGeom>
              <a:rect b="b" l="l" r="r" t="t"/>
              <a:pathLst>
                <a:path extrusionOk="0" h="22201" w="9814">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6"/>
            <p:cNvSpPr/>
            <p:nvPr/>
          </p:nvSpPr>
          <p:spPr>
            <a:xfrm>
              <a:off x="3222875" y="3816050"/>
              <a:ext cx="1497100" cy="555025"/>
            </a:xfrm>
            <a:custGeom>
              <a:rect b="b" l="l" r="r" t="t"/>
              <a:pathLst>
                <a:path extrusionOk="0" h="22201" w="59884">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6"/>
            <p:cNvSpPr/>
            <p:nvPr/>
          </p:nvSpPr>
          <p:spPr>
            <a:xfrm>
              <a:off x="4753950" y="3745425"/>
              <a:ext cx="49200" cy="70650"/>
            </a:xfrm>
            <a:custGeom>
              <a:rect b="b" l="l" r="r" t="t"/>
              <a:pathLst>
                <a:path extrusionOk="0" h="2826" w="1968">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6"/>
            <p:cNvSpPr/>
            <p:nvPr/>
          </p:nvSpPr>
          <p:spPr>
            <a:xfrm>
              <a:off x="4753950" y="4371050"/>
              <a:ext cx="49200" cy="70625"/>
            </a:xfrm>
            <a:custGeom>
              <a:rect b="b" l="l" r="r" t="t"/>
              <a:pathLst>
                <a:path extrusionOk="0" h="2825" w="1968">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6"/>
            <p:cNvSpPr/>
            <p:nvPr/>
          </p:nvSpPr>
          <p:spPr>
            <a:xfrm>
              <a:off x="2862975" y="3049200"/>
              <a:ext cx="1626850" cy="696250"/>
            </a:xfrm>
            <a:custGeom>
              <a:rect b="b" l="l" r="r" t="t"/>
              <a:pathLst>
                <a:path extrusionOk="0" h="27850" w="65074">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6"/>
            <p:cNvSpPr/>
            <p:nvPr/>
          </p:nvSpPr>
          <p:spPr>
            <a:xfrm>
              <a:off x="1236175" y="3049200"/>
              <a:ext cx="1626825" cy="696250"/>
            </a:xfrm>
            <a:custGeom>
              <a:rect b="b" l="l" r="r" t="t"/>
              <a:pathLst>
                <a:path extrusionOk="0" h="27850" w="65073">
                  <a:moveTo>
                    <a:pt x="1" y="0"/>
                  </a:moveTo>
                  <a:lnTo>
                    <a:pt x="1" y="27850"/>
                  </a:lnTo>
                  <a:lnTo>
                    <a:pt x="65073" y="27850"/>
                  </a:lnTo>
                  <a:lnTo>
                    <a:pt x="65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6"/>
            <p:cNvSpPr/>
            <p:nvPr/>
          </p:nvSpPr>
          <p:spPr>
            <a:xfrm>
              <a:off x="1082375" y="3049200"/>
              <a:ext cx="307625" cy="696250"/>
            </a:xfrm>
            <a:custGeom>
              <a:rect b="b" l="l" r="r" t="t"/>
              <a:pathLst>
                <a:path extrusionOk="0" h="27850" w="12305">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6"/>
            <p:cNvSpPr/>
            <p:nvPr/>
          </p:nvSpPr>
          <p:spPr>
            <a:xfrm>
              <a:off x="2703450" y="3049200"/>
              <a:ext cx="308125" cy="696250"/>
            </a:xfrm>
            <a:custGeom>
              <a:rect b="b" l="l" r="r" t="t"/>
              <a:pathLst>
                <a:path extrusionOk="0" h="27850" w="12325">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6"/>
            <p:cNvSpPr/>
            <p:nvPr/>
          </p:nvSpPr>
          <p:spPr>
            <a:xfrm>
              <a:off x="2811200" y="3119825"/>
              <a:ext cx="245350" cy="555000"/>
            </a:xfrm>
            <a:custGeom>
              <a:rect b="b" l="l" r="r" t="t"/>
              <a:pathLst>
                <a:path extrusionOk="0" h="22200" w="9814">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6"/>
            <p:cNvSpPr/>
            <p:nvPr/>
          </p:nvSpPr>
          <p:spPr>
            <a:xfrm>
              <a:off x="2933600" y="3119825"/>
              <a:ext cx="1497125" cy="555000"/>
            </a:xfrm>
            <a:custGeom>
              <a:rect b="b" l="l" r="r" t="t"/>
              <a:pathLst>
                <a:path extrusionOk="0" h="22200" w="59885">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6"/>
            <p:cNvSpPr/>
            <p:nvPr/>
          </p:nvSpPr>
          <p:spPr>
            <a:xfrm>
              <a:off x="4465225" y="3049200"/>
              <a:ext cx="48650" cy="70625"/>
            </a:xfrm>
            <a:custGeom>
              <a:rect b="b" l="l" r="r" t="t"/>
              <a:pathLst>
                <a:path extrusionOk="0" h="2825" w="1946">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6"/>
            <p:cNvSpPr/>
            <p:nvPr/>
          </p:nvSpPr>
          <p:spPr>
            <a:xfrm>
              <a:off x="4465225" y="3674800"/>
              <a:ext cx="49175" cy="70650"/>
            </a:xfrm>
            <a:custGeom>
              <a:rect b="b" l="l" r="r" t="t"/>
              <a:pathLst>
                <a:path extrusionOk="0" h="2826" w="1967">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6"/>
            <p:cNvSpPr/>
            <p:nvPr/>
          </p:nvSpPr>
          <p:spPr>
            <a:xfrm>
              <a:off x="3347375" y="2352950"/>
              <a:ext cx="1626300" cy="696275"/>
            </a:xfrm>
            <a:custGeom>
              <a:rect b="b" l="l" r="r" t="t"/>
              <a:pathLst>
                <a:path extrusionOk="0" h="27851" w="65052">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6"/>
            <p:cNvSpPr/>
            <p:nvPr/>
          </p:nvSpPr>
          <p:spPr>
            <a:xfrm>
              <a:off x="1720550" y="2352950"/>
              <a:ext cx="1626325" cy="696275"/>
            </a:xfrm>
            <a:custGeom>
              <a:rect b="b" l="l" r="r" t="t"/>
              <a:pathLst>
                <a:path extrusionOk="0" h="27851" w="65053">
                  <a:moveTo>
                    <a:pt x="1" y="1"/>
                  </a:moveTo>
                  <a:lnTo>
                    <a:pt x="1" y="27850"/>
                  </a:lnTo>
                  <a:lnTo>
                    <a:pt x="65052" y="27850"/>
                  </a:lnTo>
                  <a:lnTo>
                    <a:pt x="650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6"/>
            <p:cNvSpPr/>
            <p:nvPr/>
          </p:nvSpPr>
          <p:spPr>
            <a:xfrm>
              <a:off x="1566250" y="2352950"/>
              <a:ext cx="308125" cy="696275"/>
            </a:xfrm>
            <a:custGeom>
              <a:rect b="b" l="l" r="r" t="t"/>
              <a:pathLst>
                <a:path extrusionOk="0" h="27851" w="12325">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6"/>
            <p:cNvSpPr/>
            <p:nvPr/>
          </p:nvSpPr>
          <p:spPr>
            <a:xfrm>
              <a:off x="3187825" y="2352950"/>
              <a:ext cx="307600" cy="696275"/>
            </a:xfrm>
            <a:custGeom>
              <a:rect b="b" l="l" r="r" t="t"/>
              <a:pathLst>
                <a:path extrusionOk="0" h="27851" w="12304">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6"/>
            <p:cNvSpPr/>
            <p:nvPr/>
          </p:nvSpPr>
          <p:spPr>
            <a:xfrm>
              <a:off x="3295050" y="2423575"/>
              <a:ext cx="245375" cy="555025"/>
            </a:xfrm>
            <a:custGeom>
              <a:rect b="b" l="l" r="r" t="t"/>
              <a:pathLst>
                <a:path extrusionOk="0" h="22201" w="9815">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6"/>
            <p:cNvSpPr/>
            <p:nvPr/>
          </p:nvSpPr>
          <p:spPr>
            <a:xfrm>
              <a:off x="3417975" y="2423575"/>
              <a:ext cx="1497125" cy="554500"/>
            </a:xfrm>
            <a:custGeom>
              <a:rect b="b" l="l" r="r" t="t"/>
              <a:pathLst>
                <a:path extrusionOk="0" h="22180" w="59885">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6"/>
            <p:cNvSpPr/>
            <p:nvPr/>
          </p:nvSpPr>
          <p:spPr>
            <a:xfrm>
              <a:off x="4949600" y="2352950"/>
              <a:ext cx="48675" cy="70650"/>
            </a:xfrm>
            <a:custGeom>
              <a:rect b="b" l="l" r="r" t="t"/>
              <a:pathLst>
                <a:path extrusionOk="0" h="2826" w="1947">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6"/>
            <p:cNvSpPr/>
            <p:nvPr/>
          </p:nvSpPr>
          <p:spPr>
            <a:xfrm>
              <a:off x="4949600" y="2978575"/>
              <a:ext cx="48675" cy="70650"/>
            </a:xfrm>
            <a:custGeom>
              <a:rect b="b" l="l" r="r" t="t"/>
              <a:pathLst>
                <a:path extrusionOk="0" h="2826" w="1947">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6"/>
            <p:cNvSpPr/>
            <p:nvPr/>
          </p:nvSpPr>
          <p:spPr>
            <a:xfrm>
              <a:off x="1720550" y="2352950"/>
              <a:ext cx="230725" cy="696275"/>
            </a:xfrm>
            <a:custGeom>
              <a:rect b="b" l="l" r="r" t="t"/>
              <a:pathLst>
                <a:path extrusionOk="0" h="27851" w="9229">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6"/>
            <p:cNvSpPr/>
            <p:nvPr/>
          </p:nvSpPr>
          <p:spPr>
            <a:xfrm>
              <a:off x="1874350" y="2352950"/>
              <a:ext cx="231225" cy="696275"/>
            </a:xfrm>
            <a:custGeom>
              <a:rect b="b" l="l" r="r" t="t"/>
              <a:pathLst>
                <a:path extrusionOk="0" h="27851" w="9249">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6"/>
            <p:cNvSpPr/>
            <p:nvPr/>
          </p:nvSpPr>
          <p:spPr>
            <a:xfrm>
              <a:off x="4408036" y="2610309"/>
              <a:ext cx="285848" cy="333099"/>
            </a:xfrm>
            <a:custGeom>
              <a:rect b="b" l="l" r="r" t="t"/>
              <a:pathLst>
                <a:path extrusionOk="0" h="8266" w="6089">
                  <a:moveTo>
                    <a:pt x="0" y="1"/>
                  </a:moveTo>
                  <a:lnTo>
                    <a:pt x="0" y="8266"/>
                  </a:lnTo>
                  <a:lnTo>
                    <a:pt x="3034" y="6634"/>
                  </a:lnTo>
                  <a:lnTo>
                    <a:pt x="6089" y="8266"/>
                  </a:lnTo>
                  <a:lnTo>
                    <a:pt x="60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6"/>
            <p:cNvSpPr/>
            <p:nvPr/>
          </p:nvSpPr>
          <p:spPr>
            <a:xfrm>
              <a:off x="1374800" y="3745425"/>
              <a:ext cx="1771725" cy="275175"/>
            </a:xfrm>
            <a:custGeom>
              <a:rect b="b" l="l" r="r" t="t"/>
              <a:pathLst>
                <a:path extrusionOk="0" h="11007" w="70869">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6"/>
            <p:cNvSpPr/>
            <p:nvPr/>
          </p:nvSpPr>
          <p:spPr>
            <a:xfrm>
              <a:off x="3146500" y="3745425"/>
              <a:ext cx="5250" cy="550"/>
            </a:xfrm>
            <a:custGeom>
              <a:rect b="b" l="l" r="r" t="t"/>
              <a:pathLst>
                <a:path extrusionOk="0" h="22" w="210">
                  <a:moveTo>
                    <a:pt x="1" y="1"/>
                  </a:moveTo>
                  <a:cubicBezTo>
                    <a:pt x="84" y="1"/>
                    <a:pt x="147" y="1"/>
                    <a:pt x="210" y="22"/>
                  </a:cubicBezTo>
                  <a:lnTo>
                    <a:pt x="210" y="1"/>
                  </a:lnTo>
                  <a:close/>
                </a:path>
              </a:pathLst>
            </a:custGeom>
            <a:solidFill>
              <a:srgbClr val="FFB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6"/>
            <p:cNvSpPr/>
            <p:nvPr/>
          </p:nvSpPr>
          <p:spPr>
            <a:xfrm>
              <a:off x="3146500" y="4441650"/>
              <a:ext cx="5250" cy="25"/>
            </a:xfrm>
            <a:custGeom>
              <a:rect b="b" l="l" r="r" t="t"/>
              <a:pathLst>
                <a:path extrusionOk="0" h="1" w="210">
                  <a:moveTo>
                    <a:pt x="210" y="1"/>
                  </a:moveTo>
                  <a:cubicBezTo>
                    <a:pt x="147" y="1"/>
                    <a:pt x="84" y="1"/>
                    <a:pt x="1" y="1"/>
                  </a:cubicBezTo>
                  <a:lnTo>
                    <a:pt x="210" y="1"/>
                  </a:lnTo>
                  <a:close/>
                </a:path>
              </a:pathLst>
            </a:custGeom>
            <a:solidFill>
              <a:srgbClr val="FFB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6"/>
            <p:cNvSpPr/>
            <p:nvPr/>
          </p:nvSpPr>
          <p:spPr>
            <a:xfrm>
              <a:off x="3187825" y="3049200"/>
              <a:ext cx="1326575" cy="70625"/>
            </a:xfrm>
            <a:custGeom>
              <a:rect b="b" l="l" r="r" t="t"/>
              <a:pathLst>
                <a:path extrusionOk="0" h="2825" w="53063">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6"/>
            <p:cNvSpPr/>
            <p:nvPr/>
          </p:nvSpPr>
          <p:spPr>
            <a:xfrm>
              <a:off x="3215550" y="3119825"/>
              <a:ext cx="1215175" cy="160075"/>
            </a:xfrm>
            <a:custGeom>
              <a:rect b="b" l="l" r="r" t="t"/>
              <a:pathLst>
                <a:path extrusionOk="0" h="6403" w="48607">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6"/>
            <p:cNvSpPr/>
            <p:nvPr/>
          </p:nvSpPr>
          <p:spPr>
            <a:xfrm>
              <a:off x="3119300" y="4282875"/>
              <a:ext cx="42925" cy="78025"/>
            </a:xfrm>
            <a:custGeom>
              <a:rect b="b" l="l" r="r" t="t"/>
              <a:pathLst>
                <a:path extrusionOk="0" h="3121" w="1717">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6"/>
            <p:cNvSpPr/>
            <p:nvPr/>
          </p:nvSpPr>
          <p:spPr>
            <a:xfrm>
              <a:off x="2918425" y="4282875"/>
              <a:ext cx="42925" cy="78025"/>
            </a:xfrm>
            <a:custGeom>
              <a:rect b="b" l="l" r="r" t="t"/>
              <a:pathLst>
                <a:path extrusionOk="0" h="3121" w="1717">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6"/>
            <p:cNvSpPr/>
            <p:nvPr/>
          </p:nvSpPr>
          <p:spPr>
            <a:xfrm>
              <a:off x="2167800" y="4241325"/>
              <a:ext cx="53900" cy="69600"/>
            </a:xfrm>
            <a:custGeom>
              <a:rect b="b" l="l" r="r" t="t"/>
              <a:pathLst>
                <a:path extrusionOk="0" h="2784" w="2156">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6"/>
            <p:cNvSpPr/>
            <p:nvPr/>
          </p:nvSpPr>
          <p:spPr>
            <a:xfrm>
              <a:off x="3858950" y="4241325"/>
              <a:ext cx="53900" cy="69600"/>
            </a:xfrm>
            <a:custGeom>
              <a:rect b="b" l="l" r="r" t="t"/>
              <a:pathLst>
                <a:path extrusionOk="0" h="2784" w="2156">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0" name="Google Shape;380;p46"/>
          <p:cNvSpPr txBox="1"/>
          <p:nvPr/>
        </p:nvSpPr>
        <p:spPr>
          <a:xfrm>
            <a:off x="314575" y="252125"/>
            <a:ext cx="86781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2500">
                <a:solidFill>
                  <a:schemeClr val="dk2"/>
                </a:solidFill>
                <a:latin typeface="Vidaloka"/>
                <a:ea typeface="Vidaloka"/>
                <a:cs typeface="Vidaloka"/>
                <a:sym typeface="Vidaloka"/>
              </a:rPr>
              <a:t>Capstone Project Part B</a:t>
            </a:r>
            <a:endParaRPr sz="2500">
              <a:solidFill>
                <a:schemeClr val="dk2"/>
              </a:solidFill>
              <a:latin typeface="Vidaloka"/>
              <a:ea typeface="Vidaloka"/>
              <a:cs typeface="Vidaloka"/>
              <a:sym typeface="Vidaloka"/>
            </a:endParaRPr>
          </a:p>
          <a:p>
            <a:pPr indent="0" lvl="0" marL="0" rtl="0" algn="ctr">
              <a:spcBef>
                <a:spcPts val="0"/>
              </a:spcBef>
              <a:spcAft>
                <a:spcPts val="0"/>
              </a:spcAft>
              <a:buClr>
                <a:schemeClr val="dk1"/>
              </a:buClr>
              <a:buSzPts val="1100"/>
              <a:buFont typeface="Arial"/>
              <a:buNone/>
            </a:pPr>
            <a:r>
              <a:t/>
            </a:r>
            <a:endParaRPr sz="2500">
              <a:solidFill>
                <a:schemeClr val="dk2"/>
              </a:solidFill>
              <a:latin typeface="Vidaloka"/>
              <a:ea typeface="Vidaloka"/>
              <a:cs typeface="Vidaloka"/>
              <a:sym typeface="Vidaloka"/>
            </a:endParaRPr>
          </a:p>
          <a:p>
            <a:pPr indent="0" lvl="0" marL="0" rtl="0" algn="ctr">
              <a:spcBef>
                <a:spcPts val="0"/>
              </a:spcBef>
              <a:spcAft>
                <a:spcPts val="0"/>
              </a:spcAft>
              <a:buNone/>
            </a:pPr>
            <a:r>
              <a:t/>
            </a:r>
            <a:endParaRPr sz="2500">
              <a:solidFill>
                <a:schemeClr val="dk2"/>
              </a:solidFill>
              <a:latin typeface="Vidaloka"/>
              <a:ea typeface="Vidaloka"/>
              <a:cs typeface="Vidaloka"/>
              <a:sym typeface="Vidaloka"/>
            </a:endParaRPr>
          </a:p>
        </p:txBody>
      </p:sp>
      <p:pic>
        <p:nvPicPr>
          <p:cNvPr id="381" name="Google Shape;381;p46"/>
          <p:cNvPicPr preferRelativeResize="0"/>
          <p:nvPr/>
        </p:nvPicPr>
        <p:blipFill rotWithShape="1">
          <a:blip r:embed="rId3">
            <a:alphaModFix/>
          </a:blip>
          <a:srcRect b="0" l="0" r="0" t="0"/>
          <a:stretch/>
        </p:blipFill>
        <p:spPr>
          <a:xfrm>
            <a:off x="6538599" y="287925"/>
            <a:ext cx="2119050" cy="497800"/>
          </a:xfrm>
          <a:prstGeom prst="rect">
            <a:avLst/>
          </a:prstGeom>
          <a:noFill/>
          <a:ln>
            <a:noFill/>
          </a:ln>
        </p:spPr>
      </p:pic>
      <p:sp>
        <p:nvSpPr>
          <p:cNvPr id="382" name="Google Shape;382;p46"/>
          <p:cNvSpPr txBox="1"/>
          <p:nvPr/>
        </p:nvSpPr>
        <p:spPr>
          <a:xfrm>
            <a:off x="232950" y="2598025"/>
            <a:ext cx="8678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dk2"/>
                </a:solidFill>
                <a:latin typeface="Vidaloka"/>
                <a:ea typeface="Vidaloka"/>
                <a:cs typeface="Vidaloka"/>
                <a:sym typeface="Vidaloka"/>
              </a:rPr>
              <a:t> 23-2-R9</a:t>
            </a:r>
            <a:endParaRPr/>
          </a:p>
        </p:txBody>
      </p:sp>
      <p:pic>
        <p:nvPicPr>
          <p:cNvPr id="383" name="Google Shape;383;p46"/>
          <p:cNvPicPr preferRelativeResize="0"/>
          <p:nvPr/>
        </p:nvPicPr>
        <p:blipFill>
          <a:blip r:embed="rId4">
            <a:alphaModFix/>
          </a:blip>
          <a:stretch>
            <a:fillRect/>
          </a:stretch>
        </p:blipFill>
        <p:spPr>
          <a:xfrm>
            <a:off x="6820465" y="2097523"/>
            <a:ext cx="1284335" cy="1362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5"/>
          <p:cNvSpPr txBox="1"/>
          <p:nvPr>
            <p:ph idx="6" type="title"/>
          </p:nvPr>
        </p:nvSpPr>
        <p:spPr>
          <a:xfrm>
            <a:off x="242525" y="544075"/>
            <a:ext cx="87015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Shakespeare-BERT Pipeline</a:t>
            </a:r>
            <a:endParaRPr/>
          </a:p>
        </p:txBody>
      </p:sp>
      <p:sp>
        <p:nvSpPr>
          <p:cNvPr id="567" name="Google Shape;567;p55"/>
          <p:cNvSpPr txBox="1"/>
          <p:nvPr/>
        </p:nvSpPr>
        <p:spPr>
          <a:xfrm>
            <a:off x="2953225" y="4423150"/>
            <a:ext cx="3000000" cy="3387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i="1" lang="en" sz="1000">
                <a:solidFill>
                  <a:schemeClr val="dk1"/>
                </a:solidFill>
                <a:latin typeface="Libre Baskerville"/>
                <a:ea typeface="Libre Baskerville"/>
                <a:cs typeface="Libre Baskerville"/>
                <a:sym typeface="Libre Baskerville"/>
              </a:rPr>
              <a:t>Figure 3, </a:t>
            </a:r>
            <a:r>
              <a:rPr i="1" lang="en" sz="1000">
                <a:solidFill>
                  <a:schemeClr val="dk1"/>
                </a:solidFill>
                <a:latin typeface="Libre Baskerville"/>
                <a:ea typeface="Libre Baskerville"/>
                <a:cs typeface="Libre Baskerville"/>
                <a:sym typeface="Libre Baskerville"/>
              </a:rPr>
              <a:t>Model Flow-Chart.</a:t>
            </a:r>
            <a:endParaRPr sz="1200">
              <a:latin typeface="Libre Baskerville"/>
              <a:ea typeface="Libre Baskerville"/>
              <a:cs typeface="Libre Baskerville"/>
              <a:sym typeface="Libre Baskerville"/>
            </a:endParaRPr>
          </a:p>
        </p:txBody>
      </p:sp>
      <p:pic>
        <p:nvPicPr>
          <p:cNvPr id="568" name="Google Shape;568;p55"/>
          <p:cNvPicPr preferRelativeResize="0"/>
          <p:nvPr/>
        </p:nvPicPr>
        <p:blipFill>
          <a:blip r:embed="rId3">
            <a:alphaModFix/>
          </a:blip>
          <a:stretch>
            <a:fillRect/>
          </a:stretch>
        </p:blipFill>
        <p:spPr>
          <a:xfrm>
            <a:off x="398238" y="1062175"/>
            <a:ext cx="8347514" cy="3208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6"/>
          <p:cNvSpPr txBox="1"/>
          <p:nvPr>
            <p:ph idx="6" type="title"/>
          </p:nvPr>
        </p:nvSpPr>
        <p:spPr>
          <a:xfrm>
            <a:off x="714150" y="312250"/>
            <a:ext cx="771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Imposters Models Training Process</a:t>
            </a:r>
            <a:endParaRPr/>
          </a:p>
        </p:txBody>
      </p:sp>
      <p:sp>
        <p:nvSpPr>
          <p:cNvPr id="574" name="Google Shape;574;p56"/>
          <p:cNvSpPr txBox="1"/>
          <p:nvPr/>
        </p:nvSpPr>
        <p:spPr>
          <a:xfrm>
            <a:off x="-80975" y="788700"/>
            <a:ext cx="9028200" cy="4405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Clr>
                <a:schemeClr val="dk1"/>
              </a:buClr>
              <a:buSzPts val="1100"/>
              <a:buFont typeface="Arial"/>
              <a:buNone/>
            </a:pPr>
            <a:r>
              <a:rPr lang="en" sz="1200" u="sng">
                <a:solidFill>
                  <a:schemeClr val="dk1"/>
                </a:solidFill>
                <a:latin typeface="Libre Baskerville"/>
                <a:ea typeface="Libre Baskerville"/>
                <a:cs typeface="Libre Baskerville"/>
                <a:sym typeface="Libre Baskerville"/>
              </a:rPr>
              <a:t>Framework and Tools:</a:t>
            </a:r>
            <a:endParaRPr sz="1200" u="sng">
              <a:solidFill>
                <a:schemeClr val="dk1"/>
              </a:solidFill>
              <a:latin typeface="Libre Baskerville"/>
              <a:ea typeface="Libre Baskerville"/>
              <a:cs typeface="Libre Baskerville"/>
              <a:sym typeface="Libre Baskerville"/>
            </a:endParaRPr>
          </a:p>
          <a:p>
            <a:pPr indent="-190500" lvl="0" marL="685800" rtl="0" algn="l">
              <a:lnSpc>
                <a:spcPct val="115000"/>
              </a:lnSpc>
              <a:spcBef>
                <a:spcPts val="0"/>
              </a:spcBef>
              <a:spcAft>
                <a:spcPts val="0"/>
              </a:spcAft>
              <a:buClr>
                <a:schemeClr val="dk1"/>
              </a:buClr>
              <a:buSzPts val="1200"/>
              <a:buFont typeface="Libre Baskerville"/>
              <a:buChar char="●"/>
            </a:pPr>
            <a:r>
              <a:rPr lang="en" sz="1200">
                <a:solidFill>
                  <a:schemeClr val="dk1"/>
                </a:solidFill>
                <a:latin typeface="Libre Baskerville"/>
                <a:ea typeface="Libre Baskerville"/>
                <a:cs typeface="Libre Baskerville"/>
                <a:sym typeface="Libre Baskerville"/>
              </a:rPr>
              <a:t>Utilized TensorFlow architecture and pipeline functions for robust model training.</a:t>
            </a:r>
            <a:endParaRPr sz="1200">
              <a:solidFill>
                <a:schemeClr val="dk1"/>
              </a:solidFill>
              <a:latin typeface="Libre Baskerville"/>
              <a:ea typeface="Libre Baskerville"/>
              <a:cs typeface="Libre Baskerville"/>
              <a:sym typeface="Libre Baskerville"/>
            </a:endParaRPr>
          </a:p>
          <a:p>
            <a:pPr indent="-190500" lvl="0" marL="685800" rtl="0" algn="l">
              <a:lnSpc>
                <a:spcPct val="115000"/>
              </a:lnSpc>
              <a:spcBef>
                <a:spcPts val="0"/>
              </a:spcBef>
              <a:spcAft>
                <a:spcPts val="0"/>
              </a:spcAft>
              <a:buClr>
                <a:schemeClr val="dk1"/>
              </a:buClr>
              <a:buSzPts val="1200"/>
              <a:buFont typeface="Libre Baskerville"/>
              <a:buChar char="●"/>
            </a:pPr>
            <a:r>
              <a:rPr lang="en" sz="1200">
                <a:solidFill>
                  <a:schemeClr val="dk1"/>
                </a:solidFill>
                <a:latin typeface="Libre Baskerville"/>
                <a:ea typeface="Libre Baskerville"/>
                <a:cs typeface="Libre Baskerville"/>
                <a:sym typeface="Libre Baskerville"/>
              </a:rPr>
              <a:t>Employed Google Colab Pro with GPU acceleration to enhance training efficiency.</a:t>
            </a:r>
            <a:endParaRPr sz="1200">
              <a:solidFill>
                <a:schemeClr val="dk1"/>
              </a:solidFill>
              <a:latin typeface="Libre Baskerville"/>
              <a:ea typeface="Libre Baskerville"/>
              <a:cs typeface="Libre Baskerville"/>
              <a:sym typeface="Libre Baskerville"/>
            </a:endParaRPr>
          </a:p>
          <a:p>
            <a:pPr indent="0" lvl="0" marL="914400" rtl="0" algn="l">
              <a:lnSpc>
                <a:spcPct val="115000"/>
              </a:lnSpc>
              <a:spcBef>
                <a:spcPts val="0"/>
              </a:spcBef>
              <a:spcAft>
                <a:spcPts val="0"/>
              </a:spcAft>
              <a:buNone/>
            </a:pPr>
            <a:r>
              <a:t/>
            </a:r>
            <a:endParaRPr sz="1200">
              <a:solidFill>
                <a:schemeClr val="dk1"/>
              </a:solidFill>
              <a:latin typeface="Libre Baskerville"/>
              <a:ea typeface="Libre Baskerville"/>
              <a:cs typeface="Libre Baskerville"/>
              <a:sym typeface="Libre Baskerville"/>
            </a:endParaRPr>
          </a:p>
          <a:p>
            <a:pPr indent="0" lvl="0" marL="457200" rtl="0" algn="l">
              <a:lnSpc>
                <a:spcPct val="115000"/>
              </a:lnSpc>
              <a:spcBef>
                <a:spcPts val="0"/>
              </a:spcBef>
              <a:spcAft>
                <a:spcPts val="0"/>
              </a:spcAft>
              <a:buClr>
                <a:schemeClr val="dk1"/>
              </a:buClr>
              <a:buSzPts val="1100"/>
              <a:buFont typeface="Arial"/>
              <a:buNone/>
            </a:pPr>
            <a:r>
              <a:rPr lang="en" sz="1200" u="sng">
                <a:solidFill>
                  <a:schemeClr val="dk1"/>
                </a:solidFill>
                <a:latin typeface="Libre Baskerville"/>
                <a:ea typeface="Libre Baskerville"/>
                <a:cs typeface="Libre Baskerville"/>
                <a:sym typeface="Libre Baskerville"/>
              </a:rPr>
              <a:t>Training Dynamics:</a:t>
            </a:r>
            <a:endParaRPr sz="1200" u="sng">
              <a:solidFill>
                <a:schemeClr val="dk1"/>
              </a:solidFill>
              <a:latin typeface="Libre Baskerville"/>
              <a:ea typeface="Libre Baskerville"/>
              <a:cs typeface="Libre Baskerville"/>
              <a:sym typeface="Libre Baskerville"/>
            </a:endParaRPr>
          </a:p>
          <a:p>
            <a:pPr indent="-190500" lvl="0" marL="685800" marR="0" rtl="0" algn="l">
              <a:lnSpc>
                <a:spcPct val="115000"/>
              </a:lnSpc>
              <a:spcBef>
                <a:spcPts val="0"/>
              </a:spcBef>
              <a:spcAft>
                <a:spcPts val="0"/>
              </a:spcAft>
              <a:buClr>
                <a:schemeClr val="dk1"/>
              </a:buClr>
              <a:buSzPts val="1200"/>
              <a:buFont typeface="Libre Baskerville"/>
              <a:buChar char="●"/>
            </a:pPr>
            <a:r>
              <a:rPr lang="en" sz="1200">
                <a:solidFill>
                  <a:schemeClr val="dk1"/>
                </a:solidFill>
                <a:latin typeface="Libre Baskerville"/>
                <a:ea typeface="Libre Baskerville"/>
                <a:cs typeface="Libre Baskerville"/>
                <a:sym typeface="Libre Baskerville"/>
              </a:rPr>
              <a:t>435 Different Models: Corresponding to the number of imposters pairs.</a:t>
            </a:r>
            <a:endParaRPr sz="1200">
              <a:solidFill>
                <a:schemeClr val="dk1"/>
              </a:solidFill>
              <a:latin typeface="Libre Baskerville"/>
              <a:ea typeface="Libre Baskerville"/>
              <a:cs typeface="Libre Baskerville"/>
              <a:sym typeface="Libre Baskerville"/>
            </a:endParaRPr>
          </a:p>
          <a:p>
            <a:pPr indent="-190500" lvl="0" marL="685800" marR="0" rtl="0" algn="l">
              <a:lnSpc>
                <a:spcPct val="115000"/>
              </a:lnSpc>
              <a:spcBef>
                <a:spcPts val="0"/>
              </a:spcBef>
              <a:spcAft>
                <a:spcPts val="0"/>
              </a:spcAft>
              <a:buClr>
                <a:schemeClr val="dk1"/>
              </a:buClr>
              <a:buSzPts val="1200"/>
              <a:buFont typeface="Libre Baskerville"/>
              <a:buChar char="●"/>
            </a:pPr>
            <a:r>
              <a:rPr lang="en" sz="1200">
                <a:solidFill>
                  <a:schemeClr val="dk1"/>
                </a:solidFill>
                <a:latin typeface="Libre Baskerville"/>
                <a:ea typeface="Libre Baskerville"/>
                <a:cs typeface="Libre Baskerville"/>
                <a:sym typeface="Libre Baskerville"/>
              </a:rPr>
              <a:t>Training Parameters: Each imposters pair model trained over 5 epochs </a:t>
            </a:r>
            <a:r>
              <a:rPr lang="en" sz="1200">
                <a:solidFill>
                  <a:schemeClr val="dk1"/>
                </a:solidFill>
                <a:latin typeface="Libre Baskerville"/>
                <a:ea typeface="Libre Baskerville"/>
                <a:cs typeface="Libre Baskerville"/>
                <a:sym typeface="Libre Baskerville"/>
              </a:rPr>
              <a:t>average</a:t>
            </a:r>
            <a:r>
              <a:rPr lang="en" sz="1200">
                <a:solidFill>
                  <a:schemeClr val="dk1"/>
                </a:solidFill>
                <a:latin typeface="Libre Baskerville"/>
                <a:ea typeface="Libre Baskerville"/>
                <a:cs typeface="Libre Baskerville"/>
                <a:sym typeface="Libre Baskerville"/>
              </a:rPr>
              <a:t> training of two hours.</a:t>
            </a:r>
            <a:endParaRPr sz="1200">
              <a:solidFill>
                <a:schemeClr val="dk1"/>
              </a:solidFill>
              <a:latin typeface="Libre Baskerville"/>
              <a:ea typeface="Libre Baskerville"/>
              <a:cs typeface="Libre Baskerville"/>
              <a:sym typeface="Libre Baskerville"/>
            </a:endParaRPr>
          </a:p>
          <a:p>
            <a:pPr indent="0" lvl="0" marL="0" marR="0" rtl="0" algn="l">
              <a:lnSpc>
                <a:spcPct val="115000"/>
              </a:lnSpc>
              <a:spcBef>
                <a:spcPts val="0"/>
              </a:spcBef>
              <a:spcAft>
                <a:spcPts val="0"/>
              </a:spcAft>
              <a:buNone/>
            </a:pPr>
            <a:r>
              <a:t/>
            </a:r>
            <a:endParaRPr sz="1200">
              <a:solidFill>
                <a:schemeClr val="dk1"/>
              </a:solidFill>
              <a:latin typeface="Libre Baskerville"/>
              <a:ea typeface="Libre Baskerville"/>
              <a:cs typeface="Libre Baskerville"/>
              <a:sym typeface="Libre Baskerville"/>
            </a:endParaRPr>
          </a:p>
          <a:p>
            <a:pPr indent="457200" lvl="0" marL="0" marR="0" rtl="0" algn="l">
              <a:lnSpc>
                <a:spcPct val="115000"/>
              </a:lnSpc>
              <a:spcBef>
                <a:spcPts val="0"/>
              </a:spcBef>
              <a:spcAft>
                <a:spcPts val="0"/>
              </a:spcAft>
              <a:buNone/>
            </a:pPr>
            <a:r>
              <a:rPr lang="en" sz="1200" u="sng">
                <a:solidFill>
                  <a:schemeClr val="dk1"/>
                </a:solidFill>
                <a:latin typeface="Libre Baskerville"/>
                <a:ea typeface="Libre Baskerville"/>
                <a:cs typeface="Libre Baskerville"/>
                <a:sym typeface="Libre Baskerville"/>
              </a:rPr>
              <a:t>Monitoring and Outputs:</a:t>
            </a:r>
            <a:endParaRPr sz="1200" u="sng">
              <a:solidFill>
                <a:schemeClr val="dk1"/>
              </a:solidFill>
              <a:latin typeface="Libre Baskerville"/>
              <a:ea typeface="Libre Baskerville"/>
              <a:cs typeface="Libre Baskerville"/>
              <a:sym typeface="Libre Baskerville"/>
            </a:endParaRPr>
          </a:p>
          <a:p>
            <a:pPr indent="-190500" lvl="0" marL="685800" marR="0" rtl="0" algn="l">
              <a:lnSpc>
                <a:spcPct val="115000"/>
              </a:lnSpc>
              <a:spcBef>
                <a:spcPts val="0"/>
              </a:spcBef>
              <a:spcAft>
                <a:spcPts val="0"/>
              </a:spcAft>
              <a:buClr>
                <a:schemeClr val="dk1"/>
              </a:buClr>
              <a:buSzPts val="1200"/>
              <a:buFont typeface="Libre Baskerville"/>
              <a:buChar char="●"/>
            </a:pPr>
            <a:r>
              <a:rPr lang="en" sz="1200">
                <a:solidFill>
                  <a:schemeClr val="dk1"/>
                </a:solidFill>
                <a:latin typeface="Libre Baskerville"/>
                <a:ea typeface="Libre Baskerville"/>
                <a:cs typeface="Libre Baskerville"/>
                <a:sym typeface="Libre Baskerville"/>
              </a:rPr>
              <a:t>Model Logs: Include iteration number (imposters pair model), imposters' names, loss, and accuracy to monitor learning performance.</a:t>
            </a:r>
            <a:endParaRPr sz="1200">
              <a:solidFill>
                <a:schemeClr val="dk1"/>
              </a:solidFill>
              <a:latin typeface="Libre Baskerville"/>
              <a:ea typeface="Libre Baskerville"/>
              <a:cs typeface="Libre Baskerville"/>
              <a:sym typeface="Libre Baskerville"/>
            </a:endParaRPr>
          </a:p>
          <a:p>
            <a:pPr indent="-190500" lvl="0" marL="685800" marR="0" rtl="0" algn="l">
              <a:lnSpc>
                <a:spcPct val="115000"/>
              </a:lnSpc>
              <a:spcBef>
                <a:spcPts val="0"/>
              </a:spcBef>
              <a:spcAft>
                <a:spcPts val="0"/>
              </a:spcAft>
              <a:buClr>
                <a:schemeClr val="dk1"/>
              </a:buClr>
              <a:buSzPts val="1200"/>
              <a:buFont typeface="Libre Baskerville"/>
              <a:buChar char="●"/>
            </a:pPr>
            <a:r>
              <a:rPr lang="en" sz="1200">
                <a:solidFill>
                  <a:schemeClr val="dk1"/>
                </a:solidFill>
                <a:latin typeface="Libre Baskerville"/>
                <a:ea typeface="Libre Baskerville"/>
                <a:cs typeface="Libre Baskerville"/>
                <a:sym typeface="Libre Baskerville"/>
              </a:rPr>
              <a:t>Anomaly Detection: Identification of Shakespeare texts that deviate from norms, using anomaly scores and summed distances.</a:t>
            </a:r>
            <a:endParaRPr sz="1200">
              <a:solidFill>
                <a:schemeClr val="dk1"/>
              </a:solidFill>
              <a:latin typeface="Libre Baskerville"/>
              <a:ea typeface="Libre Baskerville"/>
              <a:cs typeface="Libre Baskerville"/>
              <a:sym typeface="Libre Baskerville"/>
            </a:endParaRPr>
          </a:p>
          <a:p>
            <a:pPr indent="-190500" lvl="0" marL="685800" marR="0" rtl="0" algn="l">
              <a:lnSpc>
                <a:spcPct val="115000"/>
              </a:lnSpc>
              <a:spcBef>
                <a:spcPts val="0"/>
              </a:spcBef>
              <a:spcAft>
                <a:spcPts val="0"/>
              </a:spcAft>
              <a:buClr>
                <a:schemeClr val="dk1"/>
              </a:buClr>
              <a:buSzPts val="1200"/>
              <a:buFont typeface="Libre Baskerville"/>
              <a:buChar char="●"/>
            </a:pPr>
            <a:r>
              <a:rPr lang="en" sz="1200">
                <a:solidFill>
                  <a:schemeClr val="dk1"/>
                </a:solidFill>
                <a:latin typeface="Libre Baskerville"/>
                <a:ea typeface="Libre Baskerville"/>
                <a:cs typeface="Libre Baskerville"/>
                <a:sym typeface="Libre Baskerville"/>
              </a:rPr>
              <a:t>Data Storage: Anomaly and distances scores </a:t>
            </a:r>
            <a:r>
              <a:rPr lang="en" sz="1200">
                <a:solidFill>
                  <a:schemeClr val="dk1"/>
                </a:solidFill>
                <a:latin typeface="Libre Baskerville"/>
                <a:ea typeface="Libre Baskerville"/>
                <a:cs typeface="Libre Baskerville"/>
                <a:sym typeface="Libre Baskerville"/>
              </a:rPr>
              <a:t>along with </a:t>
            </a:r>
            <a:r>
              <a:rPr lang="en" sz="1200">
                <a:solidFill>
                  <a:schemeClr val="dk1"/>
                </a:solidFill>
                <a:latin typeface="Libre Baskerville"/>
                <a:ea typeface="Libre Baskerville"/>
                <a:cs typeface="Libre Baskerville"/>
                <a:sym typeface="Libre Baskerville"/>
              </a:rPr>
              <a:t>model predictions </a:t>
            </a:r>
            <a:r>
              <a:rPr lang="en" sz="1200">
                <a:solidFill>
                  <a:schemeClr val="dk1"/>
                </a:solidFill>
                <a:latin typeface="Libre Baskerville"/>
                <a:ea typeface="Libre Baskerville"/>
                <a:cs typeface="Libre Baskerville"/>
                <a:sym typeface="Libre Baskerville"/>
              </a:rPr>
              <a:t>and distance scores saved in </a:t>
            </a:r>
            <a:r>
              <a:rPr lang="en" sz="1200">
                <a:solidFill>
                  <a:schemeClr val="dk1"/>
                </a:solidFill>
                <a:latin typeface="Libre Baskerville"/>
                <a:ea typeface="Libre Baskerville"/>
                <a:cs typeface="Libre Baskerville"/>
                <a:sym typeface="Libre Baskerville"/>
              </a:rPr>
              <a:t>files for analysis purposes.</a:t>
            </a:r>
            <a:endParaRPr sz="1200">
              <a:solidFill>
                <a:schemeClr val="dk1"/>
              </a:solidFill>
              <a:latin typeface="Libre Baskerville"/>
              <a:ea typeface="Libre Baskerville"/>
              <a:cs typeface="Libre Baskerville"/>
              <a:sym typeface="Libre Baskerville"/>
            </a:endParaRPr>
          </a:p>
          <a:p>
            <a:pPr indent="0" lvl="0" marL="0" marR="0" rtl="0" algn="l">
              <a:lnSpc>
                <a:spcPct val="115000"/>
              </a:lnSpc>
              <a:spcBef>
                <a:spcPts val="0"/>
              </a:spcBef>
              <a:spcAft>
                <a:spcPts val="0"/>
              </a:spcAft>
              <a:buNone/>
            </a:pPr>
            <a:r>
              <a:t/>
            </a:r>
            <a:endParaRPr sz="1200">
              <a:solidFill>
                <a:schemeClr val="dk1"/>
              </a:solidFill>
              <a:latin typeface="Libre Baskerville"/>
              <a:ea typeface="Libre Baskerville"/>
              <a:cs typeface="Libre Baskerville"/>
              <a:sym typeface="Libre Baskerville"/>
            </a:endParaRPr>
          </a:p>
          <a:p>
            <a:pPr indent="0" lvl="0" marL="457200" rtl="0" algn="l">
              <a:lnSpc>
                <a:spcPct val="115000"/>
              </a:lnSpc>
              <a:spcBef>
                <a:spcPts val="0"/>
              </a:spcBef>
              <a:spcAft>
                <a:spcPts val="0"/>
              </a:spcAft>
              <a:buClr>
                <a:schemeClr val="dk1"/>
              </a:buClr>
              <a:buSzPts val="1100"/>
              <a:buFont typeface="Arial"/>
              <a:buNone/>
            </a:pPr>
            <a:r>
              <a:rPr lang="en" sz="1200" u="sng">
                <a:solidFill>
                  <a:schemeClr val="dk1"/>
                </a:solidFill>
                <a:latin typeface="Libre Baskerville"/>
                <a:ea typeface="Libre Baskerville"/>
                <a:cs typeface="Libre Baskerville"/>
                <a:sym typeface="Libre Baskerville"/>
              </a:rPr>
              <a:t>Efficiency Enhancements:</a:t>
            </a:r>
            <a:endParaRPr sz="1200" u="sng">
              <a:solidFill>
                <a:schemeClr val="dk1"/>
              </a:solidFill>
              <a:latin typeface="Libre Baskerville"/>
              <a:ea typeface="Libre Baskerville"/>
              <a:cs typeface="Libre Baskerville"/>
              <a:sym typeface="Libre Baskerville"/>
            </a:endParaRPr>
          </a:p>
          <a:p>
            <a:pPr indent="-190500" lvl="0" marL="685800" marR="0" rtl="0" algn="l">
              <a:lnSpc>
                <a:spcPct val="115000"/>
              </a:lnSpc>
              <a:spcBef>
                <a:spcPts val="0"/>
              </a:spcBef>
              <a:spcAft>
                <a:spcPts val="0"/>
              </a:spcAft>
              <a:buClr>
                <a:schemeClr val="dk1"/>
              </a:buClr>
              <a:buSzPts val="1200"/>
              <a:buFont typeface="Libre Baskerville"/>
              <a:buChar char="●"/>
            </a:pPr>
            <a:r>
              <a:rPr lang="en" sz="1200">
                <a:solidFill>
                  <a:schemeClr val="dk1"/>
                </a:solidFill>
                <a:latin typeface="Libre Baskerville"/>
                <a:ea typeface="Libre Baskerville"/>
                <a:cs typeface="Libre Baskerville"/>
                <a:sym typeface="Libre Baskerville"/>
              </a:rPr>
              <a:t>Checkpoint Resumption: Script modifications allow training to resume from the last saved state, significantly reducing redundant training time.</a:t>
            </a:r>
            <a:endParaRPr sz="1200">
              <a:solidFill>
                <a:schemeClr val="dk1"/>
              </a:solidFill>
              <a:latin typeface="Libre Baskerville"/>
              <a:ea typeface="Libre Baskerville"/>
              <a:cs typeface="Libre Baskerville"/>
              <a:sym typeface="Libre Baskerville"/>
            </a:endParaRPr>
          </a:p>
          <a:p>
            <a:pPr indent="0" lvl="0" marL="457200" rtl="0" algn="l">
              <a:lnSpc>
                <a:spcPct val="115000"/>
              </a:lnSpc>
              <a:spcBef>
                <a:spcPts val="0"/>
              </a:spcBef>
              <a:spcAft>
                <a:spcPts val="0"/>
              </a:spcAft>
              <a:buNone/>
            </a:pPr>
            <a:r>
              <a:t/>
            </a:r>
            <a:endParaRPr sz="12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7"/>
          <p:cNvSpPr txBox="1"/>
          <p:nvPr>
            <p:ph idx="6" type="title"/>
          </p:nvPr>
        </p:nvSpPr>
        <p:spPr>
          <a:xfrm>
            <a:off x="182125" y="107625"/>
            <a:ext cx="8822700" cy="73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Single Model </a:t>
            </a:r>
            <a:r>
              <a:rPr lang="en" sz="2800"/>
              <a:t>Training Results</a:t>
            </a:r>
            <a:r>
              <a:rPr lang="en" sz="2800"/>
              <a:t> </a:t>
            </a:r>
            <a:r>
              <a:rPr lang="en" sz="2800"/>
              <a:t>(Example)</a:t>
            </a:r>
            <a:endParaRPr sz="2800"/>
          </a:p>
        </p:txBody>
      </p:sp>
      <p:sp>
        <p:nvSpPr>
          <p:cNvPr id="580" name="Google Shape;580;p57"/>
          <p:cNvSpPr txBox="1"/>
          <p:nvPr/>
        </p:nvSpPr>
        <p:spPr>
          <a:xfrm>
            <a:off x="2816650" y="2081150"/>
            <a:ext cx="3000000" cy="3387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i="1" lang="en" sz="1000">
                <a:solidFill>
                  <a:schemeClr val="dk1"/>
                </a:solidFill>
                <a:latin typeface="Libre Baskerville"/>
                <a:ea typeface="Libre Baskerville"/>
                <a:cs typeface="Libre Baskerville"/>
                <a:sym typeface="Libre Baskerville"/>
              </a:rPr>
              <a:t>Figure 3, </a:t>
            </a:r>
            <a:r>
              <a:rPr i="1" lang="en" sz="1000">
                <a:solidFill>
                  <a:schemeClr val="dk1"/>
                </a:solidFill>
                <a:latin typeface="Libre Baskerville"/>
                <a:ea typeface="Libre Baskerville"/>
                <a:cs typeface="Libre Baskerville"/>
                <a:sym typeface="Libre Baskerville"/>
              </a:rPr>
              <a:t>training</a:t>
            </a:r>
            <a:r>
              <a:rPr i="1" lang="en" sz="1000">
                <a:solidFill>
                  <a:schemeClr val="dk1"/>
                </a:solidFill>
                <a:latin typeface="Libre Baskerville"/>
                <a:ea typeface="Libre Baskerville"/>
                <a:cs typeface="Libre Baskerville"/>
                <a:sym typeface="Libre Baskerville"/>
              </a:rPr>
              <a:t> results for each epoch</a:t>
            </a:r>
            <a:endParaRPr sz="1200">
              <a:solidFill>
                <a:schemeClr val="dk1"/>
              </a:solidFill>
              <a:latin typeface="Libre Baskerville"/>
              <a:ea typeface="Libre Baskerville"/>
              <a:cs typeface="Libre Baskerville"/>
              <a:sym typeface="Libre Baskerville"/>
            </a:endParaRPr>
          </a:p>
        </p:txBody>
      </p:sp>
      <p:sp>
        <p:nvSpPr>
          <p:cNvPr id="581" name="Google Shape;581;p57"/>
          <p:cNvSpPr txBox="1"/>
          <p:nvPr/>
        </p:nvSpPr>
        <p:spPr>
          <a:xfrm>
            <a:off x="914350" y="3616675"/>
            <a:ext cx="3000000" cy="3387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i="1" lang="en" sz="1000">
                <a:solidFill>
                  <a:schemeClr val="dk1"/>
                </a:solidFill>
                <a:latin typeface="Libre Baskerville"/>
                <a:ea typeface="Libre Baskerville"/>
                <a:cs typeface="Libre Baskerville"/>
                <a:sym typeface="Libre Baskerville"/>
              </a:rPr>
              <a:t>Figure 4, loss function</a:t>
            </a:r>
            <a:endParaRPr sz="1200">
              <a:solidFill>
                <a:schemeClr val="dk1"/>
              </a:solidFill>
              <a:latin typeface="Libre Baskerville"/>
              <a:ea typeface="Libre Baskerville"/>
              <a:cs typeface="Libre Baskerville"/>
              <a:sym typeface="Libre Baskerville"/>
            </a:endParaRPr>
          </a:p>
        </p:txBody>
      </p:sp>
      <p:sp>
        <p:nvSpPr>
          <p:cNvPr id="582" name="Google Shape;582;p57"/>
          <p:cNvSpPr txBox="1"/>
          <p:nvPr/>
        </p:nvSpPr>
        <p:spPr>
          <a:xfrm>
            <a:off x="5271525" y="3573925"/>
            <a:ext cx="3000000" cy="3387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i="1" lang="en" sz="1000">
                <a:solidFill>
                  <a:schemeClr val="dk1"/>
                </a:solidFill>
                <a:latin typeface="Libre Baskerville"/>
                <a:ea typeface="Libre Baskerville"/>
                <a:cs typeface="Libre Baskerville"/>
                <a:sym typeface="Libre Baskerville"/>
              </a:rPr>
              <a:t>Figure 5, </a:t>
            </a:r>
            <a:r>
              <a:rPr i="1" lang="en" sz="1000">
                <a:solidFill>
                  <a:schemeClr val="dk1"/>
                </a:solidFill>
                <a:latin typeface="Libre Baskerville"/>
                <a:ea typeface="Libre Baskerville"/>
                <a:cs typeface="Libre Baskerville"/>
                <a:sym typeface="Libre Baskerville"/>
              </a:rPr>
              <a:t>accuracy</a:t>
            </a:r>
            <a:r>
              <a:rPr i="1" lang="en" sz="1000">
                <a:solidFill>
                  <a:schemeClr val="dk1"/>
                </a:solidFill>
                <a:latin typeface="Libre Baskerville"/>
                <a:ea typeface="Libre Baskerville"/>
                <a:cs typeface="Libre Baskerville"/>
                <a:sym typeface="Libre Baskerville"/>
              </a:rPr>
              <a:t> function</a:t>
            </a:r>
            <a:endParaRPr sz="1200">
              <a:solidFill>
                <a:schemeClr val="dk1"/>
              </a:solidFill>
              <a:latin typeface="Libre Baskerville"/>
              <a:ea typeface="Libre Baskerville"/>
              <a:cs typeface="Libre Baskerville"/>
              <a:sym typeface="Libre Baskerville"/>
            </a:endParaRPr>
          </a:p>
        </p:txBody>
      </p:sp>
      <p:sp>
        <p:nvSpPr>
          <p:cNvPr id="583" name="Google Shape;583;p57"/>
          <p:cNvSpPr txBox="1"/>
          <p:nvPr/>
        </p:nvSpPr>
        <p:spPr>
          <a:xfrm>
            <a:off x="2920050" y="4552825"/>
            <a:ext cx="3000000" cy="3387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i="1" lang="en" sz="1000">
                <a:solidFill>
                  <a:schemeClr val="dk1"/>
                </a:solidFill>
                <a:latin typeface="Libre Baskerville"/>
                <a:ea typeface="Libre Baskerville"/>
                <a:cs typeface="Libre Baskerville"/>
                <a:sym typeface="Libre Baskerville"/>
              </a:rPr>
              <a:t>Figure 6, </a:t>
            </a:r>
            <a:r>
              <a:rPr i="1" lang="en" sz="1000">
                <a:solidFill>
                  <a:schemeClr val="dk1"/>
                </a:solidFill>
                <a:latin typeface="Libre Baskerville"/>
                <a:ea typeface="Libre Baskerville"/>
                <a:cs typeface="Libre Baskerville"/>
                <a:sym typeface="Libre Baskerville"/>
              </a:rPr>
              <a:t>results</a:t>
            </a:r>
            <a:r>
              <a:rPr i="1" lang="en" sz="1000">
                <a:solidFill>
                  <a:schemeClr val="dk1"/>
                </a:solidFill>
                <a:latin typeface="Libre Baskerville"/>
                <a:ea typeface="Libre Baskerville"/>
                <a:cs typeface="Libre Baskerville"/>
                <a:sym typeface="Libre Baskerville"/>
              </a:rPr>
              <a:t> of final epoch</a:t>
            </a:r>
            <a:endParaRPr sz="1200">
              <a:solidFill>
                <a:schemeClr val="dk1"/>
              </a:solidFill>
              <a:latin typeface="Libre Baskerville"/>
              <a:ea typeface="Libre Baskerville"/>
              <a:cs typeface="Libre Baskerville"/>
              <a:sym typeface="Libre Baskerville"/>
            </a:endParaRPr>
          </a:p>
        </p:txBody>
      </p:sp>
      <p:pic>
        <p:nvPicPr>
          <p:cNvPr id="584" name="Google Shape;584;p57"/>
          <p:cNvPicPr preferRelativeResize="0"/>
          <p:nvPr/>
        </p:nvPicPr>
        <p:blipFill>
          <a:blip r:embed="rId3">
            <a:alphaModFix/>
          </a:blip>
          <a:stretch>
            <a:fillRect/>
          </a:stretch>
        </p:blipFill>
        <p:spPr>
          <a:xfrm>
            <a:off x="435334" y="670600"/>
            <a:ext cx="7969441" cy="1518325"/>
          </a:xfrm>
          <a:prstGeom prst="rect">
            <a:avLst/>
          </a:prstGeom>
          <a:noFill/>
          <a:ln>
            <a:noFill/>
          </a:ln>
        </p:spPr>
      </p:pic>
      <p:pic>
        <p:nvPicPr>
          <p:cNvPr id="585" name="Google Shape;585;p57"/>
          <p:cNvPicPr preferRelativeResize="0"/>
          <p:nvPr/>
        </p:nvPicPr>
        <p:blipFill>
          <a:blip r:embed="rId4">
            <a:alphaModFix/>
          </a:blip>
          <a:stretch>
            <a:fillRect/>
          </a:stretch>
        </p:blipFill>
        <p:spPr>
          <a:xfrm>
            <a:off x="435334" y="2431375"/>
            <a:ext cx="4074691" cy="1269400"/>
          </a:xfrm>
          <a:prstGeom prst="rect">
            <a:avLst/>
          </a:prstGeom>
          <a:noFill/>
          <a:ln>
            <a:noFill/>
          </a:ln>
        </p:spPr>
      </p:pic>
      <p:pic>
        <p:nvPicPr>
          <p:cNvPr id="586" name="Google Shape;586;p57"/>
          <p:cNvPicPr preferRelativeResize="0"/>
          <p:nvPr/>
        </p:nvPicPr>
        <p:blipFill>
          <a:blip r:embed="rId5">
            <a:alphaModFix/>
          </a:blip>
          <a:stretch>
            <a:fillRect/>
          </a:stretch>
        </p:blipFill>
        <p:spPr>
          <a:xfrm>
            <a:off x="4595750" y="2457650"/>
            <a:ext cx="4194126" cy="1216850"/>
          </a:xfrm>
          <a:prstGeom prst="rect">
            <a:avLst/>
          </a:prstGeom>
          <a:noFill/>
          <a:ln>
            <a:noFill/>
          </a:ln>
        </p:spPr>
      </p:pic>
      <p:pic>
        <p:nvPicPr>
          <p:cNvPr id="587" name="Google Shape;587;p57"/>
          <p:cNvPicPr preferRelativeResize="0"/>
          <p:nvPr/>
        </p:nvPicPr>
        <p:blipFill>
          <a:blip r:embed="rId6">
            <a:alphaModFix/>
          </a:blip>
          <a:stretch>
            <a:fillRect/>
          </a:stretch>
        </p:blipFill>
        <p:spPr>
          <a:xfrm>
            <a:off x="2212225" y="3943213"/>
            <a:ext cx="4762500" cy="638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58"/>
          <p:cNvSpPr txBox="1"/>
          <p:nvPr>
            <p:ph idx="6" type="title"/>
          </p:nvPr>
        </p:nvSpPr>
        <p:spPr>
          <a:xfrm>
            <a:off x="256000" y="260025"/>
            <a:ext cx="8666400" cy="73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Single Model </a:t>
            </a:r>
            <a:r>
              <a:rPr lang="en" sz="2800"/>
              <a:t>Outliers Log (Example)</a:t>
            </a:r>
            <a:endParaRPr sz="2800"/>
          </a:p>
        </p:txBody>
      </p:sp>
      <p:sp>
        <p:nvSpPr>
          <p:cNvPr id="593" name="Google Shape;593;p58"/>
          <p:cNvSpPr txBox="1"/>
          <p:nvPr/>
        </p:nvSpPr>
        <p:spPr>
          <a:xfrm>
            <a:off x="440675" y="809825"/>
            <a:ext cx="3639000" cy="404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Libre Baskerville"/>
                <a:ea typeface="Libre Baskerville"/>
                <a:cs typeface="Libre Baskerville"/>
                <a:sym typeface="Libre Baskerville"/>
              </a:rPr>
              <a:t>Outlier Detection Results: </a:t>
            </a:r>
            <a:endParaRPr b="1" sz="1100">
              <a:latin typeface="Libre Baskerville"/>
              <a:ea typeface="Libre Baskerville"/>
              <a:cs typeface="Libre Baskerville"/>
              <a:sym typeface="Libre Baskerville"/>
            </a:endParaRPr>
          </a:p>
          <a:p>
            <a:pPr indent="0" lvl="0" marL="0" rtl="0" algn="l">
              <a:spcBef>
                <a:spcPts val="0"/>
              </a:spcBef>
              <a:spcAft>
                <a:spcPts val="0"/>
              </a:spcAft>
              <a:buNone/>
            </a:pPr>
            <a:r>
              <a:rPr lang="en" sz="1000">
                <a:latin typeface="Libre Baskerville"/>
                <a:ea typeface="Libre Baskerville"/>
                <a:cs typeface="Libre Baskerville"/>
                <a:sym typeface="Libre Baskerville"/>
              </a:rPr>
              <a:t>text to classify.txt 0</a:t>
            </a:r>
            <a:endParaRPr sz="1000">
              <a:latin typeface="Libre Baskerville"/>
              <a:ea typeface="Libre Baskerville"/>
              <a:cs typeface="Libre Baskerville"/>
              <a:sym typeface="Libre Baskerville"/>
            </a:endParaRPr>
          </a:p>
          <a:p>
            <a:pPr indent="0" lvl="0" marL="0" rtl="0" algn="l">
              <a:spcBef>
                <a:spcPts val="0"/>
              </a:spcBef>
              <a:spcAft>
                <a:spcPts val="0"/>
              </a:spcAft>
              <a:buNone/>
            </a:pPr>
            <a:r>
              <a:rPr lang="en" sz="1000">
                <a:latin typeface="Libre Baskerville"/>
                <a:ea typeface="Libre Baskerville"/>
                <a:cs typeface="Libre Baskerville"/>
                <a:sym typeface="Libre Baskerville"/>
              </a:rPr>
              <a:t>Arden of Feversham.txt 1</a:t>
            </a:r>
            <a:endParaRPr sz="1000">
              <a:latin typeface="Libre Baskerville"/>
              <a:ea typeface="Libre Baskerville"/>
              <a:cs typeface="Libre Baskerville"/>
              <a:sym typeface="Libre Baskerville"/>
            </a:endParaRPr>
          </a:p>
          <a:p>
            <a:pPr indent="0" lvl="0" marL="0" rtl="0" algn="l">
              <a:spcBef>
                <a:spcPts val="0"/>
              </a:spcBef>
              <a:spcAft>
                <a:spcPts val="0"/>
              </a:spcAft>
              <a:buNone/>
            </a:pPr>
            <a:r>
              <a:rPr lang="en" sz="1000">
                <a:latin typeface="Libre Baskerville"/>
                <a:ea typeface="Libre Baskerville"/>
                <a:cs typeface="Libre Baskerville"/>
                <a:sym typeface="Libre Baskerville"/>
              </a:rPr>
              <a:t>King Henry IV, Part 1.txt 2</a:t>
            </a:r>
            <a:endParaRPr sz="1000">
              <a:latin typeface="Libre Baskerville"/>
              <a:ea typeface="Libre Baskerville"/>
              <a:cs typeface="Libre Baskerville"/>
              <a:sym typeface="Libre Baskerville"/>
            </a:endParaRPr>
          </a:p>
          <a:p>
            <a:pPr indent="0" lvl="0" marL="0" rtl="0" algn="l">
              <a:spcBef>
                <a:spcPts val="0"/>
              </a:spcBef>
              <a:spcAft>
                <a:spcPts val="0"/>
              </a:spcAft>
              <a:buNone/>
            </a:pPr>
            <a:r>
              <a:rPr lang="en" sz="1000">
                <a:latin typeface="Libre Baskerville"/>
                <a:ea typeface="Libre Baskerville"/>
                <a:cs typeface="Libre Baskerville"/>
                <a:sym typeface="Libre Baskerville"/>
              </a:rPr>
              <a:t>KING EDWARD III by Shakespeare.txt 3</a:t>
            </a:r>
            <a:endParaRPr sz="1000">
              <a:latin typeface="Libre Baskerville"/>
              <a:ea typeface="Libre Baskerville"/>
              <a:cs typeface="Libre Baskerville"/>
              <a:sym typeface="Libre Baskerville"/>
            </a:endParaRPr>
          </a:p>
          <a:p>
            <a:pPr indent="0" lvl="0" marL="0" rtl="0" algn="l">
              <a:spcBef>
                <a:spcPts val="0"/>
              </a:spcBef>
              <a:spcAft>
                <a:spcPts val="0"/>
              </a:spcAft>
              <a:buNone/>
            </a:pPr>
            <a:r>
              <a:rPr lang="en" sz="1000">
                <a:latin typeface="Libre Baskerville"/>
                <a:ea typeface="Libre Baskerville"/>
                <a:cs typeface="Libre Baskerville"/>
                <a:sym typeface="Libre Baskerville"/>
              </a:rPr>
              <a:t>A LOVERS COMPLAINT.txt 4</a:t>
            </a:r>
            <a:endParaRPr sz="1000">
              <a:latin typeface="Libre Baskerville"/>
              <a:ea typeface="Libre Baskerville"/>
              <a:cs typeface="Libre Baskerville"/>
              <a:sym typeface="Libre Baskerville"/>
            </a:endParaRPr>
          </a:p>
          <a:p>
            <a:pPr indent="0" lvl="0" marL="0" rtl="0" algn="l">
              <a:spcBef>
                <a:spcPts val="0"/>
              </a:spcBef>
              <a:spcAft>
                <a:spcPts val="0"/>
              </a:spcAft>
              <a:buNone/>
            </a:pPr>
            <a:r>
              <a:rPr lang="en" sz="1000">
                <a:latin typeface="Libre Baskerville"/>
                <a:ea typeface="Libre Baskerville"/>
                <a:cs typeface="Libre Baskerville"/>
                <a:sym typeface="Libre Baskerville"/>
              </a:rPr>
              <a:t>A Yorkshire Tragedy by Shakespeare.txt 5</a:t>
            </a:r>
            <a:endParaRPr sz="1000">
              <a:latin typeface="Libre Baskerville"/>
              <a:ea typeface="Libre Baskerville"/>
              <a:cs typeface="Libre Baskerville"/>
              <a:sym typeface="Libre Baskerville"/>
            </a:endParaRPr>
          </a:p>
          <a:p>
            <a:pPr indent="0" lvl="0" marL="0" rtl="0" algn="l">
              <a:spcBef>
                <a:spcPts val="0"/>
              </a:spcBef>
              <a:spcAft>
                <a:spcPts val="0"/>
              </a:spcAft>
              <a:buNone/>
            </a:pPr>
            <a:r>
              <a:rPr lang="en" sz="1000">
                <a:latin typeface="Libre Baskerville"/>
                <a:ea typeface="Libre Baskerville"/>
                <a:cs typeface="Libre Baskerville"/>
                <a:sym typeface="Libre Baskerville"/>
              </a:rPr>
              <a:t>AS YOU LIKE IT.txt 6</a:t>
            </a:r>
            <a:endParaRPr sz="1000">
              <a:latin typeface="Libre Baskerville"/>
              <a:ea typeface="Libre Baskerville"/>
              <a:cs typeface="Libre Baskerville"/>
              <a:sym typeface="Libre Baskerville"/>
            </a:endParaRPr>
          </a:p>
          <a:p>
            <a:pPr indent="0" lvl="0" marL="0" rtl="0" algn="l">
              <a:spcBef>
                <a:spcPts val="0"/>
              </a:spcBef>
              <a:spcAft>
                <a:spcPts val="0"/>
              </a:spcAft>
              <a:buNone/>
            </a:pPr>
            <a:r>
              <a:rPr lang="en" sz="1000">
                <a:latin typeface="Libre Baskerville"/>
                <a:ea typeface="Libre Baskerville"/>
                <a:cs typeface="Libre Baskerville"/>
                <a:sym typeface="Libre Baskerville"/>
              </a:rPr>
              <a:t>A MIDSUMMER NIGHT_S DREAM.txt 7</a:t>
            </a:r>
            <a:endParaRPr sz="1000">
              <a:latin typeface="Libre Baskerville"/>
              <a:ea typeface="Libre Baskerville"/>
              <a:cs typeface="Libre Baskerville"/>
              <a:sym typeface="Libre Baskerville"/>
            </a:endParaRPr>
          </a:p>
          <a:p>
            <a:pPr indent="0" lvl="0" marL="0" rtl="0" algn="l">
              <a:spcBef>
                <a:spcPts val="0"/>
              </a:spcBef>
              <a:spcAft>
                <a:spcPts val="0"/>
              </a:spcAft>
              <a:buNone/>
            </a:pPr>
            <a:r>
              <a:rPr lang="en" sz="1000">
                <a:latin typeface="Libre Baskerville"/>
                <a:ea typeface="Libre Baskerville"/>
                <a:cs typeface="Libre Baskerville"/>
                <a:sym typeface="Libre Baskerville"/>
              </a:rPr>
              <a:t>CYMBELINE.txt 8</a:t>
            </a:r>
            <a:endParaRPr sz="1000">
              <a:latin typeface="Libre Baskerville"/>
              <a:ea typeface="Libre Baskerville"/>
              <a:cs typeface="Libre Baskerville"/>
              <a:sym typeface="Libre Baskerville"/>
            </a:endParaRPr>
          </a:p>
          <a:p>
            <a:pPr indent="0" lvl="0" marL="0" rtl="0" algn="l">
              <a:spcBef>
                <a:spcPts val="0"/>
              </a:spcBef>
              <a:spcAft>
                <a:spcPts val="0"/>
              </a:spcAft>
              <a:buNone/>
            </a:pPr>
            <a:r>
              <a:rPr lang="en" sz="1000">
                <a:latin typeface="Libre Baskerville"/>
                <a:ea typeface="Libre Baskerville"/>
                <a:cs typeface="Libre Baskerville"/>
                <a:sym typeface="Libre Baskerville"/>
              </a:rPr>
              <a:t>KING HENRY V.txt 9</a:t>
            </a:r>
            <a:endParaRPr sz="1000">
              <a:latin typeface="Libre Baskerville"/>
              <a:ea typeface="Libre Baskerville"/>
              <a:cs typeface="Libre Baskerville"/>
              <a:sym typeface="Libre Baskerville"/>
            </a:endParaRPr>
          </a:p>
          <a:p>
            <a:pPr indent="0" lvl="0" marL="0" rtl="0" algn="l">
              <a:spcBef>
                <a:spcPts val="0"/>
              </a:spcBef>
              <a:spcAft>
                <a:spcPts val="0"/>
              </a:spcAft>
              <a:buNone/>
            </a:pPr>
            <a:r>
              <a:rPr lang="en" sz="1000">
                <a:latin typeface="Libre Baskerville"/>
                <a:ea typeface="Libre Baskerville"/>
                <a:cs typeface="Libre Baskerville"/>
                <a:sym typeface="Libre Baskerville"/>
              </a:rPr>
              <a:t>KING HENRY VI Part II.txt 10</a:t>
            </a:r>
            <a:endParaRPr sz="1000">
              <a:latin typeface="Libre Baskerville"/>
              <a:ea typeface="Libre Baskerville"/>
              <a:cs typeface="Libre Baskerville"/>
              <a:sym typeface="Libre Baskerville"/>
            </a:endParaRPr>
          </a:p>
          <a:p>
            <a:pPr indent="0" lvl="0" marL="0" rtl="0" algn="l">
              <a:spcBef>
                <a:spcPts val="0"/>
              </a:spcBef>
              <a:spcAft>
                <a:spcPts val="0"/>
              </a:spcAft>
              <a:buNone/>
            </a:pPr>
            <a:r>
              <a:rPr lang="en" sz="1000">
                <a:latin typeface="Libre Baskerville"/>
                <a:ea typeface="Libre Baskerville"/>
                <a:cs typeface="Libre Baskerville"/>
                <a:sym typeface="Libre Baskerville"/>
              </a:rPr>
              <a:t>Fair Em by Shakespeare.txt 11</a:t>
            </a:r>
            <a:endParaRPr sz="1000">
              <a:latin typeface="Libre Baskerville"/>
              <a:ea typeface="Libre Baskerville"/>
              <a:cs typeface="Libre Baskerville"/>
              <a:sym typeface="Libre Baskerville"/>
            </a:endParaRPr>
          </a:p>
          <a:p>
            <a:pPr indent="0" lvl="0" marL="0" rtl="0" algn="l">
              <a:spcBef>
                <a:spcPts val="0"/>
              </a:spcBef>
              <a:spcAft>
                <a:spcPts val="0"/>
              </a:spcAft>
              <a:buNone/>
            </a:pPr>
            <a:r>
              <a:rPr lang="en" sz="1000">
                <a:latin typeface="Libre Baskerville"/>
                <a:ea typeface="Libre Baskerville"/>
                <a:cs typeface="Libre Baskerville"/>
                <a:sym typeface="Libre Baskerville"/>
              </a:rPr>
              <a:t>KING HENRY VI part I.txt 12</a:t>
            </a:r>
            <a:endParaRPr sz="1000">
              <a:latin typeface="Libre Baskerville"/>
              <a:ea typeface="Libre Baskerville"/>
              <a:cs typeface="Libre Baskerville"/>
              <a:sym typeface="Libre Baskerville"/>
            </a:endParaRPr>
          </a:p>
          <a:p>
            <a:pPr indent="0" lvl="0" marL="0" rtl="0" algn="l">
              <a:spcBef>
                <a:spcPts val="0"/>
              </a:spcBef>
              <a:spcAft>
                <a:spcPts val="0"/>
              </a:spcAft>
              <a:buNone/>
            </a:pPr>
            <a:r>
              <a:rPr lang="en" sz="1000">
                <a:latin typeface="Libre Baskerville"/>
                <a:ea typeface="Libre Baskerville"/>
                <a:cs typeface="Libre Baskerville"/>
                <a:sym typeface="Libre Baskerville"/>
              </a:rPr>
              <a:t>KING RICHARD II.txt 13</a:t>
            </a:r>
            <a:endParaRPr sz="1000">
              <a:latin typeface="Libre Baskerville"/>
              <a:ea typeface="Libre Baskerville"/>
              <a:cs typeface="Libre Baskerville"/>
              <a:sym typeface="Libre Baskerville"/>
            </a:endParaRPr>
          </a:p>
          <a:p>
            <a:pPr indent="0" lvl="0" marL="0" rtl="0" algn="l">
              <a:spcBef>
                <a:spcPts val="0"/>
              </a:spcBef>
              <a:spcAft>
                <a:spcPts val="0"/>
              </a:spcAft>
              <a:buNone/>
            </a:pPr>
            <a:r>
              <a:rPr lang="en" sz="1000">
                <a:latin typeface="Libre Baskerville"/>
                <a:ea typeface="Libre Baskerville"/>
                <a:cs typeface="Libre Baskerville"/>
                <a:sym typeface="Libre Baskerville"/>
              </a:rPr>
              <a:t>KING HENRY VIII.txt 14</a:t>
            </a:r>
            <a:endParaRPr sz="1000">
              <a:latin typeface="Libre Baskerville"/>
              <a:ea typeface="Libre Baskerville"/>
              <a:cs typeface="Libre Baskerville"/>
              <a:sym typeface="Libre Baskerville"/>
            </a:endParaRPr>
          </a:p>
          <a:p>
            <a:pPr indent="0" lvl="0" marL="0" rtl="0" algn="l">
              <a:spcBef>
                <a:spcPts val="0"/>
              </a:spcBef>
              <a:spcAft>
                <a:spcPts val="0"/>
              </a:spcAft>
              <a:buNone/>
            </a:pPr>
            <a:r>
              <a:rPr lang="en" sz="1000">
                <a:latin typeface="Libre Baskerville"/>
                <a:ea typeface="Libre Baskerville"/>
                <a:cs typeface="Libre Baskerville"/>
                <a:sym typeface="Libre Baskerville"/>
              </a:rPr>
              <a:t>KING HENRY VI Part III.txt 15</a:t>
            </a:r>
            <a:endParaRPr sz="1000">
              <a:latin typeface="Libre Baskerville"/>
              <a:ea typeface="Libre Baskerville"/>
              <a:cs typeface="Libre Baskerville"/>
              <a:sym typeface="Libre Baskerville"/>
            </a:endParaRPr>
          </a:p>
          <a:p>
            <a:pPr indent="0" lvl="0" marL="0" rtl="0" algn="l">
              <a:spcBef>
                <a:spcPts val="0"/>
              </a:spcBef>
              <a:spcAft>
                <a:spcPts val="0"/>
              </a:spcAft>
              <a:buNone/>
            </a:pPr>
            <a:r>
              <a:rPr lang="en" sz="1000">
                <a:latin typeface="Libre Baskerville"/>
                <a:ea typeface="Libre Baskerville"/>
                <a:cs typeface="Libre Baskerville"/>
                <a:sym typeface="Libre Baskerville"/>
              </a:rPr>
              <a:t>KING JOHN.txt 16</a:t>
            </a:r>
            <a:endParaRPr sz="1000">
              <a:latin typeface="Libre Baskerville"/>
              <a:ea typeface="Libre Baskerville"/>
              <a:cs typeface="Libre Baskerville"/>
              <a:sym typeface="Libre Baskerville"/>
            </a:endParaRPr>
          </a:p>
          <a:p>
            <a:pPr indent="0" lvl="0" marL="0" rtl="0" algn="l">
              <a:spcBef>
                <a:spcPts val="0"/>
              </a:spcBef>
              <a:spcAft>
                <a:spcPts val="0"/>
              </a:spcAft>
              <a:buNone/>
            </a:pPr>
            <a:r>
              <a:rPr lang="en" sz="1000">
                <a:latin typeface="Libre Baskerville"/>
                <a:ea typeface="Libre Baskerville"/>
                <a:cs typeface="Libre Baskerville"/>
                <a:sym typeface="Libre Baskerville"/>
              </a:rPr>
              <a:t>KING RICHARD III.txt 17</a:t>
            </a:r>
            <a:endParaRPr sz="1000">
              <a:latin typeface="Libre Baskerville"/>
              <a:ea typeface="Libre Baskerville"/>
              <a:cs typeface="Libre Baskerville"/>
              <a:sym typeface="Libre Baskerville"/>
            </a:endParaRPr>
          </a:p>
          <a:p>
            <a:pPr indent="0" lvl="0" marL="0" rtl="0" algn="l">
              <a:spcBef>
                <a:spcPts val="0"/>
              </a:spcBef>
              <a:spcAft>
                <a:spcPts val="0"/>
              </a:spcAft>
              <a:buNone/>
            </a:pPr>
            <a:r>
              <a:rPr lang="en" sz="1000">
                <a:latin typeface="Libre Baskerville"/>
                <a:ea typeface="Libre Baskerville"/>
                <a:cs typeface="Libre Baskerville"/>
                <a:sym typeface="Libre Baskerville"/>
              </a:rPr>
              <a:t>Love_s Labour_s Lost.txt 18</a:t>
            </a:r>
            <a:endParaRPr sz="1000">
              <a:latin typeface="Libre Baskerville"/>
              <a:ea typeface="Libre Baskerville"/>
              <a:cs typeface="Libre Baskerville"/>
              <a:sym typeface="Libre Baskerville"/>
            </a:endParaRPr>
          </a:p>
          <a:p>
            <a:pPr indent="0" lvl="0" marL="0" rtl="0" algn="l">
              <a:spcBef>
                <a:spcPts val="0"/>
              </a:spcBef>
              <a:spcAft>
                <a:spcPts val="0"/>
              </a:spcAft>
              <a:buNone/>
            </a:pPr>
            <a:r>
              <a:rPr lang="en" sz="1000">
                <a:latin typeface="Libre Baskerville"/>
                <a:ea typeface="Libre Baskerville"/>
                <a:cs typeface="Libre Baskerville"/>
                <a:sym typeface="Libre Baskerville"/>
              </a:rPr>
              <a:t>Merchant of Venice.txt 19</a:t>
            </a:r>
            <a:endParaRPr sz="1000">
              <a:latin typeface="Libre Baskerville"/>
              <a:ea typeface="Libre Baskerville"/>
              <a:cs typeface="Libre Baskerville"/>
              <a:sym typeface="Libre Baskerville"/>
            </a:endParaRPr>
          </a:p>
          <a:p>
            <a:pPr indent="0" lvl="0" marL="0" rtl="0" algn="l">
              <a:spcBef>
                <a:spcPts val="0"/>
              </a:spcBef>
              <a:spcAft>
                <a:spcPts val="0"/>
              </a:spcAft>
              <a:buNone/>
            </a:pPr>
            <a:r>
              <a:rPr lang="en" sz="1000">
                <a:latin typeface="Libre Baskerville"/>
                <a:ea typeface="Libre Baskerville"/>
                <a:cs typeface="Libre Baskerville"/>
                <a:sym typeface="Libre Baskerville"/>
              </a:rPr>
              <a:t>MEASURE FOR MEASURE.txt 20</a:t>
            </a:r>
            <a:endParaRPr sz="1000">
              <a:latin typeface="Libre Baskerville"/>
              <a:ea typeface="Libre Baskerville"/>
              <a:cs typeface="Libre Baskerville"/>
              <a:sym typeface="Libre Baskerville"/>
            </a:endParaRPr>
          </a:p>
          <a:p>
            <a:pPr indent="0" lvl="0" marL="0" rtl="0" algn="l">
              <a:spcBef>
                <a:spcPts val="0"/>
              </a:spcBef>
              <a:spcAft>
                <a:spcPts val="0"/>
              </a:spcAft>
              <a:buNone/>
            </a:pPr>
            <a:r>
              <a:rPr lang="en" sz="1000">
                <a:latin typeface="Libre Baskerville"/>
                <a:ea typeface="Libre Baskerville"/>
                <a:cs typeface="Libre Baskerville"/>
                <a:sym typeface="Libre Baskerville"/>
              </a:rPr>
              <a:t>MUCH ADO ABOUT NOTHING.txt 21</a:t>
            </a:r>
            <a:endParaRPr sz="1000">
              <a:latin typeface="Libre Baskerville"/>
              <a:ea typeface="Libre Baskerville"/>
              <a:cs typeface="Libre Baskerville"/>
              <a:sym typeface="Libre Baskerville"/>
            </a:endParaRPr>
          </a:p>
          <a:p>
            <a:pPr indent="0" lvl="0" marL="0" rtl="0" algn="l">
              <a:spcBef>
                <a:spcPts val="0"/>
              </a:spcBef>
              <a:spcAft>
                <a:spcPts val="0"/>
              </a:spcAft>
              <a:buNone/>
            </a:pPr>
            <a:r>
              <a:rPr lang="en" sz="1000">
                <a:latin typeface="Libre Baskerville"/>
                <a:ea typeface="Libre Baskerville"/>
                <a:cs typeface="Libre Baskerville"/>
                <a:sym typeface="Libre Baskerville"/>
              </a:rPr>
              <a:t>Locrine Mucedorus by Shakespeare.txt 22</a:t>
            </a:r>
            <a:endParaRPr sz="1000">
              <a:latin typeface="Libre Baskerville"/>
              <a:ea typeface="Libre Baskerville"/>
              <a:cs typeface="Libre Baskerville"/>
              <a:sym typeface="Libre Baskerville"/>
            </a:endParaRPr>
          </a:p>
          <a:p>
            <a:pPr indent="0" lvl="0" marL="0" rtl="0" algn="l">
              <a:spcBef>
                <a:spcPts val="0"/>
              </a:spcBef>
              <a:spcAft>
                <a:spcPts val="0"/>
              </a:spcAft>
              <a:buNone/>
            </a:pPr>
            <a:r>
              <a:rPr lang="en" sz="1000">
                <a:latin typeface="Libre Baskerville"/>
                <a:ea typeface="Libre Baskerville"/>
                <a:cs typeface="Libre Baskerville"/>
                <a:sym typeface="Libre Baskerville"/>
              </a:rPr>
              <a:t>…</a:t>
            </a:r>
            <a:endParaRPr sz="1000">
              <a:latin typeface="Libre Baskerville"/>
              <a:ea typeface="Libre Baskerville"/>
              <a:cs typeface="Libre Baskerville"/>
              <a:sym typeface="Libre Baskerville"/>
            </a:endParaRPr>
          </a:p>
        </p:txBody>
      </p:sp>
      <p:sp>
        <p:nvSpPr>
          <p:cNvPr id="594" name="Google Shape;594;p58"/>
          <p:cNvSpPr txBox="1"/>
          <p:nvPr/>
        </p:nvSpPr>
        <p:spPr>
          <a:xfrm>
            <a:off x="5390100" y="902225"/>
            <a:ext cx="32445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100">
                <a:solidFill>
                  <a:schemeClr val="dk1"/>
                </a:solidFill>
                <a:latin typeface="Libre Baskerville"/>
                <a:ea typeface="Libre Baskerville"/>
                <a:cs typeface="Libre Baskerville"/>
                <a:sym typeface="Libre Baskerville"/>
              </a:rPr>
              <a:t>Potential outliers based on distance sum:</a:t>
            </a:r>
            <a:endParaRPr b="1" sz="11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Clr>
                <a:schemeClr val="dk1"/>
              </a:buClr>
              <a:buSzPts val="1100"/>
              <a:buFont typeface="Arial"/>
              <a:buNone/>
            </a:pPr>
            <a:r>
              <a:rPr lang="en" sz="1100">
                <a:solidFill>
                  <a:schemeClr val="dk1"/>
                </a:solidFill>
                <a:latin typeface="Libre Baskerville"/>
                <a:ea typeface="Libre Baskerville"/>
                <a:cs typeface="Libre Baskerville"/>
                <a:sym typeface="Libre Baskerville"/>
              </a:rPr>
              <a:t>text to classify.txt 0</a:t>
            </a:r>
            <a:endParaRPr sz="11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Clr>
                <a:schemeClr val="dk1"/>
              </a:buClr>
              <a:buSzPts val="1100"/>
              <a:buFont typeface="Arial"/>
              <a:buNone/>
            </a:pPr>
            <a:r>
              <a:rPr lang="en" sz="1100">
                <a:solidFill>
                  <a:schemeClr val="dk1"/>
                </a:solidFill>
                <a:latin typeface="Libre Baskerville"/>
                <a:ea typeface="Libre Baskerville"/>
                <a:cs typeface="Libre Baskerville"/>
                <a:sym typeface="Libre Baskerville"/>
              </a:rPr>
              <a:t>Fair Em by Shakespeare.txt 10</a:t>
            </a:r>
            <a:endParaRPr sz="11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Clr>
                <a:schemeClr val="dk1"/>
              </a:buClr>
              <a:buSzPts val="1100"/>
              <a:buFont typeface="Arial"/>
              <a:buNone/>
            </a:pPr>
            <a:r>
              <a:rPr lang="en" sz="1100">
                <a:solidFill>
                  <a:schemeClr val="dk1"/>
                </a:solidFill>
                <a:latin typeface="Libre Baskerville"/>
                <a:ea typeface="Libre Baskerville"/>
                <a:cs typeface="Libre Baskerville"/>
                <a:sym typeface="Libre Baskerville"/>
              </a:rPr>
              <a:t>The Life and Death of the Lord Cromwell by Shakespeare.txt 31</a:t>
            </a:r>
            <a:endParaRPr sz="11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Clr>
                <a:schemeClr val="dk1"/>
              </a:buClr>
              <a:buSzPts val="1100"/>
              <a:buFont typeface="Arial"/>
              <a:buNone/>
            </a:pPr>
            <a:r>
              <a:rPr lang="en" sz="1100">
                <a:solidFill>
                  <a:schemeClr val="dk1"/>
                </a:solidFill>
                <a:latin typeface="Libre Baskerville"/>
                <a:ea typeface="Libre Baskerville"/>
                <a:cs typeface="Libre Baskerville"/>
                <a:sym typeface="Libre Baskerville"/>
              </a:rPr>
              <a:t>The Merry Devill of Edmonton by Shakespeare.txt 33</a:t>
            </a:r>
            <a:endParaRPr sz="11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None/>
            </a:pPr>
            <a:r>
              <a:rPr lang="en" sz="1100">
                <a:solidFill>
                  <a:schemeClr val="dk1"/>
                </a:solidFill>
                <a:latin typeface="Libre Baskerville"/>
                <a:ea typeface="Libre Baskerville"/>
                <a:cs typeface="Libre Baskerville"/>
                <a:sym typeface="Libre Baskerville"/>
              </a:rPr>
              <a:t>THE TRAGEDY OF KING LEAR.txt 42</a:t>
            </a:r>
            <a:endParaRPr sz="11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pic>
        <p:nvPicPr>
          <p:cNvPr id="599" name="Google Shape;599;p59"/>
          <p:cNvPicPr preferRelativeResize="0"/>
          <p:nvPr/>
        </p:nvPicPr>
        <p:blipFill rotWithShape="1">
          <a:blip r:embed="rId3">
            <a:alphaModFix/>
          </a:blip>
          <a:srcRect b="4122" l="2706" r="5246" t="9079"/>
          <a:stretch/>
        </p:blipFill>
        <p:spPr>
          <a:xfrm>
            <a:off x="2489026" y="902375"/>
            <a:ext cx="4395000" cy="3516014"/>
          </a:xfrm>
          <a:prstGeom prst="rect">
            <a:avLst/>
          </a:prstGeom>
          <a:noFill/>
          <a:ln>
            <a:noFill/>
          </a:ln>
        </p:spPr>
      </p:pic>
      <p:sp>
        <p:nvSpPr>
          <p:cNvPr id="600" name="Google Shape;600;p59"/>
          <p:cNvSpPr txBox="1"/>
          <p:nvPr>
            <p:ph idx="6" type="title"/>
          </p:nvPr>
        </p:nvSpPr>
        <p:spPr>
          <a:xfrm>
            <a:off x="238800" y="171275"/>
            <a:ext cx="8666400" cy="73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Clustered Data Results</a:t>
            </a:r>
            <a:endParaRPr sz="2800"/>
          </a:p>
        </p:txBody>
      </p:sp>
      <p:sp>
        <p:nvSpPr>
          <p:cNvPr id="601" name="Google Shape;601;p59"/>
          <p:cNvSpPr txBox="1"/>
          <p:nvPr/>
        </p:nvSpPr>
        <p:spPr>
          <a:xfrm>
            <a:off x="4061150" y="4291150"/>
            <a:ext cx="1702800" cy="1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Libre Baskerville"/>
                <a:ea typeface="Libre Baskerville"/>
                <a:cs typeface="Libre Baskerville"/>
                <a:sym typeface="Libre Baskerville"/>
              </a:rPr>
              <a:t>Iterations</a:t>
            </a:r>
            <a:r>
              <a:rPr lang="en"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p:txBody>
      </p:sp>
      <p:sp>
        <p:nvSpPr>
          <p:cNvPr id="602" name="Google Shape;602;p59"/>
          <p:cNvSpPr txBox="1"/>
          <p:nvPr/>
        </p:nvSpPr>
        <p:spPr>
          <a:xfrm>
            <a:off x="786225" y="2300025"/>
            <a:ext cx="1702800" cy="1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Libre Baskerville"/>
                <a:ea typeface="Libre Baskerville"/>
                <a:cs typeface="Libre Baskerville"/>
                <a:sym typeface="Libre Baskerville"/>
              </a:rPr>
              <a:t>Shakespeare's texts</a:t>
            </a:r>
            <a:r>
              <a:rPr lang="en"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p:txBody>
      </p:sp>
      <p:sp>
        <p:nvSpPr>
          <p:cNvPr id="603" name="Google Shape;603;p59"/>
          <p:cNvSpPr txBox="1"/>
          <p:nvPr/>
        </p:nvSpPr>
        <p:spPr>
          <a:xfrm>
            <a:off x="2172475" y="4545600"/>
            <a:ext cx="4894500" cy="3387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i="1" lang="en" sz="1000">
                <a:solidFill>
                  <a:schemeClr val="dk1"/>
                </a:solidFill>
                <a:latin typeface="Libre Baskerville"/>
                <a:ea typeface="Libre Baskerville"/>
                <a:cs typeface="Libre Baskerville"/>
                <a:sym typeface="Libre Baskerville"/>
              </a:rPr>
              <a:t>Figure 7,Shakespeare's texts clustering along different models</a:t>
            </a:r>
            <a:r>
              <a:rPr i="1" lang="en" sz="1000">
                <a:solidFill>
                  <a:schemeClr val="dk1"/>
                </a:solidFill>
                <a:latin typeface="Libre Baskerville"/>
                <a:ea typeface="Libre Baskerville"/>
                <a:cs typeface="Libre Baskerville"/>
                <a:sym typeface="Libre Baskerville"/>
              </a:rPr>
              <a:t>.</a:t>
            </a:r>
            <a:endParaRPr sz="1200">
              <a:latin typeface="Libre Baskerville"/>
              <a:ea typeface="Libre Baskerville"/>
              <a:cs typeface="Libre Baskerville"/>
              <a:sym typeface="Libre Baskervill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pic>
        <p:nvPicPr>
          <p:cNvPr id="608" name="Google Shape;608;p60"/>
          <p:cNvPicPr preferRelativeResize="0"/>
          <p:nvPr/>
        </p:nvPicPr>
        <p:blipFill>
          <a:blip r:embed="rId3">
            <a:alphaModFix/>
          </a:blip>
          <a:stretch>
            <a:fillRect/>
          </a:stretch>
        </p:blipFill>
        <p:spPr>
          <a:xfrm>
            <a:off x="1227821" y="937475"/>
            <a:ext cx="2911204" cy="3903850"/>
          </a:xfrm>
          <a:prstGeom prst="rect">
            <a:avLst/>
          </a:prstGeom>
          <a:noFill/>
          <a:ln>
            <a:noFill/>
          </a:ln>
        </p:spPr>
      </p:pic>
      <p:pic>
        <p:nvPicPr>
          <p:cNvPr id="609" name="Google Shape;609;p60"/>
          <p:cNvPicPr preferRelativeResize="0"/>
          <p:nvPr/>
        </p:nvPicPr>
        <p:blipFill>
          <a:blip r:embed="rId4">
            <a:alphaModFix/>
          </a:blip>
          <a:stretch>
            <a:fillRect/>
          </a:stretch>
        </p:blipFill>
        <p:spPr>
          <a:xfrm>
            <a:off x="5001000" y="784525"/>
            <a:ext cx="2911200" cy="4092101"/>
          </a:xfrm>
          <a:prstGeom prst="rect">
            <a:avLst/>
          </a:prstGeom>
          <a:noFill/>
          <a:ln>
            <a:noFill/>
          </a:ln>
        </p:spPr>
      </p:pic>
      <p:sp>
        <p:nvSpPr>
          <p:cNvPr id="610" name="Google Shape;610;p60"/>
          <p:cNvSpPr txBox="1"/>
          <p:nvPr>
            <p:ph idx="6" type="title"/>
          </p:nvPr>
        </p:nvSpPr>
        <p:spPr>
          <a:xfrm>
            <a:off x="369850" y="206375"/>
            <a:ext cx="8666400" cy="73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Over all models </a:t>
            </a:r>
            <a:r>
              <a:rPr lang="en" sz="2800"/>
              <a:t>Results</a:t>
            </a:r>
            <a:endParaRPr sz="2800"/>
          </a:p>
        </p:txBody>
      </p:sp>
      <p:sp>
        <p:nvSpPr>
          <p:cNvPr id="611" name="Google Shape;611;p60"/>
          <p:cNvSpPr txBox="1"/>
          <p:nvPr/>
        </p:nvSpPr>
        <p:spPr>
          <a:xfrm>
            <a:off x="3203050" y="484132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Libre Baskerville"/>
                <a:ea typeface="Libre Baskerville"/>
                <a:cs typeface="Libre Baskerville"/>
                <a:sym typeface="Libre Baskerville"/>
              </a:rPr>
              <a:t>Figure 8, Over all models Results.</a:t>
            </a:r>
            <a:endParaRPr i="1" sz="1000">
              <a:latin typeface="Libre Baskerville"/>
              <a:ea typeface="Libre Baskerville"/>
              <a:cs typeface="Libre Baskerville"/>
              <a:sym typeface="Libre Baskervill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1"/>
          <p:cNvSpPr txBox="1"/>
          <p:nvPr>
            <p:ph idx="6" type="title"/>
          </p:nvPr>
        </p:nvSpPr>
        <p:spPr>
          <a:xfrm>
            <a:off x="238800" y="171275"/>
            <a:ext cx="8666400" cy="73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Results (Examples)</a:t>
            </a:r>
            <a:endParaRPr sz="2800"/>
          </a:p>
        </p:txBody>
      </p:sp>
      <p:sp>
        <p:nvSpPr>
          <p:cNvPr id="617" name="Google Shape;617;p61"/>
          <p:cNvSpPr txBox="1"/>
          <p:nvPr/>
        </p:nvSpPr>
        <p:spPr>
          <a:xfrm>
            <a:off x="420225" y="790025"/>
            <a:ext cx="8236500" cy="38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chemeClr val="dk1"/>
                </a:solidFill>
                <a:latin typeface="Libre Baskerville"/>
                <a:ea typeface="Libre Baskerville"/>
                <a:cs typeface="Libre Baskerville"/>
                <a:sym typeface="Libre Baskerville"/>
              </a:rPr>
              <a:t>Clear Identification of Shakespearean Texts: </a:t>
            </a:r>
            <a:r>
              <a:rPr lang="en" sz="1700">
                <a:solidFill>
                  <a:schemeClr val="dk1"/>
                </a:solidFill>
                <a:latin typeface="Libre Baskerville"/>
                <a:ea typeface="Libre Baskerville"/>
                <a:cs typeface="Libre Baskerville"/>
                <a:sym typeface="Libre Baskerville"/>
              </a:rPr>
              <a:t>"The Tragedy Romeo and Juliet" (Score: 1.9882)</a:t>
            </a:r>
            <a:endParaRPr sz="17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None/>
            </a:pPr>
            <a:r>
              <a:rPr lang="en" sz="1700">
                <a:solidFill>
                  <a:schemeClr val="dk1"/>
                </a:solidFill>
                <a:latin typeface="Libre Baskerville"/>
                <a:ea typeface="Libre Baskerville"/>
                <a:cs typeface="Libre Baskerville"/>
                <a:sym typeface="Libre Baskerville"/>
              </a:rPr>
              <a:t>One of Shakespeare's famous plays that indeed received a high score.</a:t>
            </a:r>
            <a:endParaRPr sz="17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None/>
            </a:pPr>
            <a:r>
              <a:t/>
            </a:r>
            <a:endParaRPr sz="17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None/>
            </a:pPr>
            <a:r>
              <a:rPr lang="en" sz="1700" u="sng">
                <a:solidFill>
                  <a:schemeClr val="dk1"/>
                </a:solidFill>
                <a:latin typeface="Libre Baskerville"/>
                <a:ea typeface="Libre Baskerville"/>
                <a:cs typeface="Libre Baskerville"/>
                <a:sym typeface="Libre Baskerville"/>
              </a:rPr>
              <a:t>Misclassification Issues:  </a:t>
            </a:r>
            <a:r>
              <a:rPr lang="en" sz="1700">
                <a:solidFill>
                  <a:schemeClr val="dk1"/>
                </a:solidFill>
                <a:latin typeface="Libre Baskerville"/>
                <a:ea typeface="Libre Baskerville"/>
                <a:cs typeface="Libre Baskerville"/>
                <a:sym typeface="Libre Baskerville"/>
              </a:rPr>
              <a:t>“A Midsummer Night's Dream” (score  1.06) </a:t>
            </a:r>
            <a:endParaRPr sz="17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None/>
            </a:pPr>
            <a:r>
              <a:rPr lang="en" sz="1700">
                <a:solidFill>
                  <a:schemeClr val="dk1"/>
                </a:solidFill>
                <a:latin typeface="Libre Baskerville"/>
                <a:ea typeface="Libre Baskerville"/>
                <a:cs typeface="Libre Baskerville"/>
                <a:sym typeface="Libre Baskerville"/>
              </a:rPr>
              <a:t>May reflect the model's difficulty in capturing the unique comedic style and linguistic subtleties of Shakespearean comedies.</a:t>
            </a:r>
            <a:endParaRPr sz="17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None/>
            </a:pPr>
            <a:r>
              <a:t/>
            </a:r>
            <a:endParaRPr sz="17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None/>
            </a:pPr>
            <a:r>
              <a:rPr lang="en" sz="1700" u="sng">
                <a:solidFill>
                  <a:schemeClr val="dk1"/>
                </a:solidFill>
                <a:latin typeface="Libre Baskerville"/>
                <a:ea typeface="Libre Baskerville"/>
                <a:cs typeface="Libre Baskerville"/>
                <a:sym typeface="Libre Baskerville"/>
              </a:rPr>
              <a:t>Correct Identification of Non-Shakespearean Texts: </a:t>
            </a:r>
            <a:r>
              <a:rPr lang="en" sz="1700">
                <a:solidFill>
                  <a:schemeClr val="dk1"/>
                </a:solidFill>
                <a:latin typeface="Libre Baskerville"/>
                <a:ea typeface="Libre Baskerville"/>
                <a:cs typeface="Libre Baskerville"/>
                <a:sym typeface="Libre Baskerville"/>
              </a:rPr>
              <a:t>“Fair Em by Shakespeare” (Score: 1.06)</a:t>
            </a:r>
            <a:endParaRPr sz="17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None/>
            </a:pPr>
            <a:r>
              <a:rPr lang="en" sz="1700">
                <a:solidFill>
                  <a:schemeClr val="dk1"/>
                </a:solidFill>
                <a:latin typeface="Libre Baskerville"/>
                <a:ea typeface="Libre Baskerville"/>
                <a:cs typeface="Libre Baskerville"/>
                <a:sym typeface="Libre Baskerville"/>
              </a:rPr>
              <a:t>Historically, this play has uncertain authorship and is often not included in the Shakespearean canon. The model’s low score supports the argument that it may not have been written by Shakespeare.</a:t>
            </a:r>
            <a:endParaRPr sz="17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2"/>
          <p:cNvSpPr/>
          <p:nvPr/>
        </p:nvSpPr>
        <p:spPr>
          <a:xfrm>
            <a:off x="2935800" y="1590475"/>
            <a:ext cx="3272400" cy="250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2"/>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 Video</a:t>
            </a:r>
            <a:endParaRPr/>
          </a:p>
        </p:txBody>
      </p:sp>
      <p:grpSp>
        <p:nvGrpSpPr>
          <p:cNvPr id="624" name="Google Shape;624;p62"/>
          <p:cNvGrpSpPr/>
          <p:nvPr/>
        </p:nvGrpSpPr>
        <p:grpSpPr>
          <a:xfrm>
            <a:off x="2935795" y="2626397"/>
            <a:ext cx="3272416" cy="1467573"/>
            <a:chOff x="4425880" y="2669919"/>
            <a:chExt cx="3543877" cy="1740480"/>
          </a:xfrm>
        </p:grpSpPr>
        <p:grpSp>
          <p:nvGrpSpPr>
            <p:cNvPr id="625" name="Google Shape;625;p62"/>
            <p:cNvGrpSpPr/>
            <p:nvPr/>
          </p:nvGrpSpPr>
          <p:grpSpPr>
            <a:xfrm>
              <a:off x="4425880" y="2669919"/>
              <a:ext cx="3543877" cy="1740480"/>
              <a:chOff x="4425880" y="2669919"/>
              <a:chExt cx="3543877" cy="1740480"/>
            </a:xfrm>
          </p:grpSpPr>
          <p:sp>
            <p:nvSpPr>
              <p:cNvPr id="626" name="Google Shape;626;p62"/>
              <p:cNvSpPr/>
              <p:nvPr/>
            </p:nvSpPr>
            <p:spPr>
              <a:xfrm>
                <a:off x="4425880" y="4156372"/>
                <a:ext cx="3543877" cy="19617"/>
              </a:xfrm>
              <a:custGeom>
                <a:rect b="b" l="l" r="r" t="t"/>
                <a:pathLst>
                  <a:path extrusionOk="0" h="1529" w="276218">
                    <a:moveTo>
                      <a:pt x="1" y="0"/>
                    </a:moveTo>
                    <a:lnTo>
                      <a:pt x="1" y="1528"/>
                    </a:lnTo>
                    <a:lnTo>
                      <a:pt x="276218" y="1528"/>
                    </a:lnTo>
                    <a:lnTo>
                      <a:pt x="276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62"/>
              <p:cNvSpPr/>
              <p:nvPr/>
            </p:nvSpPr>
            <p:spPr>
              <a:xfrm>
                <a:off x="5714760" y="2669919"/>
                <a:ext cx="958889" cy="870464"/>
              </a:xfrm>
              <a:custGeom>
                <a:rect b="b" l="l" r="r" t="t"/>
                <a:pathLst>
                  <a:path extrusionOk="0" h="67846" w="74738">
                    <a:moveTo>
                      <a:pt x="37315" y="1"/>
                    </a:moveTo>
                    <a:cubicBezTo>
                      <a:pt x="22013" y="1"/>
                      <a:pt x="8155" y="10468"/>
                      <a:pt x="4400" y="26010"/>
                    </a:cubicBezTo>
                    <a:cubicBezTo>
                      <a:pt x="0" y="44220"/>
                      <a:pt x="11184" y="62492"/>
                      <a:pt x="29394" y="66892"/>
                    </a:cubicBezTo>
                    <a:cubicBezTo>
                      <a:pt x="32064" y="67537"/>
                      <a:pt x="34736" y="67846"/>
                      <a:pt x="37366" y="67846"/>
                    </a:cubicBezTo>
                    <a:cubicBezTo>
                      <a:pt x="52680" y="67846"/>
                      <a:pt x="66583" y="57378"/>
                      <a:pt x="70338" y="41837"/>
                    </a:cubicBezTo>
                    <a:cubicBezTo>
                      <a:pt x="74738" y="23626"/>
                      <a:pt x="63494" y="5354"/>
                      <a:pt x="45283" y="955"/>
                    </a:cubicBezTo>
                    <a:cubicBezTo>
                      <a:pt x="42613" y="310"/>
                      <a:pt x="39943" y="1"/>
                      <a:pt x="373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62"/>
              <p:cNvSpPr/>
              <p:nvPr/>
            </p:nvSpPr>
            <p:spPr>
              <a:xfrm>
                <a:off x="6079313" y="2874236"/>
                <a:ext cx="348129" cy="461816"/>
              </a:xfrm>
              <a:custGeom>
                <a:rect b="b" l="l" r="r" t="t"/>
                <a:pathLst>
                  <a:path extrusionOk="0" h="35995" w="27134">
                    <a:moveTo>
                      <a:pt x="1" y="0"/>
                    </a:moveTo>
                    <a:lnTo>
                      <a:pt x="1" y="35994"/>
                    </a:lnTo>
                    <a:lnTo>
                      <a:pt x="27133" y="18028"/>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2"/>
              <p:cNvSpPr/>
              <p:nvPr/>
            </p:nvSpPr>
            <p:spPr>
              <a:xfrm>
                <a:off x="5136777" y="4266125"/>
                <a:ext cx="99756" cy="132521"/>
              </a:xfrm>
              <a:custGeom>
                <a:rect b="b" l="l" r="r" t="t"/>
                <a:pathLst>
                  <a:path extrusionOk="0" h="10329" w="7335">
                    <a:moveTo>
                      <a:pt x="1" y="1"/>
                    </a:moveTo>
                    <a:lnTo>
                      <a:pt x="1" y="10328"/>
                    </a:lnTo>
                    <a:lnTo>
                      <a:pt x="7334" y="519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2"/>
              <p:cNvSpPr/>
              <p:nvPr/>
            </p:nvSpPr>
            <p:spPr>
              <a:xfrm>
                <a:off x="5214578" y="4266125"/>
                <a:ext cx="21965" cy="132521"/>
              </a:xfrm>
              <a:custGeom>
                <a:rect b="b" l="l" r="r" t="t"/>
                <a:pathLst>
                  <a:path extrusionOk="0" h="10329" w="1712">
                    <a:moveTo>
                      <a:pt x="0" y="1"/>
                    </a:moveTo>
                    <a:lnTo>
                      <a:pt x="0" y="10328"/>
                    </a:lnTo>
                    <a:lnTo>
                      <a:pt x="1711" y="10328"/>
                    </a:lnTo>
                    <a:lnTo>
                      <a:pt x="17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2"/>
              <p:cNvSpPr/>
              <p:nvPr/>
            </p:nvSpPr>
            <p:spPr>
              <a:xfrm>
                <a:off x="4854217" y="4266125"/>
                <a:ext cx="99742" cy="132521"/>
              </a:xfrm>
              <a:custGeom>
                <a:rect b="b" l="l" r="r" t="t"/>
                <a:pathLst>
                  <a:path extrusionOk="0" h="10329" w="7334">
                    <a:moveTo>
                      <a:pt x="1" y="1"/>
                    </a:moveTo>
                    <a:lnTo>
                      <a:pt x="1" y="10328"/>
                    </a:lnTo>
                    <a:lnTo>
                      <a:pt x="7334" y="519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2"/>
              <p:cNvSpPr/>
              <p:nvPr/>
            </p:nvSpPr>
            <p:spPr>
              <a:xfrm>
                <a:off x="4572487" y="4266125"/>
                <a:ext cx="98913" cy="132521"/>
              </a:xfrm>
              <a:custGeom>
                <a:rect b="b" l="l" r="r" t="t"/>
                <a:pathLst>
                  <a:path extrusionOk="0" h="10329" w="7273">
                    <a:moveTo>
                      <a:pt x="7272" y="1"/>
                    </a:moveTo>
                    <a:lnTo>
                      <a:pt x="0" y="5195"/>
                    </a:lnTo>
                    <a:lnTo>
                      <a:pt x="7272" y="10328"/>
                    </a:lnTo>
                    <a:lnTo>
                      <a:pt x="72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2"/>
              <p:cNvSpPr/>
              <p:nvPr/>
            </p:nvSpPr>
            <p:spPr>
              <a:xfrm>
                <a:off x="7154165" y="4244174"/>
                <a:ext cx="171717" cy="166225"/>
              </a:xfrm>
              <a:custGeom>
                <a:rect b="b" l="l" r="r" t="t"/>
                <a:pathLst>
                  <a:path extrusionOk="0" h="12956" w="13384">
                    <a:moveTo>
                      <a:pt x="6661" y="4401"/>
                    </a:moveTo>
                    <a:cubicBezTo>
                      <a:pt x="7822" y="4401"/>
                      <a:pt x="8800" y="5317"/>
                      <a:pt x="8800" y="6478"/>
                    </a:cubicBezTo>
                    <a:lnTo>
                      <a:pt x="8800" y="6539"/>
                    </a:lnTo>
                    <a:cubicBezTo>
                      <a:pt x="8842" y="7827"/>
                      <a:pt x="7783" y="8690"/>
                      <a:pt x="6678" y="8690"/>
                    </a:cubicBezTo>
                    <a:cubicBezTo>
                      <a:pt x="6157" y="8690"/>
                      <a:pt x="5626" y="8498"/>
                      <a:pt x="5195" y="8067"/>
                    </a:cubicBezTo>
                    <a:cubicBezTo>
                      <a:pt x="3789" y="6723"/>
                      <a:pt x="4767" y="4401"/>
                      <a:pt x="6661" y="4401"/>
                    </a:cubicBezTo>
                    <a:close/>
                    <a:moveTo>
                      <a:pt x="5928" y="1"/>
                    </a:moveTo>
                    <a:cubicBezTo>
                      <a:pt x="5622" y="551"/>
                      <a:pt x="5378" y="1162"/>
                      <a:pt x="5133" y="1773"/>
                    </a:cubicBezTo>
                    <a:lnTo>
                      <a:pt x="4339" y="2078"/>
                    </a:lnTo>
                    <a:cubicBezTo>
                      <a:pt x="3728" y="1834"/>
                      <a:pt x="3117" y="1590"/>
                      <a:pt x="2445" y="1406"/>
                    </a:cubicBezTo>
                    <a:lnTo>
                      <a:pt x="1406" y="2445"/>
                    </a:lnTo>
                    <a:cubicBezTo>
                      <a:pt x="1650" y="3056"/>
                      <a:pt x="1895" y="3667"/>
                      <a:pt x="2200" y="4217"/>
                    </a:cubicBezTo>
                    <a:lnTo>
                      <a:pt x="1834" y="5012"/>
                    </a:lnTo>
                    <a:cubicBezTo>
                      <a:pt x="1222" y="5195"/>
                      <a:pt x="611" y="5501"/>
                      <a:pt x="0" y="5806"/>
                    </a:cubicBezTo>
                    <a:lnTo>
                      <a:pt x="0" y="7212"/>
                    </a:lnTo>
                    <a:cubicBezTo>
                      <a:pt x="611" y="7517"/>
                      <a:pt x="1222" y="7762"/>
                      <a:pt x="1834" y="8006"/>
                    </a:cubicBezTo>
                    <a:lnTo>
                      <a:pt x="2200" y="8739"/>
                    </a:lnTo>
                    <a:cubicBezTo>
                      <a:pt x="1895" y="9350"/>
                      <a:pt x="1650" y="9962"/>
                      <a:pt x="1467" y="10573"/>
                    </a:cubicBezTo>
                    <a:lnTo>
                      <a:pt x="2506" y="11612"/>
                    </a:lnTo>
                    <a:cubicBezTo>
                      <a:pt x="3117" y="11428"/>
                      <a:pt x="3728" y="11123"/>
                      <a:pt x="4339" y="10878"/>
                    </a:cubicBezTo>
                    <a:lnTo>
                      <a:pt x="5195" y="11184"/>
                    </a:lnTo>
                    <a:cubicBezTo>
                      <a:pt x="5378" y="11795"/>
                      <a:pt x="5683" y="12406"/>
                      <a:pt x="5989" y="12956"/>
                    </a:cubicBezTo>
                    <a:lnTo>
                      <a:pt x="7456" y="12956"/>
                    </a:lnTo>
                    <a:cubicBezTo>
                      <a:pt x="7761" y="12406"/>
                      <a:pt x="8006" y="11795"/>
                      <a:pt x="8250" y="11184"/>
                    </a:cubicBezTo>
                    <a:lnTo>
                      <a:pt x="9044" y="10878"/>
                    </a:lnTo>
                    <a:cubicBezTo>
                      <a:pt x="9656" y="11123"/>
                      <a:pt x="10267" y="11367"/>
                      <a:pt x="10939" y="11612"/>
                    </a:cubicBezTo>
                    <a:lnTo>
                      <a:pt x="11978" y="10573"/>
                    </a:lnTo>
                    <a:cubicBezTo>
                      <a:pt x="11733" y="9962"/>
                      <a:pt x="11489" y="9350"/>
                      <a:pt x="11183" y="8739"/>
                    </a:cubicBezTo>
                    <a:lnTo>
                      <a:pt x="11550" y="7945"/>
                    </a:lnTo>
                    <a:cubicBezTo>
                      <a:pt x="12161" y="7762"/>
                      <a:pt x="12772" y="7456"/>
                      <a:pt x="13383" y="7151"/>
                    </a:cubicBezTo>
                    <a:lnTo>
                      <a:pt x="13383" y="5745"/>
                    </a:lnTo>
                    <a:cubicBezTo>
                      <a:pt x="12772" y="5439"/>
                      <a:pt x="12161" y="5195"/>
                      <a:pt x="11550" y="5012"/>
                    </a:cubicBezTo>
                    <a:lnTo>
                      <a:pt x="11183" y="4156"/>
                    </a:lnTo>
                    <a:cubicBezTo>
                      <a:pt x="11489" y="3606"/>
                      <a:pt x="11733" y="2995"/>
                      <a:pt x="11917" y="2323"/>
                    </a:cubicBezTo>
                    <a:lnTo>
                      <a:pt x="10878" y="1345"/>
                    </a:lnTo>
                    <a:cubicBezTo>
                      <a:pt x="10206" y="1528"/>
                      <a:pt x="9594" y="1773"/>
                      <a:pt x="9044" y="2078"/>
                    </a:cubicBezTo>
                    <a:lnTo>
                      <a:pt x="8189" y="1773"/>
                    </a:lnTo>
                    <a:cubicBezTo>
                      <a:pt x="7945" y="1162"/>
                      <a:pt x="7700" y="551"/>
                      <a:pt x="73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2"/>
              <p:cNvSpPr/>
              <p:nvPr/>
            </p:nvSpPr>
            <p:spPr>
              <a:xfrm>
                <a:off x="7429267" y="4262212"/>
                <a:ext cx="196017" cy="128595"/>
              </a:xfrm>
              <a:custGeom>
                <a:rect b="b" l="l" r="r" t="t"/>
                <a:pathLst>
                  <a:path extrusionOk="0" h="10023" w="15278">
                    <a:moveTo>
                      <a:pt x="14178" y="1100"/>
                    </a:moveTo>
                    <a:lnTo>
                      <a:pt x="14178" y="8861"/>
                    </a:lnTo>
                    <a:lnTo>
                      <a:pt x="1161" y="8861"/>
                    </a:lnTo>
                    <a:lnTo>
                      <a:pt x="1161" y="1100"/>
                    </a:lnTo>
                    <a:close/>
                    <a:moveTo>
                      <a:pt x="0" y="0"/>
                    </a:moveTo>
                    <a:lnTo>
                      <a:pt x="0" y="10022"/>
                    </a:lnTo>
                    <a:lnTo>
                      <a:pt x="15278" y="10022"/>
                    </a:lnTo>
                    <a:lnTo>
                      <a:pt x="152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2"/>
              <p:cNvSpPr/>
              <p:nvPr/>
            </p:nvSpPr>
            <p:spPr>
              <a:xfrm>
                <a:off x="7835374" y="4248100"/>
                <a:ext cx="64304" cy="64304"/>
              </a:xfrm>
              <a:custGeom>
                <a:rect b="b" l="l" r="r" t="t"/>
                <a:pathLst>
                  <a:path extrusionOk="0" h="5012" w="5012">
                    <a:moveTo>
                      <a:pt x="0" y="0"/>
                    </a:moveTo>
                    <a:lnTo>
                      <a:pt x="0" y="1161"/>
                    </a:lnTo>
                    <a:lnTo>
                      <a:pt x="3911" y="1161"/>
                    </a:lnTo>
                    <a:lnTo>
                      <a:pt x="3911" y="5011"/>
                    </a:lnTo>
                    <a:lnTo>
                      <a:pt x="5011" y="5011"/>
                    </a:lnTo>
                    <a:lnTo>
                      <a:pt x="50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2"/>
              <p:cNvSpPr/>
              <p:nvPr/>
            </p:nvSpPr>
            <p:spPr>
              <a:xfrm>
                <a:off x="7743645" y="4248100"/>
                <a:ext cx="64304" cy="64304"/>
              </a:xfrm>
              <a:custGeom>
                <a:rect b="b" l="l" r="r" t="t"/>
                <a:pathLst>
                  <a:path extrusionOk="0" h="5012" w="5012">
                    <a:moveTo>
                      <a:pt x="0" y="0"/>
                    </a:moveTo>
                    <a:lnTo>
                      <a:pt x="0" y="5011"/>
                    </a:lnTo>
                    <a:lnTo>
                      <a:pt x="1100" y="5011"/>
                    </a:lnTo>
                    <a:lnTo>
                      <a:pt x="1100" y="1161"/>
                    </a:lnTo>
                    <a:lnTo>
                      <a:pt x="5011" y="1161"/>
                    </a:lnTo>
                    <a:lnTo>
                      <a:pt x="50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2"/>
              <p:cNvSpPr/>
              <p:nvPr/>
            </p:nvSpPr>
            <p:spPr>
              <a:xfrm>
                <a:off x="7835374" y="4340611"/>
                <a:ext cx="64304" cy="63521"/>
              </a:xfrm>
              <a:custGeom>
                <a:rect b="b" l="l" r="r" t="t"/>
                <a:pathLst>
                  <a:path extrusionOk="0" h="4951" w="5012">
                    <a:moveTo>
                      <a:pt x="3911" y="0"/>
                    </a:moveTo>
                    <a:lnTo>
                      <a:pt x="3911" y="3850"/>
                    </a:lnTo>
                    <a:lnTo>
                      <a:pt x="0" y="3850"/>
                    </a:lnTo>
                    <a:lnTo>
                      <a:pt x="0" y="4950"/>
                    </a:lnTo>
                    <a:lnTo>
                      <a:pt x="5011" y="4950"/>
                    </a:lnTo>
                    <a:lnTo>
                      <a:pt x="50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2"/>
              <p:cNvSpPr/>
              <p:nvPr/>
            </p:nvSpPr>
            <p:spPr>
              <a:xfrm>
                <a:off x="7743645" y="4340611"/>
                <a:ext cx="64304" cy="63521"/>
              </a:xfrm>
              <a:custGeom>
                <a:rect b="b" l="l" r="r" t="t"/>
                <a:pathLst>
                  <a:path extrusionOk="0" h="4951" w="5012">
                    <a:moveTo>
                      <a:pt x="0" y="0"/>
                    </a:moveTo>
                    <a:lnTo>
                      <a:pt x="0" y="4950"/>
                    </a:lnTo>
                    <a:lnTo>
                      <a:pt x="5011" y="4950"/>
                    </a:lnTo>
                    <a:lnTo>
                      <a:pt x="5011" y="3850"/>
                    </a:lnTo>
                    <a:lnTo>
                      <a:pt x="1100" y="3850"/>
                    </a:lnTo>
                    <a:lnTo>
                      <a:pt x="11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9" name="Google Shape;639;p62"/>
            <p:cNvSpPr/>
            <p:nvPr/>
          </p:nvSpPr>
          <p:spPr>
            <a:xfrm>
              <a:off x="4425880" y="4156372"/>
              <a:ext cx="617841" cy="19617"/>
            </a:xfrm>
            <a:custGeom>
              <a:rect b="b" l="l" r="r" t="t"/>
              <a:pathLst>
                <a:path extrusionOk="0" h="1529" w="48156">
                  <a:moveTo>
                    <a:pt x="1" y="0"/>
                  </a:moveTo>
                  <a:lnTo>
                    <a:pt x="1" y="1528"/>
                  </a:lnTo>
                  <a:lnTo>
                    <a:pt x="48155" y="1528"/>
                  </a:lnTo>
                  <a:lnTo>
                    <a:pt x="481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40" name="Google Shape;640;p62" title="App Video.mp4">
            <a:hlinkClick r:id="rId3"/>
          </p:cNvPr>
          <p:cNvPicPr preferRelativeResize="0"/>
          <p:nvPr/>
        </p:nvPicPr>
        <p:blipFill>
          <a:blip r:embed="rId4">
            <a:alphaModFix/>
          </a:blip>
          <a:stretch>
            <a:fillRect/>
          </a:stretch>
        </p:blipFill>
        <p:spPr>
          <a:xfrm>
            <a:off x="2428450" y="1178800"/>
            <a:ext cx="4572000" cy="34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63"/>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GUI</a:t>
            </a:r>
            <a:endParaRPr/>
          </a:p>
        </p:txBody>
      </p:sp>
      <p:pic>
        <p:nvPicPr>
          <p:cNvPr id="646" name="Google Shape;646;p63"/>
          <p:cNvPicPr preferRelativeResize="0"/>
          <p:nvPr/>
        </p:nvPicPr>
        <p:blipFill>
          <a:blip r:embed="rId3">
            <a:alphaModFix/>
          </a:blip>
          <a:stretch>
            <a:fillRect/>
          </a:stretch>
        </p:blipFill>
        <p:spPr>
          <a:xfrm>
            <a:off x="556850" y="1219200"/>
            <a:ext cx="3924300" cy="2705100"/>
          </a:xfrm>
          <a:prstGeom prst="rect">
            <a:avLst/>
          </a:prstGeom>
          <a:noFill/>
          <a:ln>
            <a:noFill/>
          </a:ln>
        </p:spPr>
      </p:pic>
      <p:pic>
        <p:nvPicPr>
          <p:cNvPr id="647" name="Google Shape;647;p63"/>
          <p:cNvPicPr preferRelativeResize="0"/>
          <p:nvPr/>
        </p:nvPicPr>
        <p:blipFill>
          <a:blip r:embed="rId4">
            <a:alphaModFix/>
          </a:blip>
          <a:stretch>
            <a:fillRect/>
          </a:stretch>
        </p:blipFill>
        <p:spPr>
          <a:xfrm>
            <a:off x="6405600" y="334350"/>
            <a:ext cx="1347750" cy="4179124"/>
          </a:xfrm>
          <a:prstGeom prst="rect">
            <a:avLst/>
          </a:prstGeom>
          <a:noFill/>
          <a:ln>
            <a:noFill/>
          </a:ln>
        </p:spPr>
      </p:pic>
      <p:sp>
        <p:nvSpPr>
          <p:cNvPr id="648" name="Google Shape;648;p63"/>
          <p:cNvSpPr/>
          <p:nvPr/>
        </p:nvSpPr>
        <p:spPr>
          <a:xfrm>
            <a:off x="4076600" y="1335000"/>
            <a:ext cx="2205300" cy="780300"/>
          </a:xfrm>
          <a:prstGeom prst="bentArrow">
            <a:avLst>
              <a:gd fmla="val 25000" name="adj1"/>
              <a:gd fmla="val 24107"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highlight>
                <a:schemeClr val="lt1"/>
              </a:highlight>
              <a:latin typeface="Roboto"/>
              <a:ea typeface="Roboto"/>
              <a:cs typeface="Roboto"/>
              <a:sym typeface="Roboto"/>
            </a:endParaRPr>
          </a:p>
        </p:txBody>
      </p:sp>
      <p:sp>
        <p:nvSpPr>
          <p:cNvPr id="649" name="Google Shape;649;p63"/>
          <p:cNvSpPr txBox="1"/>
          <p:nvPr/>
        </p:nvSpPr>
        <p:spPr>
          <a:xfrm>
            <a:off x="1019000" y="3986900"/>
            <a:ext cx="3000000" cy="3387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i="1" lang="en" sz="1000">
                <a:solidFill>
                  <a:schemeClr val="dk1"/>
                </a:solidFill>
                <a:latin typeface="Libre Baskerville"/>
                <a:ea typeface="Libre Baskerville"/>
                <a:cs typeface="Libre Baskerville"/>
                <a:sym typeface="Libre Baskerville"/>
              </a:rPr>
              <a:t>Figure 9,</a:t>
            </a:r>
            <a:r>
              <a:rPr i="1" lang="en" sz="1000">
                <a:solidFill>
                  <a:schemeClr val="dk1"/>
                </a:solidFill>
                <a:latin typeface="Libre Baskerville"/>
                <a:ea typeface="Libre Baskerville"/>
                <a:cs typeface="Libre Baskerville"/>
                <a:sym typeface="Libre Baskerville"/>
              </a:rPr>
              <a:t>system's main page.</a:t>
            </a:r>
            <a:endParaRPr sz="1200">
              <a:latin typeface="Libre Baskerville"/>
              <a:ea typeface="Libre Baskerville"/>
              <a:cs typeface="Libre Baskerville"/>
              <a:sym typeface="Libre Baskerville"/>
            </a:endParaRPr>
          </a:p>
        </p:txBody>
      </p:sp>
      <p:sp>
        <p:nvSpPr>
          <p:cNvPr id="650" name="Google Shape;650;p63"/>
          <p:cNvSpPr txBox="1"/>
          <p:nvPr/>
        </p:nvSpPr>
        <p:spPr>
          <a:xfrm>
            <a:off x="5579475" y="4513475"/>
            <a:ext cx="3000000" cy="3387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i="1" lang="en" sz="1000">
                <a:solidFill>
                  <a:schemeClr val="dk1"/>
                </a:solidFill>
                <a:latin typeface="Libre Baskerville"/>
                <a:ea typeface="Libre Baskerville"/>
                <a:cs typeface="Libre Baskerville"/>
                <a:sym typeface="Libre Baskerville"/>
              </a:rPr>
              <a:t>Figure 10,imposters list.</a:t>
            </a:r>
            <a:endParaRPr sz="1200">
              <a:latin typeface="Libre Baskerville"/>
              <a:ea typeface="Libre Baskerville"/>
              <a:cs typeface="Libre Baskerville"/>
              <a:sym typeface="Libre Baskervill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64"/>
          <p:cNvSpPr txBox="1"/>
          <p:nvPr>
            <p:ph type="title"/>
          </p:nvPr>
        </p:nvSpPr>
        <p:spPr>
          <a:xfrm>
            <a:off x="201725" y="205650"/>
            <a:ext cx="10245000" cy="39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Displaying Imposters Pair Model Result</a:t>
            </a:r>
            <a:r>
              <a:rPr lang="en" sz="2400"/>
              <a:t>(Example)</a:t>
            </a:r>
            <a:endParaRPr sz="2600"/>
          </a:p>
        </p:txBody>
      </p:sp>
      <p:sp>
        <p:nvSpPr>
          <p:cNvPr id="656" name="Google Shape;656;p64"/>
          <p:cNvSpPr txBox="1"/>
          <p:nvPr/>
        </p:nvSpPr>
        <p:spPr>
          <a:xfrm>
            <a:off x="640825" y="879025"/>
            <a:ext cx="78945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657" name="Google Shape;657;p64"/>
          <p:cNvSpPr txBox="1"/>
          <p:nvPr/>
        </p:nvSpPr>
        <p:spPr>
          <a:xfrm>
            <a:off x="772875" y="672200"/>
            <a:ext cx="7440600" cy="2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658" name="Google Shape;658;p64"/>
          <p:cNvSpPr txBox="1"/>
          <p:nvPr/>
        </p:nvSpPr>
        <p:spPr>
          <a:xfrm>
            <a:off x="2834725" y="4533900"/>
            <a:ext cx="3285900" cy="3387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i="1" lang="en" sz="1000">
                <a:solidFill>
                  <a:schemeClr val="dk1"/>
                </a:solidFill>
                <a:latin typeface="Libre Baskerville"/>
                <a:ea typeface="Libre Baskerville"/>
                <a:cs typeface="Libre Baskerville"/>
                <a:sym typeface="Libre Baskerville"/>
              </a:rPr>
              <a:t>Figure 11,example, results for imposters model</a:t>
            </a:r>
            <a:endParaRPr sz="1200">
              <a:latin typeface="Libre Baskerville"/>
              <a:ea typeface="Libre Baskerville"/>
              <a:cs typeface="Libre Baskerville"/>
              <a:sym typeface="Libre Baskerville"/>
            </a:endParaRPr>
          </a:p>
        </p:txBody>
      </p:sp>
      <p:pic>
        <p:nvPicPr>
          <p:cNvPr id="659" name="Google Shape;659;p64"/>
          <p:cNvPicPr preferRelativeResize="0"/>
          <p:nvPr/>
        </p:nvPicPr>
        <p:blipFill>
          <a:blip r:embed="rId3">
            <a:alphaModFix/>
          </a:blip>
          <a:stretch>
            <a:fillRect/>
          </a:stretch>
        </p:blipFill>
        <p:spPr>
          <a:xfrm>
            <a:off x="925040" y="782250"/>
            <a:ext cx="7136259" cy="37516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87" name="Shape 387"/>
        <p:cNvGrpSpPr/>
        <p:nvPr/>
      </p:nvGrpSpPr>
      <p:grpSpPr>
        <a:xfrm>
          <a:off x="0" y="0"/>
          <a:ext cx="0" cy="0"/>
          <a:chOff x="0" y="0"/>
          <a:chExt cx="0" cy="0"/>
        </a:xfrm>
      </p:grpSpPr>
      <p:sp>
        <p:nvSpPr>
          <p:cNvPr id="388" name="Google Shape;388;p47"/>
          <p:cNvSpPr txBox="1"/>
          <p:nvPr>
            <p:ph idx="15" type="title"/>
          </p:nvPr>
        </p:nvSpPr>
        <p:spPr>
          <a:xfrm>
            <a:off x="714125" y="546825"/>
            <a:ext cx="771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 </a:t>
            </a:r>
            <a:endParaRPr/>
          </a:p>
        </p:txBody>
      </p:sp>
      <p:sp>
        <p:nvSpPr>
          <p:cNvPr id="389" name="Google Shape;389;p47"/>
          <p:cNvSpPr txBox="1"/>
          <p:nvPr>
            <p:ph idx="4" type="title"/>
          </p:nvPr>
        </p:nvSpPr>
        <p:spPr>
          <a:xfrm>
            <a:off x="231125" y="1273250"/>
            <a:ext cx="5666700" cy="333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Clr>
                <a:schemeClr val="dk1"/>
              </a:buClr>
              <a:buSzPts val="1800"/>
              <a:buAutoNum type="arabicPeriod"/>
            </a:pPr>
            <a:r>
              <a:rPr lang="en">
                <a:solidFill>
                  <a:schemeClr val="dk1"/>
                </a:solidFill>
              </a:rPr>
              <a:t>The </a:t>
            </a:r>
            <a:r>
              <a:rPr lang="en">
                <a:solidFill>
                  <a:schemeClr val="dk1"/>
                </a:solidFill>
              </a:rPr>
              <a:t>Project's Objective</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BERT vs ALBERT</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Mathematical tools</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Research Process</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Shakespeare-BERT Pipeline</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Impostors Models Training Process</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0" name="Google Shape;390;p47"/>
          <p:cNvSpPr txBox="1"/>
          <p:nvPr>
            <p:ph idx="13" type="title"/>
          </p:nvPr>
        </p:nvSpPr>
        <p:spPr>
          <a:xfrm>
            <a:off x="5897825" y="1353300"/>
            <a:ext cx="3157200" cy="369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7.  </a:t>
            </a:r>
            <a:r>
              <a:rPr lang="en">
                <a:solidFill>
                  <a:schemeClr val="dk1"/>
                </a:solidFill>
              </a:rPr>
              <a:t>Results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8.  App Video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9. GUI</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10. Diagrams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11. Testing Plan</a:t>
            </a:r>
            <a:br>
              <a:rPr lang="en">
                <a:solidFill>
                  <a:schemeClr val="dk1"/>
                </a:solidFill>
              </a:rPr>
            </a:br>
            <a:endParaRPr>
              <a:solidFill>
                <a:schemeClr val="dk1"/>
              </a:solidFill>
            </a:endParaRPr>
          </a:p>
          <a:p>
            <a:pPr indent="0" lvl="0" marL="0" rtl="0" algn="l">
              <a:spcBef>
                <a:spcPts val="0"/>
              </a:spcBef>
              <a:spcAft>
                <a:spcPts val="0"/>
              </a:spcAft>
              <a:buNone/>
            </a:pPr>
            <a:r>
              <a:rPr lang="en">
                <a:solidFill>
                  <a:schemeClr val="dk1"/>
                </a:solidFill>
              </a:rPr>
              <a:t>12.  Conclusions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391" name="Google Shape;391;p47"/>
          <p:cNvGrpSpPr/>
          <p:nvPr/>
        </p:nvGrpSpPr>
        <p:grpSpPr>
          <a:xfrm>
            <a:off x="1259437" y="313918"/>
            <a:ext cx="1063944" cy="831513"/>
            <a:chOff x="2566874" y="1450963"/>
            <a:chExt cx="4010343" cy="2752442"/>
          </a:xfrm>
        </p:grpSpPr>
        <p:sp>
          <p:nvSpPr>
            <p:cNvPr id="392" name="Google Shape;392;p47"/>
            <p:cNvSpPr/>
            <p:nvPr/>
          </p:nvSpPr>
          <p:spPr>
            <a:xfrm>
              <a:off x="2566874" y="2805134"/>
              <a:ext cx="4010343" cy="1100328"/>
            </a:xfrm>
            <a:custGeom>
              <a:rect b="b" l="l" r="r" t="t"/>
              <a:pathLst>
                <a:path extrusionOk="0" h="47194" w="172007">
                  <a:moveTo>
                    <a:pt x="155741" y="1"/>
                  </a:moveTo>
                  <a:lnTo>
                    <a:pt x="143260" y="226"/>
                  </a:lnTo>
                  <a:lnTo>
                    <a:pt x="126468" y="6868"/>
                  </a:lnTo>
                  <a:lnTo>
                    <a:pt x="138849" y="15389"/>
                  </a:lnTo>
                  <a:lnTo>
                    <a:pt x="41906" y="17093"/>
                  </a:lnTo>
                  <a:lnTo>
                    <a:pt x="40527" y="17895"/>
                  </a:lnTo>
                  <a:lnTo>
                    <a:pt x="47244" y="11429"/>
                  </a:lnTo>
                  <a:lnTo>
                    <a:pt x="41580" y="6918"/>
                  </a:lnTo>
                  <a:cubicBezTo>
                    <a:pt x="41580" y="6918"/>
                    <a:pt x="24613" y="12883"/>
                    <a:pt x="12307" y="16442"/>
                  </a:cubicBezTo>
                  <a:cubicBezTo>
                    <a:pt x="1" y="20026"/>
                    <a:pt x="3134" y="26266"/>
                    <a:pt x="12808" y="29349"/>
                  </a:cubicBezTo>
                  <a:cubicBezTo>
                    <a:pt x="15189" y="30101"/>
                    <a:pt x="17169" y="30427"/>
                    <a:pt x="18948" y="30427"/>
                  </a:cubicBezTo>
                  <a:cubicBezTo>
                    <a:pt x="19926" y="30427"/>
                    <a:pt x="20853" y="30327"/>
                    <a:pt x="21705" y="30151"/>
                  </a:cubicBezTo>
                  <a:lnTo>
                    <a:pt x="21705" y="30151"/>
                  </a:lnTo>
                  <a:cubicBezTo>
                    <a:pt x="18121" y="33911"/>
                    <a:pt x="12833" y="39926"/>
                    <a:pt x="12808" y="42958"/>
                  </a:cubicBezTo>
                  <a:cubicBezTo>
                    <a:pt x="12783" y="45565"/>
                    <a:pt x="16643" y="47194"/>
                    <a:pt x="25314" y="47194"/>
                  </a:cubicBezTo>
                  <a:lnTo>
                    <a:pt x="158097" y="47194"/>
                  </a:lnTo>
                  <a:cubicBezTo>
                    <a:pt x="165064" y="47194"/>
                    <a:pt x="164789" y="41630"/>
                    <a:pt x="161831" y="38522"/>
                  </a:cubicBezTo>
                  <a:cubicBezTo>
                    <a:pt x="159325" y="35916"/>
                    <a:pt x="145265" y="21329"/>
                    <a:pt x="140829" y="16743"/>
                  </a:cubicBezTo>
                  <a:lnTo>
                    <a:pt x="140829" y="16743"/>
                  </a:lnTo>
                  <a:lnTo>
                    <a:pt x="142082" y="17595"/>
                  </a:lnTo>
                  <a:cubicBezTo>
                    <a:pt x="151054" y="13484"/>
                    <a:pt x="165666" y="8422"/>
                    <a:pt x="168824" y="5189"/>
                  </a:cubicBezTo>
                  <a:cubicBezTo>
                    <a:pt x="172007" y="1956"/>
                    <a:pt x="155741" y="1"/>
                    <a:pt x="1557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7"/>
            <p:cNvSpPr/>
            <p:nvPr/>
          </p:nvSpPr>
          <p:spPr>
            <a:xfrm>
              <a:off x="3643799" y="1777892"/>
              <a:ext cx="95848" cy="102283"/>
            </a:xfrm>
            <a:custGeom>
              <a:rect b="b" l="l" r="r" t="t"/>
              <a:pathLst>
                <a:path extrusionOk="0" h="4387" w="4111">
                  <a:moveTo>
                    <a:pt x="2657" y="0"/>
                  </a:moveTo>
                  <a:cubicBezTo>
                    <a:pt x="2532" y="25"/>
                    <a:pt x="2407" y="50"/>
                    <a:pt x="2281" y="50"/>
                  </a:cubicBezTo>
                  <a:cubicBezTo>
                    <a:pt x="2031" y="126"/>
                    <a:pt x="1830" y="251"/>
                    <a:pt x="1655" y="426"/>
                  </a:cubicBezTo>
                  <a:cubicBezTo>
                    <a:pt x="1254" y="928"/>
                    <a:pt x="853" y="1429"/>
                    <a:pt x="427" y="1955"/>
                  </a:cubicBezTo>
                  <a:cubicBezTo>
                    <a:pt x="301" y="2080"/>
                    <a:pt x="201" y="2231"/>
                    <a:pt x="151" y="2406"/>
                  </a:cubicBezTo>
                  <a:cubicBezTo>
                    <a:pt x="51" y="2582"/>
                    <a:pt x="1" y="2757"/>
                    <a:pt x="26" y="2958"/>
                  </a:cubicBezTo>
                  <a:cubicBezTo>
                    <a:pt x="1" y="3158"/>
                    <a:pt x="51" y="3334"/>
                    <a:pt x="151" y="3509"/>
                  </a:cubicBezTo>
                  <a:cubicBezTo>
                    <a:pt x="201" y="3685"/>
                    <a:pt x="301" y="3835"/>
                    <a:pt x="427" y="3985"/>
                  </a:cubicBezTo>
                  <a:cubicBezTo>
                    <a:pt x="702" y="4211"/>
                    <a:pt x="1028" y="4386"/>
                    <a:pt x="1404" y="4386"/>
                  </a:cubicBezTo>
                  <a:lnTo>
                    <a:pt x="1454" y="4386"/>
                  </a:lnTo>
                  <a:cubicBezTo>
                    <a:pt x="1580" y="4386"/>
                    <a:pt x="1705" y="4361"/>
                    <a:pt x="1830" y="4336"/>
                  </a:cubicBezTo>
                  <a:cubicBezTo>
                    <a:pt x="2081" y="4286"/>
                    <a:pt x="2281" y="4161"/>
                    <a:pt x="2457" y="3985"/>
                  </a:cubicBezTo>
                  <a:lnTo>
                    <a:pt x="3685" y="2456"/>
                  </a:lnTo>
                  <a:cubicBezTo>
                    <a:pt x="3810" y="2331"/>
                    <a:pt x="3910" y="2181"/>
                    <a:pt x="3961" y="2005"/>
                  </a:cubicBezTo>
                  <a:cubicBezTo>
                    <a:pt x="4061" y="1830"/>
                    <a:pt x="4111" y="1629"/>
                    <a:pt x="4086" y="1454"/>
                  </a:cubicBezTo>
                  <a:cubicBezTo>
                    <a:pt x="4111" y="1253"/>
                    <a:pt x="4061" y="1053"/>
                    <a:pt x="3961" y="877"/>
                  </a:cubicBezTo>
                  <a:cubicBezTo>
                    <a:pt x="3910" y="702"/>
                    <a:pt x="3810" y="552"/>
                    <a:pt x="3685" y="426"/>
                  </a:cubicBezTo>
                  <a:cubicBezTo>
                    <a:pt x="3409" y="176"/>
                    <a:pt x="3083" y="0"/>
                    <a:pt x="2707"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7"/>
            <p:cNvSpPr/>
            <p:nvPr/>
          </p:nvSpPr>
          <p:spPr>
            <a:xfrm>
              <a:off x="3560822" y="1864366"/>
              <a:ext cx="73652" cy="74818"/>
            </a:xfrm>
            <a:custGeom>
              <a:rect b="b" l="l" r="r" t="t"/>
              <a:pathLst>
                <a:path extrusionOk="0" h="3209" w="3159">
                  <a:moveTo>
                    <a:pt x="1705" y="1"/>
                  </a:moveTo>
                  <a:cubicBezTo>
                    <a:pt x="1580" y="1"/>
                    <a:pt x="1454" y="1"/>
                    <a:pt x="1329" y="51"/>
                  </a:cubicBezTo>
                  <a:cubicBezTo>
                    <a:pt x="1204" y="101"/>
                    <a:pt x="1103" y="151"/>
                    <a:pt x="978" y="176"/>
                  </a:cubicBezTo>
                  <a:cubicBezTo>
                    <a:pt x="753" y="326"/>
                    <a:pt x="602" y="477"/>
                    <a:pt x="452" y="702"/>
                  </a:cubicBezTo>
                  <a:cubicBezTo>
                    <a:pt x="377" y="828"/>
                    <a:pt x="301" y="953"/>
                    <a:pt x="201" y="1053"/>
                  </a:cubicBezTo>
                  <a:cubicBezTo>
                    <a:pt x="101" y="1229"/>
                    <a:pt x="51" y="1404"/>
                    <a:pt x="26" y="1605"/>
                  </a:cubicBezTo>
                  <a:cubicBezTo>
                    <a:pt x="1" y="1780"/>
                    <a:pt x="1" y="1981"/>
                    <a:pt x="51" y="2156"/>
                  </a:cubicBezTo>
                  <a:cubicBezTo>
                    <a:pt x="101" y="2356"/>
                    <a:pt x="201" y="2507"/>
                    <a:pt x="327" y="2657"/>
                  </a:cubicBezTo>
                  <a:cubicBezTo>
                    <a:pt x="427" y="2808"/>
                    <a:pt x="552" y="2933"/>
                    <a:pt x="728" y="3033"/>
                  </a:cubicBezTo>
                  <a:cubicBezTo>
                    <a:pt x="828" y="3083"/>
                    <a:pt x="953" y="3108"/>
                    <a:pt x="1053" y="3158"/>
                  </a:cubicBezTo>
                  <a:cubicBezTo>
                    <a:pt x="1179" y="3209"/>
                    <a:pt x="1329" y="3209"/>
                    <a:pt x="1454" y="3209"/>
                  </a:cubicBezTo>
                  <a:cubicBezTo>
                    <a:pt x="1580" y="3209"/>
                    <a:pt x="1705" y="3209"/>
                    <a:pt x="1830" y="3158"/>
                  </a:cubicBezTo>
                  <a:cubicBezTo>
                    <a:pt x="1931" y="3108"/>
                    <a:pt x="2056" y="3083"/>
                    <a:pt x="2181" y="3033"/>
                  </a:cubicBezTo>
                  <a:cubicBezTo>
                    <a:pt x="2382" y="2908"/>
                    <a:pt x="2557" y="2732"/>
                    <a:pt x="2682" y="2507"/>
                  </a:cubicBezTo>
                  <a:cubicBezTo>
                    <a:pt x="2758" y="2382"/>
                    <a:pt x="2858" y="2281"/>
                    <a:pt x="2933" y="2156"/>
                  </a:cubicBezTo>
                  <a:cubicBezTo>
                    <a:pt x="3058" y="1981"/>
                    <a:pt x="3109" y="1805"/>
                    <a:pt x="3109" y="1630"/>
                  </a:cubicBezTo>
                  <a:cubicBezTo>
                    <a:pt x="3159" y="1429"/>
                    <a:pt x="3159" y="1229"/>
                    <a:pt x="3083" y="1053"/>
                  </a:cubicBezTo>
                  <a:cubicBezTo>
                    <a:pt x="3033" y="853"/>
                    <a:pt x="2958" y="702"/>
                    <a:pt x="2833" y="552"/>
                  </a:cubicBezTo>
                  <a:cubicBezTo>
                    <a:pt x="2733" y="402"/>
                    <a:pt x="2582" y="276"/>
                    <a:pt x="2432" y="176"/>
                  </a:cubicBezTo>
                  <a:cubicBezTo>
                    <a:pt x="2306" y="151"/>
                    <a:pt x="2206" y="101"/>
                    <a:pt x="2081" y="51"/>
                  </a:cubicBezTo>
                  <a:cubicBezTo>
                    <a:pt x="1956" y="1"/>
                    <a:pt x="1830" y="1"/>
                    <a:pt x="1705" y="1"/>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7"/>
            <p:cNvSpPr/>
            <p:nvPr/>
          </p:nvSpPr>
          <p:spPr>
            <a:xfrm>
              <a:off x="3479011" y="1985322"/>
              <a:ext cx="97037" cy="95265"/>
            </a:xfrm>
            <a:custGeom>
              <a:rect b="b" l="l" r="r" t="t"/>
              <a:pathLst>
                <a:path extrusionOk="0" h="4086" w="4162">
                  <a:moveTo>
                    <a:pt x="2708" y="1"/>
                  </a:moveTo>
                  <a:cubicBezTo>
                    <a:pt x="2582" y="26"/>
                    <a:pt x="2457" y="51"/>
                    <a:pt x="2332" y="51"/>
                  </a:cubicBezTo>
                  <a:cubicBezTo>
                    <a:pt x="2081" y="126"/>
                    <a:pt x="1881" y="251"/>
                    <a:pt x="1705" y="427"/>
                  </a:cubicBezTo>
                  <a:cubicBezTo>
                    <a:pt x="1279" y="828"/>
                    <a:pt x="853" y="1229"/>
                    <a:pt x="427" y="1655"/>
                  </a:cubicBezTo>
                  <a:cubicBezTo>
                    <a:pt x="302" y="1780"/>
                    <a:pt x="201" y="1930"/>
                    <a:pt x="151" y="2106"/>
                  </a:cubicBezTo>
                  <a:cubicBezTo>
                    <a:pt x="51" y="2281"/>
                    <a:pt x="1" y="2457"/>
                    <a:pt x="26" y="2657"/>
                  </a:cubicBezTo>
                  <a:cubicBezTo>
                    <a:pt x="1" y="2858"/>
                    <a:pt x="51" y="3033"/>
                    <a:pt x="151" y="3209"/>
                  </a:cubicBezTo>
                  <a:cubicBezTo>
                    <a:pt x="201" y="3384"/>
                    <a:pt x="302" y="3534"/>
                    <a:pt x="427" y="3660"/>
                  </a:cubicBezTo>
                  <a:cubicBezTo>
                    <a:pt x="527" y="3735"/>
                    <a:pt x="627" y="3810"/>
                    <a:pt x="728" y="3885"/>
                  </a:cubicBezTo>
                  <a:cubicBezTo>
                    <a:pt x="953" y="4036"/>
                    <a:pt x="1204" y="4086"/>
                    <a:pt x="1455" y="4086"/>
                  </a:cubicBezTo>
                  <a:cubicBezTo>
                    <a:pt x="1580" y="4086"/>
                    <a:pt x="1705" y="4061"/>
                    <a:pt x="1831" y="4036"/>
                  </a:cubicBezTo>
                  <a:cubicBezTo>
                    <a:pt x="2081" y="3986"/>
                    <a:pt x="2282" y="3860"/>
                    <a:pt x="2457" y="3660"/>
                  </a:cubicBezTo>
                  <a:cubicBezTo>
                    <a:pt x="2883" y="3259"/>
                    <a:pt x="3309" y="2858"/>
                    <a:pt x="3735" y="2457"/>
                  </a:cubicBezTo>
                  <a:cubicBezTo>
                    <a:pt x="3861" y="2331"/>
                    <a:pt x="3961" y="2181"/>
                    <a:pt x="4011" y="2006"/>
                  </a:cubicBezTo>
                  <a:cubicBezTo>
                    <a:pt x="4111" y="1830"/>
                    <a:pt x="4161" y="1630"/>
                    <a:pt x="4136" y="1454"/>
                  </a:cubicBezTo>
                  <a:cubicBezTo>
                    <a:pt x="4161" y="1254"/>
                    <a:pt x="4111" y="1053"/>
                    <a:pt x="4011" y="903"/>
                  </a:cubicBezTo>
                  <a:cubicBezTo>
                    <a:pt x="3961" y="702"/>
                    <a:pt x="3861" y="552"/>
                    <a:pt x="3735" y="427"/>
                  </a:cubicBezTo>
                  <a:cubicBezTo>
                    <a:pt x="3635" y="351"/>
                    <a:pt x="3535" y="276"/>
                    <a:pt x="3435" y="201"/>
                  </a:cubicBezTo>
                  <a:cubicBezTo>
                    <a:pt x="3209" y="76"/>
                    <a:pt x="2958" y="1"/>
                    <a:pt x="2708" y="1"/>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7"/>
            <p:cNvSpPr/>
            <p:nvPr/>
          </p:nvSpPr>
          <p:spPr>
            <a:xfrm>
              <a:off x="3650234" y="1947343"/>
              <a:ext cx="74818" cy="76566"/>
            </a:xfrm>
            <a:custGeom>
              <a:rect b="b" l="l" r="r" t="t"/>
              <a:pathLst>
                <a:path extrusionOk="0" h="3284" w="3209">
                  <a:moveTo>
                    <a:pt x="1755" y="0"/>
                  </a:moveTo>
                  <a:cubicBezTo>
                    <a:pt x="1629" y="26"/>
                    <a:pt x="1504" y="51"/>
                    <a:pt x="1379" y="51"/>
                  </a:cubicBezTo>
                  <a:cubicBezTo>
                    <a:pt x="1153" y="126"/>
                    <a:pt x="928" y="251"/>
                    <a:pt x="752" y="427"/>
                  </a:cubicBezTo>
                  <a:cubicBezTo>
                    <a:pt x="652" y="552"/>
                    <a:pt x="527" y="702"/>
                    <a:pt x="426" y="828"/>
                  </a:cubicBezTo>
                  <a:cubicBezTo>
                    <a:pt x="276" y="953"/>
                    <a:pt x="176" y="1103"/>
                    <a:pt x="126" y="1279"/>
                  </a:cubicBezTo>
                  <a:cubicBezTo>
                    <a:pt x="50" y="1454"/>
                    <a:pt x="0" y="1655"/>
                    <a:pt x="0" y="1855"/>
                  </a:cubicBezTo>
                  <a:cubicBezTo>
                    <a:pt x="0" y="2031"/>
                    <a:pt x="50" y="2231"/>
                    <a:pt x="126" y="2407"/>
                  </a:cubicBezTo>
                  <a:cubicBezTo>
                    <a:pt x="176" y="2582"/>
                    <a:pt x="276" y="2732"/>
                    <a:pt x="426" y="2858"/>
                  </a:cubicBezTo>
                  <a:cubicBezTo>
                    <a:pt x="527" y="2933"/>
                    <a:pt x="627" y="3008"/>
                    <a:pt x="727" y="3083"/>
                  </a:cubicBezTo>
                  <a:cubicBezTo>
                    <a:pt x="953" y="3209"/>
                    <a:pt x="1178" y="3284"/>
                    <a:pt x="1429" y="3284"/>
                  </a:cubicBezTo>
                  <a:cubicBezTo>
                    <a:pt x="1579" y="3259"/>
                    <a:pt x="1705" y="3234"/>
                    <a:pt x="1830" y="3234"/>
                  </a:cubicBezTo>
                  <a:cubicBezTo>
                    <a:pt x="2055" y="3158"/>
                    <a:pt x="2281" y="3033"/>
                    <a:pt x="2456" y="2858"/>
                  </a:cubicBezTo>
                  <a:cubicBezTo>
                    <a:pt x="2557" y="2732"/>
                    <a:pt x="2682" y="2582"/>
                    <a:pt x="2782" y="2457"/>
                  </a:cubicBezTo>
                  <a:cubicBezTo>
                    <a:pt x="2933" y="2331"/>
                    <a:pt x="3033" y="2181"/>
                    <a:pt x="3083" y="2006"/>
                  </a:cubicBezTo>
                  <a:cubicBezTo>
                    <a:pt x="3158" y="1830"/>
                    <a:pt x="3208" y="1630"/>
                    <a:pt x="3208" y="1454"/>
                  </a:cubicBezTo>
                  <a:cubicBezTo>
                    <a:pt x="3208" y="1254"/>
                    <a:pt x="3158" y="1053"/>
                    <a:pt x="3083" y="903"/>
                  </a:cubicBezTo>
                  <a:cubicBezTo>
                    <a:pt x="3033" y="702"/>
                    <a:pt x="2933" y="552"/>
                    <a:pt x="2782" y="427"/>
                  </a:cubicBezTo>
                  <a:cubicBezTo>
                    <a:pt x="2682" y="351"/>
                    <a:pt x="2582" y="276"/>
                    <a:pt x="2482" y="201"/>
                  </a:cubicBezTo>
                  <a:cubicBezTo>
                    <a:pt x="2256" y="76"/>
                    <a:pt x="2030" y="0"/>
                    <a:pt x="1755"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7"/>
            <p:cNvSpPr/>
            <p:nvPr/>
          </p:nvSpPr>
          <p:spPr>
            <a:xfrm>
              <a:off x="5628175" y="2524846"/>
              <a:ext cx="91651" cy="355111"/>
            </a:xfrm>
            <a:custGeom>
              <a:rect b="b" l="l" r="r" t="t"/>
              <a:pathLst>
                <a:path extrusionOk="0" h="15231" w="3931">
                  <a:moveTo>
                    <a:pt x="2532" y="1"/>
                  </a:moveTo>
                  <a:cubicBezTo>
                    <a:pt x="2500" y="1"/>
                    <a:pt x="2467" y="6"/>
                    <a:pt x="2432" y="18"/>
                  </a:cubicBezTo>
                  <a:cubicBezTo>
                    <a:pt x="903" y="544"/>
                    <a:pt x="1" y="15231"/>
                    <a:pt x="1" y="15231"/>
                  </a:cubicBezTo>
                  <a:cubicBezTo>
                    <a:pt x="2696" y="10575"/>
                    <a:pt x="3930" y="1"/>
                    <a:pt x="2532" y="1"/>
                  </a:cubicBezTo>
                  <a:close/>
                </a:path>
              </a:pathLst>
            </a:custGeom>
            <a:solidFill>
              <a:srgbClr val="74A7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7"/>
            <p:cNvSpPr/>
            <p:nvPr/>
          </p:nvSpPr>
          <p:spPr>
            <a:xfrm>
              <a:off x="5628175" y="2751557"/>
              <a:ext cx="300810" cy="128792"/>
            </a:xfrm>
            <a:custGeom>
              <a:rect b="b" l="l" r="r" t="t"/>
              <a:pathLst>
                <a:path extrusionOk="0" h="5524" w="12902">
                  <a:moveTo>
                    <a:pt x="12534" y="1"/>
                  </a:moveTo>
                  <a:cubicBezTo>
                    <a:pt x="10470" y="1"/>
                    <a:pt x="1" y="5507"/>
                    <a:pt x="1" y="5507"/>
                  </a:cubicBezTo>
                  <a:cubicBezTo>
                    <a:pt x="230" y="5518"/>
                    <a:pt x="459" y="5523"/>
                    <a:pt x="688" y="5523"/>
                  </a:cubicBezTo>
                  <a:cubicBezTo>
                    <a:pt x="6729" y="5523"/>
                    <a:pt x="12714" y="1813"/>
                    <a:pt x="12883" y="244"/>
                  </a:cubicBezTo>
                  <a:cubicBezTo>
                    <a:pt x="12901" y="76"/>
                    <a:pt x="12775" y="1"/>
                    <a:pt x="12534" y="1"/>
                  </a:cubicBezTo>
                  <a:close/>
                </a:path>
              </a:pathLst>
            </a:custGeom>
            <a:solidFill>
              <a:srgbClr val="74A7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7"/>
            <p:cNvSpPr/>
            <p:nvPr/>
          </p:nvSpPr>
          <p:spPr>
            <a:xfrm>
              <a:off x="5513653" y="2661026"/>
              <a:ext cx="113474" cy="336972"/>
            </a:xfrm>
            <a:custGeom>
              <a:rect b="b" l="l" r="r" t="t"/>
              <a:pathLst>
                <a:path extrusionOk="0" h="14453" w="4867">
                  <a:moveTo>
                    <a:pt x="3442" y="0"/>
                  </a:moveTo>
                  <a:cubicBezTo>
                    <a:pt x="3358" y="0"/>
                    <a:pt x="3263" y="30"/>
                    <a:pt x="3158" y="91"/>
                  </a:cubicBezTo>
                  <a:cubicBezTo>
                    <a:pt x="1254" y="1194"/>
                    <a:pt x="1" y="14452"/>
                    <a:pt x="1" y="14452"/>
                  </a:cubicBezTo>
                  <a:cubicBezTo>
                    <a:pt x="3361" y="8489"/>
                    <a:pt x="4867" y="0"/>
                    <a:pt x="3442" y="0"/>
                  </a:cubicBezTo>
                  <a:close/>
                </a:path>
              </a:pathLst>
            </a:custGeom>
            <a:solidFill>
              <a:srgbClr val="74A7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7"/>
            <p:cNvSpPr/>
            <p:nvPr/>
          </p:nvSpPr>
          <p:spPr>
            <a:xfrm>
              <a:off x="5370502" y="2315853"/>
              <a:ext cx="153110" cy="405168"/>
            </a:xfrm>
            <a:custGeom>
              <a:rect b="b" l="l" r="r" t="t"/>
              <a:pathLst>
                <a:path extrusionOk="0" h="17378" w="6567">
                  <a:moveTo>
                    <a:pt x="2101" y="0"/>
                  </a:moveTo>
                  <a:cubicBezTo>
                    <a:pt x="2052" y="0"/>
                    <a:pt x="2003" y="11"/>
                    <a:pt x="1955" y="34"/>
                  </a:cubicBezTo>
                  <a:cubicBezTo>
                    <a:pt x="0" y="936"/>
                    <a:pt x="2582" y="14119"/>
                    <a:pt x="6567" y="17378"/>
                  </a:cubicBezTo>
                  <a:cubicBezTo>
                    <a:pt x="6567" y="17378"/>
                    <a:pt x="4040" y="0"/>
                    <a:pt x="2101" y="0"/>
                  </a:cubicBezTo>
                  <a:close/>
                </a:path>
              </a:pathLst>
            </a:custGeom>
            <a:solidFill>
              <a:srgbClr val="597A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7"/>
            <p:cNvSpPr/>
            <p:nvPr/>
          </p:nvSpPr>
          <p:spPr>
            <a:xfrm>
              <a:off x="2843688" y="2305758"/>
              <a:ext cx="120562" cy="442729"/>
            </a:xfrm>
            <a:custGeom>
              <a:rect b="b" l="l" r="r" t="t"/>
              <a:pathLst>
                <a:path extrusionOk="0" h="18989" w="5171">
                  <a:moveTo>
                    <a:pt x="1723" y="0"/>
                  </a:moveTo>
                  <a:cubicBezTo>
                    <a:pt x="0" y="0"/>
                    <a:pt x="460" y="11211"/>
                    <a:pt x="5171" y="18989"/>
                  </a:cubicBezTo>
                  <a:cubicBezTo>
                    <a:pt x="5171" y="18989"/>
                    <a:pt x="3692" y="492"/>
                    <a:pt x="1837" y="16"/>
                  </a:cubicBezTo>
                  <a:cubicBezTo>
                    <a:pt x="1798" y="5"/>
                    <a:pt x="1760" y="0"/>
                    <a:pt x="1723" y="0"/>
                  </a:cubicBezTo>
                  <a:close/>
                </a:path>
              </a:pathLst>
            </a:custGeom>
            <a:solidFill>
              <a:srgbClr val="74A7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7"/>
            <p:cNvSpPr/>
            <p:nvPr/>
          </p:nvSpPr>
          <p:spPr>
            <a:xfrm>
              <a:off x="3032047" y="2551564"/>
              <a:ext cx="93470" cy="381573"/>
            </a:xfrm>
            <a:custGeom>
              <a:rect b="b" l="l" r="r" t="t"/>
              <a:pathLst>
                <a:path extrusionOk="0" h="16366" w="4009">
                  <a:moveTo>
                    <a:pt x="1152" y="1"/>
                  </a:moveTo>
                  <a:cubicBezTo>
                    <a:pt x="1" y="1"/>
                    <a:pt x="84" y="9784"/>
                    <a:pt x="4009" y="16365"/>
                  </a:cubicBezTo>
                  <a:cubicBezTo>
                    <a:pt x="4009" y="16365"/>
                    <a:pt x="3708" y="12781"/>
                    <a:pt x="3257" y="8120"/>
                  </a:cubicBezTo>
                  <a:cubicBezTo>
                    <a:pt x="2781" y="3433"/>
                    <a:pt x="2505" y="576"/>
                    <a:pt x="1252" y="24"/>
                  </a:cubicBezTo>
                  <a:cubicBezTo>
                    <a:pt x="1218" y="9"/>
                    <a:pt x="1184" y="1"/>
                    <a:pt x="1152" y="1"/>
                  </a:cubicBezTo>
                  <a:close/>
                </a:path>
              </a:pathLst>
            </a:custGeom>
            <a:solidFill>
              <a:srgbClr val="74A7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7"/>
            <p:cNvSpPr/>
            <p:nvPr/>
          </p:nvSpPr>
          <p:spPr>
            <a:xfrm>
              <a:off x="3136007" y="2720199"/>
              <a:ext cx="123919" cy="347906"/>
            </a:xfrm>
            <a:custGeom>
              <a:rect b="b" l="l" r="r" t="t"/>
              <a:pathLst>
                <a:path extrusionOk="0" h="14922" w="5315">
                  <a:moveTo>
                    <a:pt x="1428" y="0"/>
                  </a:moveTo>
                  <a:cubicBezTo>
                    <a:pt x="0" y="0"/>
                    <a:pt x="2161" y="10537"/>
                    <a:pt x="5314" y="14922"/>
                  </a:cubicBezTo>
                  <a:cubicBezTo>
                    <a:pt x="5314" y="14922"/>
                    <a:pt x="3084" y="386"/>
                    <a:pt x="1505" y="10"/>
                  </a:cubicBezTo>
                  <a:cubicBezTo>
                    <a:pt x="1478" y="3"/>
                    <a:pt x="1452" y="0"/>
                    <a:pt x="1428" y="0"/>
                  </a:cubicBezTo>
                  <a:close/>
                </a:path>
              </a:pathLst>
            </a:custGeom>
            <a:solidFill>
              <a:srgbClr val="74A7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7"/>
            <p:cNvSpPr/>
            <p:nvPr/>
          </p:nvSpPr>
          <p:spPr>
            <a:xfrm>
              <a:off x="2948674" y="2966751"/>
              <a:ext cx="311255" cy="104731"/>
            </a:xfrm>
            <a:custGeom>
              <a:rect b="b" l="l" r="r" t="t"/>
              <a:pathLst>
                <a:path extrusionOk="0" h="4492" w="13350">
                  <a:moveTo>
                    <a:pt x="511" y="1"/>
                  </a:moveTo>
                  <a:cubicBezTo>
                    <a:pt x="175" y="1"/>
                    <a:pt x="1" y="88"/>
                    <a:pt x="41" y="287"/>
                  </a:cubicBezTo>
                  <a:cubicBezTo>
                    <a:pt x="330" y="1709"/>
                    <a:pt x="5665" y="4492"/>
                    <a:pt x="11221" y="4492"/>
                  </a:cubicBezTo>
                  <a:cubicBezTo>
                    <a:pt x="11930" y="4492"/>
                    <a:pt x="12643" y="4446"/>
                    <a:pt x="13349" y="4347"/>
                  </a:cubicBezTo>
                  <a:cubicBezTo>
                    <a:pt x="13349" y="4347"/>
                    <a:pt x="2888" y="1"/>
                    <a:pt x="511" y="1"/>
                  </a:cubicBezTo>
                  <a:close/>
                </a:path>
              </a:pathLst>
            </a:custGeom>
            <a:solidFill>
              <a:srgbClr val="74A7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7"/>
            <p:cNvSpPr/>
            <p:nvPr/>
          </p:nvSpPr>
          <p:spPr>
            <a:xfrm>
              <a:off x="3240200" y="2847333"/>
              <a:ext cx="143597" cy="328299"/>
            </a:xfrm>
            <a:custGeom>
              <a:rect b="b" l="l" r="r" t="t"/>
              <a:pathLst>
                <a:path extrusionOk="0" h="14081" w="6159">
                  <a:moveTo>
                    <a:pt x="1485" y="1"/>
                  </a:moveTo>
                  <a:cubicBezTo>
                    <a:pt x="0" y="1"/>
                    <a:pt x="2275" y="8411"/>
                    <a:pt x="6159" y="14080"/>
                  </a:cubicBezTo>
                  <a:cubicBezTo>
                    <a:pt x="6159" y="14080"/>
                    <a:pt x="3728" y="998"/>
                    <a:pt x="1748" y="70"/>
                  </a:cubicBezTo>
                  <a:cubicBezTo>
                    <a:pt x="1650" y="23"/>
                    <a:pt x="1562" y="1"/>
                    <a:pt x="1485" y="1"/>
                  </a:cubicBezTo>
                  <a:close/>
                </a:path>
              </a:pathLst>
            </a:custGeom>
            <a:solidFill>
              <a:srgbClr val="74A7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7"/>
            <p:cNvSpPr/>
            <p:nvPr/>
          </p:nvSpPr>
          <p:spPr>
            <a:xfrm>
              <a:off x="2930932" y="1604385"/>
              <a:ext cx="222635" cy="358771"/>
            </a:xfrm>
            <a:custGeom>
              <a:rect b="b" l="l" r="r" t="t"/>
              <a:pathLst>
                <a:path extrusionOk="0" h="15388" w="9549">
                  <a:moveTo>
                    <a:pt x="7295" y="0"/>
                  </a:moveTo>
                  <a:cubicBezTo>
                    <a:pt x="5129" y="0"/>
                    <a:pt x="0" y="15387"/>
                    <a:pt x="0" y="15387"/>
                  </a:cubicBezTo>
                  <a:cubicBezTo>
                    <a:pt x="4135" y="13207"/>
                    <a:pt x="9549" y="1126"/>
                    <a:pt x="7494" y="49"/>
                  </a:cubicBezTo>
                  <a:cubicBezTo>
                    <a:pt x="7431" y="16"/>
                    <a:pt x="7364" y="0"/>
                    <a:pt x="7295" y="0"/>
                  </a:cubicBezTo>
                  <a:close/>
                </a:path>
              </a:pathLst>
            </a:custGeom>
            <a:solidFill>
              <a:srgbClr val="597A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7"/>
            <p:cNvSpPr/>
            <p:nvPr/>
          </p:nvSpPr>
          <p:spPr>
            <a:xfrm>
              <a:off x="3005725" y="1824801"/>
              <a:ext cx="168894" cy="411230"/>
            </a:xfrm>
            <a:custGeom>
              <a:rect b="b" l="l" r="r" t="t"/>
              <a:pathLst>
                <a:path extrusionOk="0" h="17638" w="7244">
                  <a:moveTo>
                    <a:pt x="5176" y="0"/>
                  </a:moveTo>
                  <a:cubicBezTo>
                    <a:pt x="3224" y="0"/>
                    <a:pt x="0" y="17638"/>
                    <a:pt x="0" y="17638"/>
                  </a:cubicBezTo>
                  <a:cubicBezTo>
                    <a:pt x="4236" y="13778"/>
                    <a:pt x="7243" y="1121"/>
                    <a:pt x="5338" y="43"/>
                  </a:cubicBezTo>
                  <a:cubicBezTo>
                    <a:pt x="5285" y="15"/>
                    <a:pt x="5231" y="0"/>
                    <a:pt x="5176" y="0"/>
                  </a:cubicBezTo>
                  <a:close/>
                </a:path>
              </a:pathLst>
            </a:custGeom>
            <a:solidFill>
              <a:srgbClr val="597A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7"/>
            <p:cNvSpPr/>
            <p:nvPr/>
          </p:nvSpPr>
          <p:spPr>
            <a:xfrm>
              <a:off x="3072335" y="2101569"/>
              <a:ext cx="143177" cy="353595"/>
            </a:xfrm>
            <a:custGeom>
              <a:rect b="b" l="l" r="r" t="t"/>
              <a:pathLst>
                <a:path extrusionOk="0" h="15166" w="6141">
                  <a:moveTo>
                    <a:pt x="4901" y="1"/>
                  </a:moveTo>
                  <a:cubicBezTo>
                    <a:pt x="3573" y="1"/>
                    <a:pt x="0" y="15165"/>
                    <a:pt x="0" y="15165"/>
                  </a:cubicBezTo>
                  <a:cubicBezTo>
                    <a:pt x="2983" y="10228"/>
                    <a:pt x="6141" y="3436"/>
                    <a:pt x="5188" y="353"/>
                  </a:cubicBezTo>
                  <a:cubicBezTo>
                    <a:pt x="5111" y="112"/>
                    <a:pt x="5014" y="1"/>
                    <a:pt x="4901" y="1"/>
                  </a:cubicBezTo>
                  <a:close/>
                </a:path>
              </a:pathLst>
            </a:custGeom>
            <a:solidFill>
              <a:srgbClr val="597A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7"/>
            <p:cNvSpPr/>
            <p:nvPr/>
          </p:nvSpPr>
          <p:spPr>
            <a:xfrm>
              <a:off x="3157060" y="2303030"/>
              <a:ext cx="153692" cy="405145"/>
            </a:xfrm>
            <a:custGeom>
              <a:rect b="b" l="l" r="r" t="t"/>
              <a:pathLst>
                <a:path extrusionOk="0" h="17377" w="6592">
                  <a:moveTo>
                    <a:pt x="4494" y="0"/>
                  </a:moveTo>
                  <a:cubicBezTo>
                    <a:pt x="2554" y="0"/>
                    <a:pt x="0" y="17376"/>
                    <a:pt x="0" y="17376"/>
                  </a:cubicBezTo>
                  <a:cubicBezTo>
                    <a:pt x="3985" y="14143"/>
                    <a:pt x="6592" y="960"/>
                    <a:pt x="4637" y="33"/>
                  </a:cubicBezTo>
                  <a:cubicBezTo>
                    <a:pt x="4590" y="11"/>
                    <a:pt x="4542" y="0"/>
                    <a:pt x="4494" y="0"/>
                  </a:cubicBezTo>
                  <a:close/>
                </a:path>
              </a:pathLst>
            </a:custGeom>
            <a:solidFill>
              <a:srgbClr val="597A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7"/>
            <p:cNvSpPr/>
            <p:nvPr/>
          </p:nvSpPr>
          <p:spPr>
            <a:xfrm>
              <a:off x="2761458" y="2161697"/>
              <a:ext cx="310906" cy="293466"/>
            </a:xfrm>
            <a:custGeom>
              <a:rect b="b" l="l" r="r" t="t"/>
              <a:pathLst>
                <a:path extrusionOk="0" h="12587" w="13335">
                  <a:moveTo>
                    <a:pt x="1705" y="1"/>
                  </a:moveTo>
                  <a:cubicBezTo>
                    <a:pt x="1688" y="1"/>
                    <a:pt x="1671" y="2"/>
                    <a:pt x="1655" y="5"/>
                  </a:cubicBezTo>
                  <a:cubicBezTo>
                    <a:pt x="1" y="255"/>
                    <a:pt x="7495" y="10556"/>
                    <a:pt x="13334" y="12586"/>
                  </a:cubicBezTo>
                  <a:cubicBezTo>
                    <a:pt x="13334" y="12586"/>
                    <a:pt x="3502" y="1"/>
                    <a:pt x="1705" y="1"/>
                  </a:cubicBezTo>
                  <a:close/>
                </a:path>
              </a:pathLst>
            </a:custGeom>
            <a:solidFill>
              <a:srgbClr val="597A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7"/>
            <p:cNvSpPr/>
            <p:nvPr/>
          </p:nvSpPr>
          <p:spPr>
            <a:xfrm>
              <a:off x="2856838" y="2422378"/>
              <a:ext cx="300251" cy="285795"/>
            </a:xfrm>
            <a:custGeom>
              <a:rect b="b" l="l" r="r" t="t"/>
              <a:pathLst>
                <a:path extrusionOk="0" h="12258" w="12878">
                  <a:moveTo>
                    <a:pt x="1690" y="0"/>
                  </a:moveTo>
                  <a:cubicBezTo>
                    <a:pt x="0" y="0"/>
                    <a:pt x="6154" y="11386"/>
                    <a:pt x="12877" y="12257"/>
                  </a:cubicBezTo>
                  <a:cubicBezTo>
                    <a:pt x="12877" y="12257"/>
                    <a:pt x="3529" y="177"/>
                    <a:pt x="1724" y="2"/>
                  </a:cubicBezTo>
                  <a:cubicBezTo>
                    <a:pt x="1713" y="1"/>
                    <a:pt x="1701" y="0"/>
                    <a:pt x="1690" y="0"/>
                  </a:cubicBezTo>
                  <a:close/>
                </a:path>
              </a:pathLst>
            </a:custGeom>
            <a:solidFill>
              <a:srgbClr val="597A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7"/>
            <p:cNvSpPr/>
            <p:nvPr/>
          </p:nvSpPr>
          <p:spPr>
            <a:xfrm>
              <a:off x="3702225" y="2680097"/>
              <a:ext cx="2633056" cy="513070"/>
            </a:xfrm>
            <a:custGeom>
              <a:rect b="b" l="l" r="r" t="t"/>
              <a:pathLst>
                <a:path extrusionOk="0" h="22006" w="112934">
                  <a:moveTo>
                    <a:pt x="44337" y="0"/>
                  </a:moveTo>
                  <a:lnTo>
                    <a:pt x="1" y="7669"/>
                  </a:lnTo>
                  <a:lnTo>
                    <a:pt x="81380" y="22005"/>
                  </a:lnTo>
                  <a:lnTo>
                    <a:pt x="112934" y="10827"/>
                  </a:lnTo>
                  <a:lnTo>
                    <a:pt x="44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7"/>
            <p:cNvSpPr/>
            <p:nvPr/>
          </p:nvSpPr>
          <p:spPr>
            <a:xfrm>
              <a:off x="6162849" y="2882865"/>
              <a:ext cx="176495" cy="49684"/>
            </a:xfrm>
            <a:custGeom>
              <a:rect b="b" l="l" r="r" t="t"/>
              <a:pathLst>
                <a:path extrusionOk="0" h="2131" w="7570">
                  <a:moveTo>
                    <a:pt x="201" y="0"/>
                  </a:moveTo>
                  <a:lnTo>
                    <a:pt x="0" y="952"/>
                  </a:lnTo>
                  <a:lnTo>
                    <a:pt x="7394" y="2130"/>
                  </a:lnTo>
                  <a:lnTo>
                    <a:pt x="7569" y="1078"/>
                  </a:lnTo>
                  <a:lnTo>
                    <a:pt x="2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7"/>
            <p:cNvSpPr/>
            <p:nvPr/>
          </p:nvSpPr>
          <p:spPr>
            <a:xfrm>
              <a:off x="5517151" y="2540443"/>
              <a:ext cx="769022" cy="611226"/>
            </a:xfrm>
            <a:custGeom>
              <a:rect b="b" l="l" r="r" t="t"/>
              <a:pathLst>
                <a:path extrusionOk="0" h="26216" w="32984">
                  <a:moveTo>
                    <a:pt x="32984" y="0"/>
                  </a:moveTo>
                  <a:lnTo>
                    <a:pt x="1580" y="9725"/>
                  </a:lnTo>
                  <a:cubicBezTo>
                    <a:pt x="1" y="14361"/>
                    <a:pt x="2708" y="26216"/>
                    <a:pt x="2708" y="26216"/>
                  </a:cubicBezTo>
                  <a:lnTo>
                    <a:pt x="30277" y="17218"/>
                  </a:lnTo>
                  <a:cubicBezTo>
                    <a:pt x="30277" y="17218"/>
                    <a:pt x="29500" y="6216"/>
                    <a:pt x="329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7"/>
            <p:cNvSpPr/>
            <p:nvPr/>
          </p:nvSpPr>
          <p:spPr>
            <a:xfrm>
              <a:off x="3661914" y="2457466"/>
              <a:ext cx="1976249" cy="735705"/>
            </a:xfrm>
            <a:custGeom>
              <a:rect b="b" l="l" r="r" t="t"/>
              <a:pathLst>
                <a:path extrusionOk="0" h="31555" w="84763">
                  <a:moveTo>
                    <a:pt x="3384" y="0"/>
                  </a:moveTo>
                  <a:cubicBezTo>
                    <a:pt x="1" y="8096"/>
                    <a:pt x="1730" y="17218"/>
                    <a:pt x="1730" y="17218"/>
                  </a:cubicBezTo>
                  <a:lnTo>
                    <a:pt x="83109" y="31554"/>
                  </a:lnTo>
                  <a:cubicBezTo>
                    <a:pt x="83109" y="31554"/>
                    <a:pt x="81329" y="23183"/>
                    <a:pt x="84763" y="14336"/>
                  </a:cubicBezTo>
                  <a:lnTo>
                    <a:pt x="33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7"/>
            <p:cNvSpPr/>
            <p:nvPr/>
          </p:nvSpPr>
          <p:spPr>
            <a:xfrm>
              <a:off x="5610059" y="2531094"/>
              <a:ext cx="763753" cy="294515"/>
            </a:xfrm>
            <a:custGeom>
              <a:rect b="b" l="l" r="r" t="t"/>
              <a:pathLst>
                <a:path extrusionOk="0" h="12632" w="32758">
                  <a:moveTo>
                    <a:pt x="32758" y="0"/>
                  </a:moveTo>
                  <a:lnTo>
                    <a:pt x="277" y="10426"/>
                  </a:lnTo>
                  <a:lnTo>
                    <a:pt x="1" y="12632"/>
                  </a:lnTo>
                  <a:lnTo>
                    <a:pt x="32482" y="1153"/>
                  </a:lnTo>
                  <a:lnTo>
                    <a:pt x="327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7"/>
            <p:cNvSpPr/>
            <p:nvPr/>
          </p:nvSpPr>
          <p:spPr>
            <a:xfrm>
              <a:off x="3757178" y="2281593"/>
              <a:ext cx="2633033" cy="512487"/>
            </a:xfrm>
            <a:custGeom>
              <a:rect b="b" l="l" r="r" t="t"/>
              <a:pathLst>
                <a:path extrusionOk="0" h="21981" w="112933">
                  <a:moveTo>
                    <a:pt x="44336" y="0"/>
                  </a:moveTo>
                  <a:lnTo>
                    <a:pt x="0" y="7644"/>
                  </a:lnTo>
                  <a:lnTo>
                    <a:pt x="81379" y="21980"/>
                  </a:lnTo>
                  <a:lnTo>
                    <a:pt x="112933" y="10802"/>
                  </a:lnTo>
                  <a:lnTo>
                    <a:pt x="443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7"/>
            <p:cNvSpPr/>
            <p:nvPr/>
          </p:nvSpPr>
          <p:spPr>
            <a:xfrm>
              <a:off x="4150425" y="2337676"/>
              <a:ext cx="1885088" cy="342451"/>
            </a:xfrm>
            <a:custGeom>
              <a:rect b="b" l="l" r="r" t="t"/>
              <a:pathLst>
                <a:path extrusionOk="0" h="14688" w="80853">
                  <a:moveTo>
                    <a:pt x="27820" y="0"/>
                  </a:moveTo>
                  <a:lnTo>
                    <a:pt x="0" y="4963"/>
                  </a:lnTo>
                  <a:lnTo>
                    <a:pt x="60527" y="14687"/>
                  </a:lnTo>
                  <a:lnTo>
                    <a:pt x="80853" y="8697"/>
                  </a:lnTo>
                  <a:lnTo>
                    <a:pt x="278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7"/>
            <p:cNvSpPr/>
            <p:nvPr/>
          </p:nvSpPr>
          <p:spPr>
            <a:xfrm>
              <a:off x="5791797" y="2089329"/>
              <a:ext cx="152527" cy="274091"/>
            </a:xfrm>
            <a:custGeom>
              <a:rect b="b" l="l" r="r" t="t"/>
              <a:pathLst>
                <a:path extrusionOk="0" h="11756" w="6542">
                  <a:moveTo>
                    <a:pt x="602" y="1"/>
                  </a:moveTo>
                  <a:lnTo>
                    <a:pt x="0" y="11154"/>
                  </a:lnTo>
                  <a:lnTo>
                    <a:pt x="4888" y="11755"/>
                  </a:lnTo>
                  <a:cubicBezTo>
                    <a:pt x="4888" y="11755"/>
                    <a:pt x="6542" y="5590"/>
                    <a:pt x="48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7"/>
            <p:cNvSpPr/>
            <p:nvPr/>
          </p:nvSpPr>
          <p:spPr>
            <a:xfrm>
              <a:off x="3648485" y="2329492"/>
              <a:ext cx="122147" cy="57285"/>
            </a:xfrm>
            <a:custGeom>
              <a:rect b="b" l="l" r="r" t="t"/>
              <a:pathLst>
                <a:path extrusionOk="0" h="2457" w="5239">
                  <a:moveTo>
                    <a:pt x="5238" y="1"/>
                  </a:moveTo>
                  <a:lnTo>
                    <a:pt x="0" y="1254"/>
                  </a:lnTo>
                  <a:lnTo>
                    <a:pt x="226" y="2457"/>
                  </a:lnTo>
                  <a:lnTo>
                    <a:pt x="5238" y="1855"/>
                  </a:lnTo>
                  <a:lnTo>
                    <a:pt x="5238" y="1"/>
                  </a:lnTo>
                  <a:close/>
                </a:path>
              </a:pathLst>
            </a:custGeom>
            <a:solidFill>
              <a:srgbClr val="F89E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7"/>
            <p:cNvSpPr/>
            <p:nvPr/>
          </p:nvSpPr>
          <p:spPr>
            <a:xfrm>
              <a:off x="3653731" y="2176992"/>
              <a:ext cx="2252066" cy="408479"/>
            </a:xfrm>
            <a:custGeom>
              <a:rect b="b" l="l" r="r" t="t"/>
              <a:pathLst>
                <a:path extrusionOk="0" h="17520" w="96593">
                  <a:moveTo>
                    <a:pt x="34161" y="0"/>
                  </a:moveTo>
                  <a:lnTo>
                    <a:pt x="1" y="8998"/>
                  </a:lnTo>
                  <a:lnTo>
                    <a:pt x="58547" y="17519"/>
                  </a:lnTo>
                  <a:lnTo>
                    <a:pt x="96593" y="7995"/>
                  </a:lnTo>
                  <a:lnTo>
                    <a:pt x="341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7"/>
            <p:cNvSpPr/>
            <p:nvPr/>
          </p:nvSpPr>
          <p:spPr>
            <a:xfrm>
              <a:off x="3704580" y="2092849"/>
              <a:ext cx="2188369" cy="458723"/>
            </a:xfrm>
            <a:custGeom>
              <a:rect b="b" l="l" r="r" t="t"/>
              <a:pathLst>
                <a:path extrusionOk="0" h="19675" w="93861">
                  <a:moveTo>
                    <a:pt x="91605" y="0"/>
                  </a:moveTo>
                  <a:lnTo>
                    <a:pt x="0" y="602"/>
                  </a:lnTo>
                  <a:cubicBezTo>
                    <a:pt x="2431" y="3709"/>
                    <a:pt x="852" y="12356"/>
                    <a:pt x="852" y="12356"/>
                  </a:cubicBezTo>
                  <a:lnTo>
                    <a:pt x="55765" y="19674"/>
                  </a:lnTo>
                  <a:lnTo>
                    <a:pt x="92031" y="11028"/>
                  </a:lnTo>
                  <a:cubicBezTo>
                    <a:pt x="93860" y="7118"/>
                    <a:pt x="91605" y="0"/>
                    <a:pt x="916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7"/>
            <p:cNvSpPr/>
            <p:nvPr/>
          </p:nvSpPr>
          <p:spPr>
            <a:xfrm>
              <a:off x="5004696" y="2106861"/>
              <a:ext cx="878882" cy="444710"/>
            </a:xfrm>
            <a:custGeom>
              <a:rect b="b" l="l" r="r" t="t"/>
              <a:pathLst>
                <a:path extrusionOk="0" h="19074" w="37696">
                  <a:moveTo>
                    <a:pt x="36292" y="1"/>
                  </a:moveTo>
                  <a:lnTo>
                    <a:pt x="602" y="8773"/>
                  </a:lnTo>
                  <a:cubicBezTo>
                    <a:pt x="602" y="8773"/>
                    <a:pt x="928" y="14011"/>
                    <a:pt x="1" y="19073"/>
                  </a:cubicBezTo>
                  <a:lnTo>
                    <a:pt x="36267" y="10427"/>
                  </a:lnTo>
                  <a:cubicBezTo>
                    <a:pt x="37695" y="6467"/>
                    <a:pt x="36292" y="1"/>
                    <a:pt x="362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7"/>
            <p:cNvSpPr/>
            <p:nvPr/>
          </p:nvSpPr>
          <p:spPr>
            <a:xfrm>
              <a:off x="3791637" y="2330565"/>
              <a:ext cx="1636177" cy="174839"/>
            </a:xfrm>
            <a:custGeom>
              <a:rect b="b" l="l" r="r" t="t"/>
              <a:pathLst>
                <a:path extrusionOk="0" h="7499" w="70177">
                  <a:moveTo>
                    <a:pt x="212" y="1"/>
                  </a:moveTo>
                  <a:cubicBezTo>
                    <a:pt x="106" y="1"/>
                    <a:pt x="23" y="90"/>
                    <a:pt x="1" y="180"/>
                  </a:cubicBezTo>
                  <a:cubicBezTo>
                    <a:pt x="1" y="305"/>
                    <a:pt x="76" y="406"/>
                    <a:pt x="176" y="431"/>
                  </a:cubicBezTo>
                  <a:lnTo>
                    <a:pt x="52332" y="7473"/>
                  </a:lnTo>
                  <a:lnTo>
                    <a:pt x="52357" y="7498"/>
                  </a:lnTo>
                  <a:lnTo>
                    <a:pt x="52407" y="7473"/>
                  </a:lnTo>
                  <a:lnTo>
                    <a:pt x="70001" y="3438"/>
                  </a:lnTo>
                  <a:cubicBezTo>
                    <a:pt x="70126" y="3413"/>
                    <a:pt x="70176" y="3313"/>
                    <a:pt x="70151" y="3188"/>
                  </a:cubicBezTo>
                  <a:cubicBezTo>
                    <a:pt x="70130" y="3101"/>
                    <a:pt x="70051" y="3032"/>
                    <a:pt x="69949" y="3032"/>
                  </a:cubicBezTo>
                  <a:cubicBezTo>
                    <a:pt x="69933" y="3032"/>
                    <a:pt x="69917" y="3034"/>
                    <a:pt x="69901" y="3037"/>
                  </a:cubicBezTo>
                  <a:lnTo>
                    <a:pt x="52357" y="7072"/>
                  </a:lnTo>
                  <a:lnTo>
                    <a:pt x="251" y="5"/>
                  </a:lnTo>
                  <a:cubicBezTo>
                    <a:pt x="238" y="2"/>
                    <a:pt x="225" y="1"/>
                    <a:pt x="2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7"/>
            <p:cNvSpPr/>
            <p:nvPr/>
          </p:nvSpPr>
          <p:spPr>
            <a:xfrm>
              <a:off x="3916673" y="2284495"/>
              <a:ext cx="1726756" cy="156047"/>
            </a:xfrm>
            <a:custGeom>
              <a:rect b="b" l="l" r="r" t="t"/>
              <a:pathLst>
                <a:path extrusionOk="0" h="6693" w="74062">
                  <a:moveTo>
                    <a:pt x="252" y="1"/>
                  </a:moveTo>
                  <a:cubicBezTo>
                    <a:pt x="126" y="1"/>
                    <a:pt x="26" y="76"/>
                    <a:pt x="26" y="201"/>
                  </a:cubicBezTo>
                  <a:cubicBezTo>
                    <a:pt x="1" y="301"/>
                    <a:pt x="76" y="402"/>
                    <a:pt x="201" y="427"/>
                  </a:cubicBezTo>
                  <a:lnTo>
                    <a:pt x="47219" y="6692"/>
                  </a:lnTo>
                  <a:lnTo>
                    <a:pt x="47269" y="6692"/>
                  </a:lnTo>
                  <a:lnTo>
                    <a:pt x="73886" y="1354"/>
                  </a:lnTo>
                  <a:cubicBezTo>
                    <a:pt x="73986" y="1329"/>
                    <a:pt x="74062" y="1229"/>
                    <a:pt x="74036" y="1103"/>
                  </a:cubicBezTo>
                  <a:cubicBezTo>
                    <a:pt x="74036" y="1016"/>
                    <a:pt x="73942" y="948"/>
                    <a:pt x="73851" y="948"/>
                  </a:cubicBezTo>
                  <a:cubicBezTo>
                    <a:pt x="73838" y="948"/>
                    <a:pt x="73824" y="950"/>
                    <a:pt x="73811" y="953"/>
                  </a:cubicBezTo>
                  <a:lnTo>
                    <a:pt x="47219" y="6291"/>
                  </a:lnTo>
                  <a:lnTo>
                    <a:pt x="2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7"/>
            <p:cNvSpPr/>
            <p:nvPr/>
          </p:nvSpPr>
          <p:spPr>
            <a:xfrm>
              <a:off x="3813250" y="2180372"/>
              <a:ext cx="1992034" cy="195893"/>
            </a:xfrm>
            <a:custGeom>
              <a:rect b="b" l="l" r="r" t="t"/>
              <a:pathLst>
                <a:path extrusionOk="0" h="8402" w="85440">
                  <a:moveTo>
                    <a:pt x="85212" y="1"/>
                  </a:moveTo>
                  <a:cubicBezTo>
                    <a:pt x="85197" y="1"/>
                    <a:pt x="85181" y="2"/>
                    <a:pt x="85164" y="6"/>
                  </a:cubicBezTo>
                  <a:lnTo>
                    <a:pt x="51756" y="7976"/>
                  </a:lnTo>
                  <a:lnTo>
                    <a:pt x="251" y="1183"/>
                  </a:lnTo>
                  <a:cubicBezTo>
                    <a:pt x="126" y="1183"/>
                    <a:pt x="26" y="1259"/>
                    <a:pt x="26" y="1359"/>
                  </a:cubicBezTo>
                  <a:cubicBezTo>
                    <a:pt x="1" y="1484"/>
                    <a:pt x="76" y="1584"/>
                    <a:pt x="201" y="1610"/>
                  </a:cubicBezTo>
                  <a:lnTo>
                    <a:pt x="51730" y="8402"/>
                  </a:lnTo>
                  <a:lnTo>
                    <a:pt x="51806" y="8402"/>
                  </a:lnTo>
                  <a:lnTo>
                    <a:pt x="85264" y="407"/>
                  </a:lnTo>
                  <a:cubicBezTo>
                    <a:pt x="85365" y="381"/>
                    <a:pt x="85440" y="281"/>
                    <a:pt x="85415" y="156"/>
                  </a:cubicBezTo>
                  <a:cubicBezTo>
                    <a:pt x="85393" y="69"/>
                    <a:pt x="85315" y="1"/>
                    <a:pt x="852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7"/>
            <p:cNvSpPr/>
            <p:nvPr/>
          </p:nvSpPr>
          <p:spPr>
            <a:xfrm>
              <a:off x="3653731" y="2090494"/>
              <a:ext cx="2238053" cy="244877"/>
            </a:xfrm>
            <a:custGeom>
              <a:rect b="b" l="l" r="r" t="t"/>
              <a:pathLst>
                <a:path extrusionOk="0" h="10503" w="95992">
                  <a:moveTo>
                    <a:pt x="95365" y="1"/>
                  </a:moveTo>
                  <a:lnTo>
                    <a:pt x="1" y="978"/>
                  </a:lnTo>
                  <a:lnTo>
                    <a:pt x="251" y="2031"/>
                  </a:lnTo>
                  <a:lnTo>
                    <a:pt x="58572" y="10502"/>
                  </a:lnTo>
                  <a:lnTo>
                    <a:pt x="95991" y="1379"/>
                  </a:lnTo>
                  <a:lnTo>
                    <a:pt x="95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7"/>
            <p:cNvSpPr/>
            <p:nvPr/>
          </p:nvSpPr>
          <p:spPr>
            <a:xfrm>
              <a:off x="3653731" y="1902928"/>
              <a:ext cx="2252066" cy="408479"/>
            </a:xfrm>
            <a:custGeom>
              <a:rect b="b" l="l" r="r" t="t"/>
              <a:pathLst>
                <a:path extrusionOk="0" h="17520" w="96593">
                  <a:moveTo>
                    <a:pt x="34161" y="1"/>
                  </a:moveTo>
                  <a:lnTo>
                    <a:pt x="1" y="9023"/>
                  </a:lnTo>
                  <a:lnTo>
                    <a:pt x="58547" y="17520"/>
                  </a:lnTo>
                  <a:lnTo>
                    <a:pt x="96593" y="7996"/>
                  </a:lnTo>
                  <a:lnTo>
                    <a:pt x="3416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7"/>
            <p:cNvSpPr/>
            <p:nvPr/>
          </p:nvSpPr>
          <p:spPr>
            <a:xfrm>
              <a:off x="4000839" y="1950840"/>
              <a:ext cx="837358" cy="209812"/>
            </a:xfrm>
            <a:custGeom>
              <a:rect b="b" l="l" r="r" t="t"/>
              <a:pathLst>
                <a:path extrusionOk="0" h="8999" w="35915">
                  <a:moveTo>
                    <a:pt x="19875" y="1"/>
                  </a:moveTo>
                  <a:lnTo>
                    <a:pt x="0" y="6392"/>
                  </a:lnTo>
                  <a:lnTo>
                    <a:pt x="17694" y="8998"/>
                  </a:lnTo>
                  <a:lnTo>
                    <a:pt x="35915" y="2006"/>
                  </a:lnTo>
                  <a:lnTo>
                    <a:pt x="198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7"/>
            <p:cNvSpPr/>
            <p:nvPr/>
          </p:nvSpPr>
          <p:spPr>
            <a:xfrm>
              <a:off x="3834885" y="1916381"/>
              <a:ext cx="619992" cy="188199"/>
            </a:xfrm>
            <a:custGeom>
              <a:rect b="b" l="l" r="r" t="t"/>
              <a:pathLst>
                <a:path extrusionOk="0" h="8072" w="26592">
                  <a:moveTo>
                    <a:pt x="26393" y="0"/>
                  </a:moveTo>
                  <a:cubicBezTo>
                    <a:pt x="26330" y="0"/>
                    <a:pt x="26274" y="34"/>
                    <a:pt x="26241" y="100"/>
                  </a:cubicBezTo>
                  <a:lnTo>
                    <a:pt x="25" y="7795"/>
                  </a:lnTo>
                  <a:cubicBezTo>
                    <a:pt x="0" y="7895"/>
                    <a:pt x="25" y="7995"/>
                    <a:pt x="100" y="8045"/>
                  </a:cubicBezTo>
                  <a:cubicBezTo>
                    <a:pt x="136" y="8063"/>
                    <a:pt x="171" y="8071"/>
                    <a:pt x="205" y="8071"/>
                  </a:cubicBezTo>
                  <a:cubicBezTo>
                    <a:pt x="265" y="8071"/>
                    <a:pt x="319" y="8044"/>
                    <a:pt x="351" y="7995"/>
                  </a:cubicBezTo>
                  <a:lnTo>
                    <a:pt x="26542" y="276"/>
                  </a:lnTo>
                  <a:lnTo>
                    <a:pt x="26567" y="226"/>
                  </a:lnTo>
                  <a:cubicBezTo>
                    <a:pt x="26592" y="151"/>
                    <a:pt x="26542" y="75"/>
                    <a:pt x="26492" y="25"/>
                  </a:cubicBezTo>
                  <a:cubicBezTo>
                    <a:pt x="26458" y="9"/>
                    <a:pt x="26425" y="0"/>
                    <a:pt x="26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7"/>
            <p:cNvSpPr/>
            <p:nvPr/>
          </p:nvSpPr>
          <p:spPr>
            <a:xfrm>
              <a:off x="3834885" y="1916381"/>
              <a:ext cx="1925423" cy="366978"/>
            </a:xfrm>
            <a:custGeom>
              <a:rect b="b" l="l" r="r" t="t"/>
              <a:pathLst>
                <a:path extrusionOk="0" h="15740" w="82583">
                  <a:moveTo>
                    <a:pt x="26416" y="0"/>
                  </a:moveTo>
                  <a:cubicBezTo>
                    <a:pt x="26316" y="0"/>
                    <a:pt x="26216" y="50"/>
                    <a:pt x="26216" y="151"/>
                  </a:cubicBezTo>
                  <a:cubicBezTo>
                    <a:pt x="26191" y="251"/>
                    <a:pt x="26266" y="351"/>
                    <a:pt x="26366" y="376"/>
                  </a:cubicBezTo>
                  <a:lnTo>
                    <a:pt x="80903" y="7669"/>
                  </a:lnTo>
                  <a:lnTo>
                    <a:pt x="49349" y="15339"/>
                  </a:lnTo>
                  <a:lnTo>
                    <a:pt x="226" y="7719"/>
                  </a:lnTo>
                  <a:cubicBezTo>
                    <a:pt x="213" y="7716"/>
                    <a:pt x="199" y="7715"/>
                    <a:pt x="186" y="7715"/>
                  </a:cubicBezTo>
                  <a:cubicBezTo>
                    <a:pt x="101" y="7715"/>
                    <a:pt x="25" y="7783"/>
                    <a:pt x="25" y="7870"/>
                  </a:cubicBezTo>
                  <a:cubicBezTo>
                    <a:pt x="0" y="7970"/>
                    <a:pt x="75" y="8070"/>
                    <a:pt x="176" y="8070"/>
                  </a:cubicBezTo>
                  <a:lnTo>
                    <a:pt x="49449" y="15740"/>
                  </a:lnTo>
                  <a:cubicBezTo>
                    <a:pt x="49449" y="15740"/>
                    <a:pt x="49449" y="15740"/>
                    <a:pt x="49450" y="15740"/>
                  </a:cubicBezTo>
                  <a:cubicBezTo>
                    <a:pt x="49628" y="15740"/>
                    <a:pt x="82557" y="7770"/>
                    <a:pt x="82557" y="7770"/>
                  </a:cubicBezTo>
                  <a:lnTo>
                    <a:pt x="82582" y="7719"/>
                  </a:lnTo>
                  <a:lnTo>
                    <a:pt x="82557" y="7594"/>
                  </a:lnTo>
                  <a:cubicBezTo>
                    <a:pt x="82532" y="7544"/>
                    <a:pt x="82482" y="7519"/>
                    <a:pt x="82432" y="7494"/>
                  </a:cubicBezTo>
                  <a:lnTo>
                    <a:pt x="264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7"/>
            <p:cNvSpPr/>
            <p:nvPr/>
          </p:nvSpPr>
          <p:spPr>
            <a:xfrm>
              <a:off x="3016240" y="1753925"/>
              <a:ext cx="885877" cy="428926"/>
            </a:xfrm>
            <a:custGeom>
              <a:rect b="b" l="l" r="r" t="t"/>
              <a:pathLst>
                <a:path extrusionOk="0" h="18397" w="37996">
                  <a:moveTo>
                    <a:pt x="29123" y="1"/>
                  </a:moveTo>
                  <a:lnTo>
                    <a:pt x="0" y="18397"/>
                  </a:lnTo>
                  <a:cubicBezTo>
                    <a:pt x="4511" y="18397"/>
                    <a:pt x="8923" y="17169"/>
                    <a:pt x="13158" y="15590"/>
                  </a:cubicBezTo>
                  <a:cubicBezTo>
                    <a:pt x="14862" y="14938"/>
                    <a:pt x="16517" y="14161"/>
                    <a:pt x="18221" y="13484"/>
                  </a:cubicBezTo>
                  <a:cubicBezTo>
                    <a:pt x="20101" y="12733"/>
                    <a:pt x="22005" y="12106"/>
                    <a:pt x="23910" y="11454"/>
                  </a:cubicBezTo>
                  <a:cubicBezTo>
                    <a:pt x="28472" y="9901"/>
                    <a:pt x="33434" y="8196"/>
                    <a:pt x="37995" y="6642"/>
                  </a:cubicBezTo>
                  <a:lnTo>
                    <a:pt x="291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7"/>
            <p:cNvSpPr/>
            <p:nvPr/>
          </p:nvSpPr>
          <p:spPr>
            <a:xfrm>
              <a:off x="2790671" y="1627723"/>
              <a:ext cx="381014" cy="993965"/>
            </a:xfrm>
            <a:custGeom>
              <a:rect b="b" l="l" r="r" t="t"/>
              <a:pathLst>
                <a:path extrusionOk="0" h="42632" w="16342">
                  <a:moveTo>
                    <a:pt x="16166" y="0"/>
                  </a:moveTo>
                  <a:cubicBezTo>
                    <a:pt x="7921" y="14486"/>
                    <a:pt x="9775" y="9950"/>
                    <a:pt x="3084" y="25213"/>
                  </a:cubicBezTo>
                  <a:lnTo>
                    <a:pt x="1" y="42632"/>
                  </a:lnTo>
                  <a:cubicBezTo>
                    <a:pt x="5239" y="34963"/>
                    <a:pt x="10678" y="27444"/>
                    <a:pt x="16342" y="20075"/>
                  </a:cubicBezTo>
                  <a:lnTo>
                    <a:pt x="16342" y="176"/>
                  </a:lnTo>
                  <a:lnTo>
                    <a:pt x="1616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7"/>
            <p:cNvSpPr/>
            <p:nvPr/>
          </p:nvSpPr>
          <p:spPr>
            <a:xfrm>
              <a:off x="2815804" y="1591492"/>
              <a:ext cx="351217" cy="563897"/>
            </a:xfrm>
            <a:custGeom>
              <a:rect b="b" l="l" r="r" t="t"/>
              <a:pathLst>
                <a:path extrusionOk="0" h="24186" w="15064">
                  <a:moveTo>
                    <a:pt x="10402" y="0"/>
                  </a:moveTo>
                  <a:cubicBezTo>
                    <a:pt x="6818" y="7494"/>
                    <a:pt x="3334" y="15263"/>
                    <a:pt x="1" y="22883"/>
                  </a:cubicBezTo>
                  <a:cubicBezTo>
                    <a:pt x="652" y="23108"/>
                    <a:pt x="2908" y="24086"/>
                    <a:pt x="3434" y="24186"/>
                  </a:cubicBezTo>
                  <a:cubicBezTo>
                    <a:pt x="3585" y="23985"/>
                    <a:pt x="11329" y="8923"/>
                    <a:pt x="15063" y="1529"/>
                  </a:cubicBezTo>
                  <a:cubicBezTo>
                    <a:pt x="13710" y="777"/>
                    <a:pt x="10402" y="0"/>
                    <a:pt x="104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7"/>
            <p:cNvSpPr/>
            <p:nvPr/>
          </p:nvSpPr>
          <p:spPr>
            <a:xfrm>
              <a:off x="2953710" y="1614270"/>
              <a:ext cx="437110" cy="561588"/>
            </a:xfrm>
            <a:custGeom>
              <a:rect b="b" l="l" r="r" t="t"/>
              <a:pathLst>
                <a:path extrusionOk="0" h="24087" w="18748">
                  <a:moveTo>
                    <a:pt x="18697" y="1"/>
                  </a:moveTo>
                  <a:cubicBezTo>
                    <a:pt x="12582" y="7620"/>
                    <a:pt x="5815" y="15740"/>
                    <a:pt x="0" y="23610"/>
                  </a:cubicBezTo>
                  <a:lnTo>
                    <a:pt x="3334" y="24086"/>
                  </a:lnTo>
                  <a:cubicBezTo>
                    <a:pt x="3334" y="24086"/>
                    <a:pt x="13434" y="17495"/>
                    <a:pt x="18722" y="14261"/>
                  </a:cubicBezTo>
                  <a:cubicBezTo>
                    <a:pt x="18747" y="9976"/>
                    <a:pt x="18697" y="4286"/>
                    <a:pt x="186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7"/>
            <p:cNvSpPr/>
            <p:nvPr/>
          </p:nvSpPr>
          <p:spPr>
            <a:xfrm>
              <a:off x="2921583" y="1608442"/>
              <a:ext cx="468072" cy="564479"/>
            </a:xfrm>
            <a:custGeom>
              <a:rect b="b" l="l" r="r" t="t"/>
              <a:pathLst>
                <a:path extrusionOk="0" h="24211" w="20076">
                  <a:moveTo>
                    <a:pt x="18998" y="0"/>
                  </a:moveTo>
                  <a:lnTo>
                    <a:pt x="0" y="23659"/>
                  </a:lnTo>
                  <a:lnTo>
                    <a:pt x="1128" y="24211"/>
                  </a:lnTo>
                  <a:lnTo>
                    <a:pt x="20075" y="251"/>
                  </a:lnTo>
                  <a:lnTo>
                    <a:pt x="189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7"/>
            <p:cNvSpPr/>
            <p:nvPr/>
          </p:nvSpPr>
          <p:spPr>
            <a:xfrm>
              <a:off x="3117332" y="1881922"/>
              <a:ext cx="808727" cy="1511092"/>
            </a:xfrm>
            <a:custGeom>
              <a:rect b="b" l="l" r="r" t="t"/>
              <a:pathLst>
                <a:path extrusionOk="0" h="64812" w="34687">
                  <a:moveTo>
                    <a:pt x="34208" y="0"/>
                  </a:moveTo>
                  <a:cubicBezTo>
                    <a:pt x="34159" y="0"/>
                    <a:pt x="34109" y="8"/>
                    <a:pt x="34060" y="25"/>
                  </a:cubicBezTo>
                  <a:lnTo>
                    <a:pt x="1028" y="11804"/>
                  </a:lnTo>
                  <a:lnTo>
                    <a:pt x="0" y="64060"/>
                  </a:lnTo>
                  <a:lnTo>
                    <a:pt x="1178" y="64812"/>
                  </a:lnTo>
                  <a:lnTo>
                    <a:pt x="34060" y="52506"/>
                  </a:lnTo>
                  <a:cubicBezTo>
                    <a:pt x="34436" y="52356"/>
                    <a:pt x="34687" y="52005"/>
                    <a:pt x="34687" y="51604"/>
                  </a:cubicBezTo>
                  <a:lnTo>
                    <a:pt x="34687" y="476"/>
                  </a:lnTo>
                  <a:cubicBezTo>
                    <a:pt x="34687" y="203"/>
                    <a:pt x="34459" y="0"/>
                    <a:pt x="342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7"/>
            <p:cNvSpPr/>
            <p:nvPr/>
          </p:nvSpPr>
          <p:spPr>
            <a:xfrm>
              <a:off x="3244117" y="2073568"/>
              <a:ext cx="596048" cy="388591"/>
            </a:xfrm>
            <a:custGeom>
              <a:rect b="b" l="l" r="r" t="t"/>
              <a:pathLst>
                <a:path extrusionOk="0" h="16667" w="25565">
                  <a:moveTo>
                    <a:pt x="25565" y="0"/>
                  </a:moveTo>
                  <a:lnTo>
                    <a:pt x="1" y="8697"/>
                  </a:lnTo>
                  <a:lnTo>
                    <a:pt x="1" y="16667"/>
                  </a:lnTo>
                  <a:lnTo>
                    <a:pt x="25565" y="7744"/>
                  </a:lnTo>
                  <a:lnTo>
                    <a:pt x="255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7"/>
            <p:cNvSpPr/>
            <p:nvPr/>
          </p:nvSpPr>
          <p:spPr>
            <a:xfrm>
              <a:off x="3244117" y="2303194"/>
              <a:ext cx="596048" cy="244877"/>
            </a:xfrm>
            <a:custGeom>
              <a:rect b="b" l="l" r="r" t="t"/>
              <a:pathLst>
                <a:path extrusionOk="0" h="10503" w="25565">
                  <a:moveTo>
                    <a:pt x="25565" y="1"/>
                  </a:moveTo>
                  <a:lnTo>
                    <a:pt x="1" y="8698"/>
                  </a:lnTo>
                  <a:lnTo>
                    <a:pt x="1" y="10502"/>
                  </a:lnTo>
                  <a:lnTo>
                    <a:pt x="25565" y="1605"/>
                  </a:lnTo>
                  <a:lnTo>
                    <a:pt x="255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7"/>
            <p:cNvSpPr/>
            <p:nvPr/>
          </p:nvSpPr>
          <p:spPr>
            <a:xfrm>
              <a:off x="3829616" y="2993422"/>
              <a:ext cx="74235" cy="113847"/>
            </a:xfrm>
            <a:custGeom>
              <a:rect b="b" l="l" r="r" t="t"/>
              <a:pathLst>
                <a:path extrusionOk="0" h="4883" w="3184">
                  <a:moveTo>
                    <a:pt x="2987" y="0"/>
                  </a:moveTo>
                  <a:cubicBezTo>
                    <a:pt x="2962" y="0"/>
                    <a:pt x="2935" y="7"/>
                    <a:pt x="2908" y="20"/>
                  </a:cubicBezTo>
                  <a:cubicBezTo>
                    <a:pt x="577" y="872"/>
                    <a:pt x="1" y="3078"/>
                    <a:pt x="201" y="4732"/>
                  </a:cubicBezTo>
                  <a:cubicBezTo>
                    <a:pt x="226" y="4807"/>
                    <a:pt x="301" y="4882"/>
                    <a:pt x="402" y="4882"/>
                  </a:cubicBezTo>
                  <a:lnTo>
                    <a:pt x="427" y="4882"/>
                  </a:lnTo>
                  <a:cubicBezTo>
                    <a:pt x="527" y="4857"/>
                    <a:pt x="577" y="4782"/>
                    <a:pt x="577" y="4682"/>
                  </a:cubicBezTo>
                  <a:cubicBezTo>
                    <a:pt x="377" y="3103"/>
                    <a:pt x="928" y="1123"/>
                    <a:pt x="3033" y="346"/>
                  </a:cubicBezTo>
                  <a:cubicBezTo>
                    <a:pt x="3133" y="321"/>
                    <a:pt x="3184" y="220"/>
                    <a:pt x="3133" y="120"/>
                  </a:cubicBezTo>
                  <a:cubicBezTo>
                    <a:pt x="3115" y="47"/>
                    <a:pt x="3056" y="0"/>
                    <a:pt x="2987" y="0"/>
                  </a:cubicBezTo>
                  <a:close/>
                </a:path>
              </a:pathLst>
            </a:custGeom>
            <a:solidFill>
              <a:srgbClr val="CE2D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7"/>
            <p:cNvSpPr/>
            <p:nvPr/>
          </p:nvSpPr>
          <p:spPr>
            <a:xfrm>
              <a:off x="3214904" y="2024234"/>
              <a:ext cx="119233" cy="1012337"/>
            </a:xfrm>
            <a:custGeom>
              <a:rect b="b" l="l" r="r" t="t"/>
              <a:pathLst>
                <a:path extrusionOk="0" h="43420" w="5114">
                  <a:moveTo>
                    <a:pt x="1911" y="0"/>
                  </a:moveTo>
                  <a:cubicBezTo>
                    <a:pt x="1876" y="0"/>
                    <a:pt x="1841" y="18"/>
                    <a:pt x="1805" y="36"/>
                  </a:cubicBezTo>
                  <a:lnTo>
                    <a:pt x="101" y="1063"/>
                  </a:lnTo>
                  <a:cubicBezTo>
                    <a:pt x="1" y="1139"/>
                    <a:pt x="1" y="1314"/>
                    <a:pt x="126" y="1364"/>
                  </a:cubicBezTo>
                  <a:cubicBezTo>
                    <a:pt x="1103" y="1690"/>
                    <a:pt x="2306" y="2843"/>
                    <a:pt x="2557" y="4497"/>
                  </a:cubicBezTo>
                  <a:cubicBezTo>
                    <a:pt x="2958" y="7229"/>
                    <a:pt x="2808" y="43420"/>
                    <a:pt x="2808" y="43420"/>
                  </a:cubicBezTo>
                  <a:lnTo>
                    <a:pt x="3685" y="41740"/>
                  </a:lnTo>
                  <a:lnTo>
                    <a:pt x="4712" y="42743"/>
                  </a:lnTo>
                  <a:lnTo>
                    <a:pt x="4788" y="5875"/>
                  </a:lnTo>
                  <a:cubicBezTo>
                    <a:pt x="4788" y="5875"/>
                    <a:pt x="5113" y="1339"/>
                    <a:pt x="1955" y="11"/>
                  </a:cubicBezTo>
                  <a:cubicBezTo>
                    <a:pt x="1941" y="3"/>
                    <a:pt x="1926" y="0"/>
                    <a:pt x="19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7"/>
            <p:cNvSpPr/>
            <p:nvPr/>
          </p:nvSpPr>
          <p:spPr>
            <a:xfrm>
              <a:off x="2792443" y="1577107"/>
              <a:ext cx="268822" cy="547903"/>
            </a:xfrm>
            <a:custGeom>
              <a:rect b="b" l="l" r="r" t="t"/>
              <a:pathLst>
                <a:path extrusionOk="0" h="23500" w="11530">
                  <a:moveTo>
                    <a:pt x="10681" y="0"/>
                  </a:moveTo>
                  <a:cubicBezTo>
                    <a:pt x="10558" y="0"/>
                    <a:pt x="10436" y="72"/>
                    <a:pt x="10376" y="191"/>
                  </a:cubicBezTo>
                  <a:lnTo>
                    <a:pt x="0" y="22547"/>
                  </a:lnTo>
                  <a:lnTo>
                    <a:pt x="1003" y="23500"/>
                  </a:lnTo>
                  <a:lnTo>
                    <a:pt x="11454" y="617"/>
                  </a:lnTo>
                  <a:cubicBezTo>
                    <a:pt x="11529" y="417"/>
                    <a:pt x="11429" y="216"/>
                    <a:pt x="11228" y="141"/>
                  </a:cubicBezTo>
                  <a:cubicBezTo>
                    <a:pt x="11103" y="91"/>
                    <a:pt x="10928" y="41"/>
                    <a:pt x="10777" y="16"/>
                  </a:cubicBezTo>
                  <a:cubicBezTo>
                    <a:pt x="10746" y="5"/>
                    <a:pt x="10713" y="0"/>
                    <a:pt x="106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7"/>
            <p:cNvSpPr/>
            <p:nvPr/>
          </p:nvSpPr>
          <p:spPr>
            <a:xfrm>
              <a:off x="2792443" y="2102781"/>
              <a:ext cx="352383" cy="1296314"/>
            </a:xfrm>
            <a:custGeom>
              <a:rect b="b" l="l" r="r" t="t"/>
              <a:pathLst>
                <a:path extrusionOk="0" h="55600" w="15114">
                  <a:moveTo>
                    <a:pt x="0" y="0"/>
                  </a:moveTo>
                  <a:lnTo>
                    <a:pt x="0" y="50427"/>
                  </a:lnTo>
                  <a:cubicBezTo>
                    <a:pt x="0" y="53810"/>
                    <a:pt x="4261" y="55113"/>
                    <a:pt x="6567" y="55314"/>
                  </a:cubicBezTo>
                  <a:cubicBezTo>
                    <a:pt x="8206" y="55473"/>
                    <a:pt x="9947" y="55599"/>
                    <a:pt x="11623" y="55599"/>
                  </a:cubicBezTo>
                  <a:cubicBezTo>
                    <a:pt x="12841" y="55599"/>
                    <a:pt x="14026" y="55533"/>
                    <a:pt x="15113" y="55364"/>
                  </a:cubicBezTo>
                  <a:lnTo>
                    <a:pt x="15113" y="2281"/>
                  </a:lnTo>
                  <a:cubicBezTo>
                    <a:pt x="13550" y="2660"/>
                    <a:pt x="11819" y="2840"/>
                    <a:pt x="10131" y="2840"/>
                  </a:cubicBezTo>
                  <a:cubicBezTo>
                    <a:pt x="9139" y="2840"/>
                    <a:pt x="8162" y="2777"/>
                    <a:pt x="7243" y="2657"/>
                  </a:cubicBezTo>
                  <a:cubicBezTo>
                    <a:pt x="4537" y="2306"/>
                    <a:pt x="1855" y="1454"/>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7"/>
            <p:cNvSpPr/>
            <p:nvPr/>
          </p:nvSpPr>
          <p:spPr>
            <a:xfrm>
              <a:off x="3152374" y="3107827"/>
              <a:ext cx="2942166" cy="556296"/>
            </a:xfrm>
            <a:custGeom>
              <a:rect b="b" l="l" r="r" t="t"/>
              <a:pathLst>
                <a:path extrusionOk="0" h="23860" w="126192">
                  <a:moveTo>
                    <a:pt x="19926" y="0"/>
                  </a:moveTo>
                  <a:lnTo>
                    <a:pt x="1" y="23860"/>
                  </a:lnTo>
                  <a:lnTo>
                    <a:pt x="1" y="23860"/>
                  </a:lnTo>
                  <a:lnTo>
                    <a:pt x="59124" y="17770"/>
                  </a:lnTo>
                  <a:lnTo>
                    <a:pt x="59124" y="17770"/>
                  </a:lnTo>
                  <a:cubicBezTo>
                    <a:pt x="59124" y="17770"/>
                    <a:pt x="59057" y="21542"/>
                    <a:pt x="62471" y="21542"/>
                  </a:cubicBezTo>
                  <a:cubicBezTo>
                    <a:pt x="62664" y="21542"/>
                    <a:pt x="62868" y="21530"/>
                    <a:pt x="63084" y="21504"/>
                  </a:cubicBezTo>
                  <a:cubicBezTo>
                    <a:pt x="67119" y="21053"/>
                    <a:pt x="67044" y="17770"/>
                    <a:pt x="67044" y="17770"/>
                  </a:cubicBezTo>
                  <a:lnTo>
                    <a:pt x="67044" y="17770"/>
                  </a:lnTo>
                  <a:lnTo>
                    <a:pt x="126192" y="23860"/>
                  </a:lnTo>
                  <a:lnTo>
                    <a:pt x="1144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7"/>
            <p:cNvSpPr/>
            <p:nvPr/>
          </p:nvSpPr>
          <p:spPr>
            <a:xfrm>
              <a:off x="3227167" y="3179217"/>
              <a:ext cx="1396009" cy="234246"/>
            </a:xfrm>
            <a:custGeom>
              <a:rect b="b" l="l" r="r" t="t"/>
              <a:pathLst>
                <a:path extrusionOk="0" h="10047" w="59876">
                  <a:moveTo>
                    <a:pt x="30427" y="1"/>
                  </a:moveTo>
                  <a:cubicBezTo>
                    <a:pt x="16518" y="1"/>
                    <a:pt x="4136" y="3906"/>
                    <a:pt x="4136" y="3906"/>
                  </a:cubicBezTo>
                  <a:lnTo>
                    <a:pt x="1" y="8868"/>
                  </a:lnTo>
                  <a:cubicBezTo>
                    <a:pt x="11249" y="5952"/>
                    <a:pt x="21246" y="4943"/>
                    <a:pt x="29695" y="4943"/>
                  </a:cubicBezTo>
                  <a:cubicBezTo>
                    <a:pt x="48696" y="4943"/>
                    <a:pt x="59876" y="10046"/>
                    <a:pt x="59876" y="10046"/>
                  </a:cubicBezTo>
                  <a:cubicBezTo>
                    <a:pt x="52306" y="2228"/>
                    <a:pt x="40931" y="1"/>
                    <a:pt x="304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7"/>
            <p:cNvSpPr/>
            <p:nvPr/>
          </p:nvSpPr>
          <p:spPr>
            <a:xfrm>
              <a:off x="3157060" y="3358646"/>
              <a:ext cx="1622141" cy="192698"/>
            </a:xfrm>
            <a:custGeom>
              <a:rect b="b" l="l" r="r" t="t"/>
              <a:pathLst>
                <a:path extrusionOk="0" h="8265" w="69575">
                  <a:moveTo>
                    <a:pt x="35201" y="1"/>
                  </a:moveTo>
                  <a:cubicBezTo>
                    <a:pt x="19306" y="1"/>
                    <a:pt x="3008" y="3779"/>
                    <a:pt x="3008" y="3779"/>
                  </a:cubicBezTo>
                  <a:lnTo>
                    <a:pt x="0" y="7739"/>
                  </a:lnTo>
                  <a:lnTo>
                    <a:pt x="3835" y="8265"/>
                  </a:lnTo>
                  <a:cubicBezTo>
                    <a:pt x="3835" y="8265"/>
                    <a:pt x="69575" y="6736"/>
                    <a:pt x="51254" y="1774"/>
                  </a:cubicBezTo>
                  <a:cubicBezTo>
                    <a:pt x="46454" y="478"/>
                    <a:pt x="40853" y="1"/>
                    <a:pt x="352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7"/>
            <p:cNvSpPr/>
            <p:nvPr/>
          </p:nvSpPr>
          <p:spPr>
            <a:xfrm>
              <a:off x="4623129" y="3179217"/>
              <a:ext cx="1396592" cy="234246"/>
            </a:xfrm>
            <a:custGeom>
              <a:rect b="b" l="l" r="r" t="t"/>
              <a:pathLst>
                <a:path extrusionOk="0" h="10047" w="59901">
                  <a:moveTo>
                    <a:pt x="29460" y="1"/>
                  </a:moveTo>
                  <a:cubicBezTo>
                    <a:pt x="18958" y="1"/>
                    <a:pt x="7582" y="2228"/>
                    <a:pt x="1" y="10046"/>
                  </a:cubicBezTo>
                  <a:cubicBezTo>
                    <a:pt x="1" y="10046"/>
                    <a:pt x="11192" y="4943"/>
                    <a:pt x="30201" y="4943"/>
                  </a:cubicBezTo>
                  <a:cubicBezTo>
                    <a:pt x="38654" y="4943"/>
                    <a:pt x="48653" y="5952"/>
                    <a:pt x="59901" y="8868"/>
                  </a:cubicBezTo>
                  <a:lnTo>
                    <a:pt x="55741" y="3906"/>
                  </a:lnTo>
                  <a:cubicBezTo>
                    <a:pt x="55741" y="3906"/>
                    <a:pt x="43367" y="1"/>
                    <a:pt x="294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7"/>
            <p:cNvSpPr/>
            <p:nvPr/>
          </p:nvSpPr>
          <p:spPr>
            <a:xfrm>
              <a:off x="4467714" y="3358646"/>
              <a:ext cx="1622141" cy="192698"/>
            </a:xfrm>
            <a:custGeom>
              <a:rect b="b" l="l" r="r" t="t"/>
              <a:pathLst>
                <a:path extrusionOk="0" h="8265" w="69575">
                  <a:moveTo>
                    <a:pt x="34353" y="1"/>
                  </a:moveTo>
                  <a:cubicBezTo>
                    <a:pt x="28698" y="1"/>
                    <a:pt x="23095" y="478"/>
                    <a:pt x="18296" y="1774"/>
                  </a:cubicBezTo>
                  <a:cubicBezTo>
                    <a:pt x="0" y="6736"/>
                    <a:pt x="65715" y="8265"/>
                    <a:pt x="65715" y="8265"/>
                  </a:cubicBezTo>
                  <a:lnTo>
                    <a:pt x="69574" y="7739"/>
                  </a:lnTo>
                  <a:lnTo>
                    <a:pt x="66567" y="3779"/>
                  </a:lnTo>
                  <a:cubicBezTo>
                    <a:pt x="66567" y="3779"/>
                    <a:pt x="50255" y="1"/>
                    <a:pt x="343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7"/>
            <p:cNvSpPr/>
            <p:nvPr/>
          </p:nvSpPr>
          <p:spPr>
            <a:xfrm>
              <a:off x="4623129" y="3270097"/>
              <a:ext cx="1480736" cy="353712"/>
            </a:xfrm>
            <a:custGeom>
              <a:rect b="b" l="l" r="r" t="t"/>
              <a:pathLst>
                <a:path extrusionOk="0" h="15171" w="63510">
                  <a:moveTo>
                    <a:pt x="26082" y="0"/>
                  </a:moveTo>
                  <a:cubicBezTo>
                    <a:pt x="16651" y="0"/>
                    <a:pt x="7066" y="1500"/>
                    <a:pt x="1" y="6148"/>
                  </a:cubicBezTo>
                  <a:lnTo>
                    <a:pt x="3760" y="9732"/>
                  </a:lnTo>
                  <a:lnTo>
                    <a:pt x="63510" y="15171"/>
                  </a:lnTo>
                  <a:cubicBezTo>
                    <a:pt x="63510" y="15171"/>
                    <a:pt x="63485" y="13642"/>
                    <a:pt x="62908" y="11537"/>
                  </a:cubicBezTo>
                  <a:cubicBezTo>
                    <a:pt x="49099" y="7602"/>
                    <a:pt x="21981" y="4970"/>
                    <a:pt x="21981" y="4970"/>
                  </a:cubicBezTo>
                  <a:cubicBezTo>
                    <a:pt x="23079" y="4933"/>
                    <a:pt x="24179" y="4916"/>
                    <a:pt x="25279" y="4916"/>
                  </a:cubicBezTo>
                  <a:cubicBezTo>
                    <a:pt x="40634" y="4916"/>
                    <a:pt x="55927" y="8320"/>
                    <a:pt x="62382" y="9958"/>
                  </a:cubicBezTo>
                  <a:cubicBezTo>
                    <a:pt x="61931" y="8729"/>
                    <a:pt x="60803" y="6248"/>
                    <a:pt x="59901" y="4970"/>
                  </a:cubicBezTo>
                  <a:cubicBezTo>
                    <a:pt x="59901" y="4970"/>
                    <a:pt x="43248" y="0"/>
                    <a:pt x="260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7"/>
            <p:cNvSpPr/>
            <p:nvPr/>
          </p:nvSpPr>
          <p:spPr>
            <a:xfrm>
              <a:off x="4623129" y="3163456"/>
              <a:ext cx="1356863" cy="250007"/>
            </a:xfrm>
            <a:custGeom>
              <a:rect b="b" l="l" r="r" t="t"/>
              <a:pathLst>
                <a:path extrusionOk="0" h="10723" w="58197">
                  <a:moveTo>
                    <a:pt x="29555" y="0"/>
                  </a:moveTo>
                  <a:cubicBezTo>
                    <a:pt x="6488" y="0"/>
                    <a:pt x="1" y="10722"/>
                    <a:pt x="1" y="10722"/>
                  </a:cubicBezTo>
                  <a:cubicBezTo>
                    <a:pt x="7578" y="3774"/>
                    <a:pt x="18161" y="1662"/>
                    <a:pt x="28228" y="1662"/>
                  </a:cubicBezTo>
                  <a:cubicBezTo>
                    <a:pt x="43833" y="1662"/>
                    <a:pt x="58197" y="6737"/>
                    <a:pt x="58197" y="6737"/>
                  </a:cubicBezTo>
                  <a:lnTo>
                    <a:pt x="58197" y="4281"/>
                  </a:lnTo>
                  <a:cubicBezTo>
                    <a:pt x="46599" y="1170"/>
                    <a:pt x="37172" y="0"/>
                    <a:pt x="295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7"/>
            <p:cNvSpPr/>
            <p:nvPr/>
          </p:nvSpPr>
          <p:spPr>
            <a:xfrm>
              <a:off x="3142442" y="3270097"/>
              <a:ext cx="1480736" cy="353712"/>
            </a:xfrm>
            <a:custGeom>
              <a:rect b="b" l="l" r="r" t="t"/>
              <a:pathLst>
                <a:path extrusionOk="0" h="15171" w="63510">
                  <a:moveTo>
                    <a:pt x="37436" y="0"/>
                  </a:moveTo>
                  <a:cubicBezTo>
                    <a:pt x="20277" y="0"/>
                    <a:pt x="3635" y="4970"/>
                    <a:pt x="3635" y="4970"/>
                  </a:cubicBezTo>
                  <a:cubicBezTo>
                    <a:pt x="2708" y="6248"/>
                    <a:pt x="1605" y="8729"/>
                    <a:pt x="1129" y="9958"/>
                  </a:cubicBezTo>
                  <a:cubicBezTo>
                    <a:pt x="7583" y="8320"/>
                    <a:pt x="22877" y="4916"/>
                    <a:pt x="38231" y="4916"/>
                  </a:cubicBezTo>
                  <a:cubicBezTo>
                    <a:pt x="39332" y="4916"/>
                    <a:pt x="40432" y="4933"/>
                    <a:pt x="41530" y="4970"/>
                  </a:cubicBezTo>
                  <a:cubicBezTo>
                    <a:pt x="41530" y="4970"/>
                    <a:pt x="14412" y="7602"/>
                    <a:pt x="627" y="11537"/>
                  </a:cubicBezTo>
                  <a:cubicBezTo>
                    <a:pt x="51" y="13642"/>
                    <a:pt x="1" y="15171"/>
                    <a:pt x="1" y="15171"/>
                  </a:cubicBezTo>
                  <a:lnTo>
                    <a:pt x="59776" y="9732"/>
                  </a:lnTo>
                  <a:lnTo>
                    <a:pt x="63510" y="6148"/>
                  </a:lnTo>
                  <a:cubicBezTo>
                    <a:pt x="56445" y="1500"/>
                    <a:pt x="46862" y="0"/>
                    <a:pt x="374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7"/>
            <p:cNvSpPr/>
            <p:nvPr/>
          </p:nvSpPr>
          <p:spPr>
            <a:xfrm>
              <a:off x="3266336" y="3163456"/>
              <a:ext cx="1356840" cy="250007"/>
            </a:xfrm>
            <a:custGeom>
              <a:rect b="b" l="l" r="r" t="t"/>
              <a:pathLst>
                <a:path extrusionOk="0" h="10723" w="58196">
                  <a:moveTo>
                    <a:pt x="28642" y="0"/>
                  </a:moveTo>
                  <a:cubicBezTo>
                    <a:pt x="21024" y="0"/>
                    <a:pt x="11598" y="1170"/>
                    <a:pt x="0" y="4281"/>
                  </a:cubicBezTo>
                  <a:lnTo>
                    <a:pt x="0" y="6737"/>
                  </a:lnTo>
                  <a:cubicBezTo>
                    <a:pt x="0" y="6737"/>
                    <a:pt x="14364" y="1662"/>
                    <a:pt x="29969" y="1662"/>
                  </a:cubicBezTo>
                  <a:cubicBezTo>
                    <a:pt x="40036" y="1662"/>
                    <a:pt x="50619" y="3774"/>
                    <a:pt x="58196" y="10722"/>
                  </a:cubicBezTo>
                  <a:cubicBezTo>
                    <a:pt x="58196" y="10722"/>
                    <a:pt x="51709" y="0"/>
                    <a:pt x="286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7"/>
            <p:cNvSpPr/>
            <p:nvPr/>
          </p:nvSpPr>
          <p:spPr>
            <a:xfrm>
              <a:off x="3266336" y="2663521"/>
              <a:ext cx="2713679" cy="749950"/>
            </a:xfrm>
            <a:custGeom>
              <a:rect b="b" l="l" r="r" t="t"/>
              <a:pathLst>
                <a:path extrusionOk="0" h="32166" w="116392">
                  <a:moveTo>
                    <a:pt x="38985" y="0"/>
                  </a:moveTo>
                  <a:cubicBezTo>
                    <a:pt x="26331" y="0"/>
                    <a:pt x="15564" y="5473"/>
                    <a:pt x="15564" y="5473"/>
                  </a:cubicBezTo>
                  <a:lnTo>
                    <a:pt x="0" y="25724"/>
                  </a:lnTo>
                  <a:lnTo>
                    <a:pt x="0" y="25724"/>
                  </a:lnTo>
                  <a:cubicBezTo>
                    <a:pt x="11598" y="22613"/>
                    <a:pt x="21024" y="21443"/>
                    <a:pt x="28642" y="21443"/>
                  </a:cubicBezTo>
                  <a:cubicBezTo>
                    <a:pt x="51709" y="21443"/>
                    <a:pt x="58196" y="32165"/>
                    <a:pt x="58196" y="32165"/>
                  </a:cubicBezTo>
                  <a:cubicBezTo>
                    <a:pt x="58196" y="32165"/>
                    <a:pt x="64683" y="21443"/>
                    <a:pt x="87750" y="21443"/>
                  </a:cubicBezTo>
                  <a:cubicBezTo>
                    <a:pt x="95367" y="21443"/>
                    <a:pt x="104794" y="22613"/>
                    <a:pt x="116392" y="25724"/>
                  </a:cubicBezTo>
                  <a:lnTo>
                    <a:pt x="116392" y="25724"/>
                  </a:lnTo>
                  <a:lnTo>
                    <a:pt x="100828" y="5473"/>
                  </a:lnTo>
                  <a:cubicBezTo>
                    <a:pt x="100828" y="5473"/>
                    <a:pt x="90060" y="0"/>
                    <a:pt x="77406" y="0"/>
                  </a:cubicBezTo>
                  <a:cubicBezTo>
                    <a:pt x="71105" y="0"/>
                    <a:pt x="64336" y="1357"/>
                    <a:pt x="58196" y="5423"/>
                  </a:cubicBezTo>
                  <a:cubicBezTo>
                    <a:pt x="52056" y="1357"/>
                    <a:pt x="45287" y="0"/>
                    <a:pt x="389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7"/>
            <p:cNvSpPr/>
            <p:nvPr/>
          </p:nvSpPr>
          <p:spPr>
            <a:xfrm>
              <a:off x="4490492" y="3413435"/>
              <a:ext cx="260056" cy="172974"/>
            </a:xfrm>
            <a:custGeom>
              <a:rect b="b" l="l" r="r" t="t"/>
              <a:pathLst>
                <a:path extrusionOk="0" h="7419" w="11154">
                  <a:moveTo>
                    <a:pt x="5690" y="0"/>
                  </a:moveTo>
                  <a:lnTo>
                    <a:pt x="1" y="5464"/>
                  </a:lnTo>
                  <a:lnTo>
                    <a:pt x="1605" y="7419"/>
                  </a:lnTo>
                  <a:lnTo>
                    <a:pt x="5690" y="3133"/>
                  </a:lnTo>
                  <a:lnTo>
                    <a:pt x="9449" y="6792"/>
                  </a:lnTo>
                  <a:lnTo>
                    <a:pt x="11154" y="5188"/>
                  </a:lnTo>
                  <a:lnTo>
                    <a:pt x="56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7"/>
            <p:cNvSpPr/>
            <p:nvPr/>
          </p:nvSpPr>
          <p:spPr>
            <a:xfrm>
              <a:off x="3266336" y="3309335"/>
              <a:ext cx="1269782" cy="104125"/>
            </a:xfrm>
            <a:custGeom>
              <a:rect b="b" l="l" r="r" t="t"/>
              <a:pathLst>
                <a:path extrusionOk="0" h="4466" w="54462">
                  <a:moveTo>
                    <a:pt x="32373" y="1"/>
                  </a:moveTo>
                  <a:cubicBezTo>
                    <a:pt x="30718" y="1"/>
                    <a:pt x="29040" y="44"/>
                    <a:pt x="27369" y="129"/>
                  </a:cubicBezTo>
                  <a:cubicBezTo>
                    <a:pt x="23885" y="330"/>
                    <a:pt x="20451" y="681"/>
                    <a:pt x="17218" y="1132"/>
                  </a:cubicBezTo>
                  <a:cubicBezTo>
                    <a:pt x="13985" y="1558"/>
                    <a:pt x="11003" y="2109"/>
                    <a:pt x="8446" y="2585"/>
                  </a:cubicBezTo>
                  <a:cubicBezTo>
                    <a:pt x="5915" y="3087"/>
                    <a:pt x="3785" y="3563"/>
                    <a:pt x="2306" y="3914"/>
                  </a:cubicBezTo>
                  <a:cubicBezTo>
                    <a:pt x="827" y="4265"/>
                    <a:pt x="0" y="4465"/>
                    <a:pt x="0" y="4465"/>
                  </a:cubicBezTo>
                  <a:cubicBezTo>
                    <a:pt x="0" y="4465"/>
                    <a:pt x="852" y="4290"/>
                    <a:pt x="2331" y="3989"/>
                  </a:cubicBezTo>
                  <a:cubicBezTo>
                    <a:pt x="3083" y="3864"/>
                    <a:pt x="3985" y="3688"/>
                    <a:pt x="5013" y="3488"/>
                  </a:cubicBezTo>
                  <a:cubicBezTo>
                    <a:pt x="6065" y="3287"/>
                    <a:pt x="7218" y="3062"/>
                    <a:pt x="8496" y="2836"/>
                  </a:cubicBezTo>
                  <a:cubicBezTo>
                    <a:pt x="9775" y="2610"/>
                    <a:pt x="11178" y="2385"/>
                    <a:pt x="12632" y="2159"/>
                  </a:cubicBezTo>
                  <a:cubicBezTo>
                    <a:pt x="14110" y="1934"/>
                    <a:pt x="15664" y="1733"/>
                    <a:pt x="17268" y="1508"/>
                  </a:cubicBezTo>
                  <a:cubicBezTo>
                    <a:pt x="20501" y="1107"/>
                    <a:pt x="23935" y="756"/>
                    <a:pt x="27394" y="605"/>
                  </a:cubicBezTo>
                  <a:cubicBezTo>
                    <a:pt x="29282" y="495"/>
                    <a:pt x="31185" y="438"/>
                    <a:pt x="33053" y="438"/>
                  </a:cubicBezTo>
                  <a:cubicBezTo>
                    <a:pt x="34582" y="438"/>
                    <a:pt x="36089" y="476"/>
                    <a:pt x="37544" y="555"/>
                  </a:cubicBezTo>
                  <a:cubicBezTo>
                    <a:pt x="39148" y="655"/>
                    <a:pt x="40702" y="781"/>
                    <a:pt x="42181" y="956"/>
                  </a:cubicBezTo>
                  <a:cubicBezTo>
                    <a:pt x="43659" y="1157"/>
                    <a:pt x="45038" y="1382"/>
                    <a:pt x="46316" y="1658"/>
                  </a:cubicBezTo>
                  <a:cubicBezTo>
                    <a:pt x="46943" y="1783"/>
                    <a:pt x="47544" y="1959"/>
                    <a:pt x="48121" y="2084"/>
                  </a:cubicBezTo>
                  <a:cubicBezTo>
                    <a:pt x="48672" y="2260"/>
                    <a:pt x="49223" y="2385"/>
                    <a:pt x="49725" y="2560"/>
                  </a:cubicBezTo>
                  <a:cubicBezTo>
                    <a:pt x="50727" y="2861"/>
                    <a:pt x="51604" y="3187"/>
                    <a:pt x="52306" y="3488"/>
                  </a:cubicBezTo>
                  <a:cubicBezTo>
                    <a:pt x="52632" y="3638"/>
                    <a:pt x="52958" y="3763"/>
                    <a:pt x="53233" y="3864"/>
                  </a:cubicBezTo>
                  <a:cubicBezTo>
                    <a:pt x="53484" y="3989"/>
                    <a:pt x="53710" y="4114"/>
                    <a:pt x="53885" y="4189"/>
                  </a:cubicBezTo>
                  <a:cubicBezTo>
                    <a:pt x="54261" y="4365"/>
                    <a:pt x="54462" y="4465"/>
                    <a:pt x="54462" y="4465"/>
                  </a:cubicBezTo>
                  <a:cubicBezTo>
                    <a:pt x="54462" y="4465"/>
                    <a:pt x="54261" y="4365"/>
                    <a:pt x="53910" y="4164"/>
                  </a:cubicBezTo>
                  <a:cubicBezTo>
                    <a:pt x="53735" y="4089"/>
                    <a:pt x="53509" y="3964"/>
                    <a:pt x="53259" y="3813"/>
                  </a:cubicBezTo>
                  <a:cubicBezTo>
                    <a:pt x="52983" y="3688"/>
                    <a:pt x="52682" y="3563"/>
                    <a:pt x="52331" y="3387"/>
                  </a:cubicBezTo>
                  <a:cubicBezTo>
                    <a:pt x="51629" y="3087"/>
                    <a:pt x="50777" y="2736"/>
                    <a:pt x="49775" y="2385"/>
                  </a:cubicBezTo>
                  <a:cubicBezTo>
                    <a:pt x="49274" y="2209"/>
                    <a:pt x="48747" y="2059"/>
                    <a:pt x="48171" y="1884"/>
                  </a:cubicBezTo>
                  <a:cubicBezTo>
                    <a:pt x="47594" y="1733"/>
                    <a:pt x="46993" y="1558"/>
                    <a:pt x="46366" y="1407"/>
                  </a:cubicBezTo>
                  <a:cubicBezTo>
                    <a:pt x="45088" y="1107"/>
                    <a:pt x="43710" y="856"/>
                    <a:pt x="42231" y="630"/>
                  </a:cubicBezTo>
                  <a:cubicBezTo>
                    <a:pt x="40752" y="430"/>
                    <a:pt x="39173" y="254"/>
                    <a:pt x="37569" y="154"/>
                  </a:cubicBezTo>
                  <a:cubicBezTo>
                    <a:pt x="35886" y="51"/>
                    <a:pt x="34142" y="1"/>
                    <a:pt x="323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7"/>
            <p:cNvSpPr/>
            <p:nvPr/>
          </p:nvSpPr>
          <p:spPr>
            <a:xfrm>
              <a:off x="3468496" y="3347315"/>
              <a:ext cx="790635" cy="66145"/>
            </a:xfrm>
            <a:custGeom>
              <a:rect b="b" l="l" r="r" t="t"/>
              <a:pathLst>
                <a:path extrusionOk="0" h="2837" w="33911">
                  <a:moveTo>
                    <a:pt x="24840" y="0"/>
                  </a:moveTo>
                  <a:cubicBezTo>
                    <a:pt x="24283" y="0"/>
                    <a:pt x="23713" y="15"/>
                    <a:pt x="23134" y="29"/>
                  </a:cubicBezTo>
                  <a:cubicBezTo>
                    <a:pt x="22156" y="54"/>
                    <a:pt x="21104" y="54"/>
                    <a:pt x="20051" y="129"/>
                  </a:cubicBezTo>
                  <a:cubicBezTo>
                    <a:pt x="18998" y="179"/>
                    <a:pt x="17946" y="255"/>
                    <a:pt x="16868" y="305"/>
                  </a:cubicBezTo>
                  <a:cubicBezTo>
                    <a:pt x="15815" y="355"/>
                    <a:pt x="14738" y="480"/>
                    <a:pt x="13710" y="605"/>
                  </a:cubicBezTo>
                  <a:cubicBezTo>
                    <a:pt x="12658" y="706"/>
                    <a:pt x="11630" y="806"/>
                    <a:pt x="10627" y="931"/>
                  </a:cubicBezTo>
                  <a:cubicBezTo>
                    <a:pt x="9650" y="1082"/>
                    <a:pt x="8698" y="1207"/>
                    <a:pt x="7770" y="1357"/>
                  </a:cubicBezTo>
                  <a:cubicBezTo>
                    <a:pt x="6868" y="1483"/>
                    <a:pt x="6016" y="1608"/>
                    <a:pt x="5239" y="1758"/>
                  </a:cubicBezTo>
                  <a:cubicBezTo>
                    <a:pt x="3660" y="2059"/>
                    <a:pt x="2357" y="2335"/>
                    <a:pt x="1429" y="2535"/>
                  </a:cubicBezTo>
                  <a:cubicBezTo>
                    <a:pt x="527" y="2736"/>
                    <a:pt x="1" y="2836"/>
                    <a:pt x="1" y="2836"/>
                  </a:cubicBezTo>
                  <a:cubicBezTo>
                    <a:pt x="1" y="2836"/>
                    <a:pt x="527" y="2761"/>
                    <a:pt x="1454" y="2610"/>
                  </a:cubicBezTo>
                  <a:cubicBezTo>
                    <a:pt x="2382" y="2460"/>
                    <a:pt x="3685" y="2285"/>
                    <a:pt x="5264" y="2009"/>
                  </a:cubicBezTo>
                  <a:cubicBezTo>
                    <a:pt x="6843" y="1808"/>
                    <a:pt x="8698" y="1558"/>
                    <a:pt x="10678" y="1307"/>
                  </a:cubicBezTo>
                  <a:cubicBezTo>
                    <a:pt x="11680" y="1232"/>
                    <a:pt x="12708" y="1132"/>
                    <a:pt x="13735" y="1032"/>
                  </a:cubicBezTo>
                  <a:cubicBezTo>
                    <a:pt x="14788" y="931"/>
                    <a:pt x="15840" y="806"/>
                    <a:pt x="16918" y="756"/>
                  </a:cubicBezTo>
                  <a:cubicBezTo>
                    <a:pt x="17971" y="681"/>
                    <a:pt x="19023" y="631"/>
                    <a:pt x="20076" y="555"/>
                  </a:cubicBezTo>
                  <a:cubicBezTo>
                    <a:pt x="21129" y="480"/>
                    <a:pt x="22156" y="480"/>
                    <a:pt x="23159" y="430"/>
                  </a:cubicBezTo>
                  <a:cubicBezTo>
                    <a:pt x="24161" y="405"/>
                    <a:pt x="25114" y="355"/>
                    <a:pt x="26041" y="355"/>
                  </a:cubicBezTo>
                  <a:lnTo>
                    <a:pt x="28597" y="355"/>
                  </a:lnTo>
                  <a:cubicBezTo>
                    <a:pt x="29399" y="380"/>
                    <a:pt x="30126" y="405"/>
                    <a:pt x="30778" y="430"/>
                  </a:cubicBezTo>
                  <a:cubicBezTo>
                    <a:pt x="31104" y="455"/>
                    <a:pt x="31404" y="455"/>
                    <a:pt x="31680" y="480"/>
                  </a:cubicBezTo>
                  <a:cubicBezTo>
                    <a:pt x="31981" y="505"/>
                    <a:pt x="32232" y="530"/>
                    <a:pt x="32457" y="555"/>
                  </a:cubicBezTo>
                  <a:cubicBezTo>
                    <a:pt x="33384" y="656"/>
                    <a:pt x="33911" y="706"/>
                    <a:pt x="33911" y="706"/>
                  </a:cubicBezTo>
                  <a:cubicBezTo>
                    <a:pt x="33911" y="706"/>
                    <a:pt x="33384" y="631"/>
                    <a:pt x="32482" y="480"/>
                  </a:cubicBezTo>
                  <a:cubicBezTo>
                    <a:pt x="32232" y="430"/>
                    <a:pt x="31981" y="380"/>
                    <a:pt x="31705" y="355"/>
                  </a:cubicBezTo>
                  <a:cubicBezTo>
                    <a:pt x="31430" y="330"/>
                    <a:pt x="31129" y="305"/>
                    <a:pt x="30803" y="280"/>
                  </a:cubicBezTo>
                  <a:cubicBezTo>
                    <a:pt x="30151" y="230"/>
                    <a:pt x="29425" y="154"/>
                    <a:pt x="28623" y="104"/>
                  </a:cubicBezTo>
                  <a:cubicBezTo>
                    <a:pt x="27820" y="79"/>
                    <a:pt x="26943" y="54"/>
                    <a:pt x="26041" y="29"/>
                  </a:cubicBezTo>
                  <a:cubicBezTo>
                    <a:pt x="25649" y="8"/>
                    <a:pt x="25248" y="0"/>
                    <a:pt x="24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7"/>
            <p:cNvSpPr/>
            <p:nvPr/>
          </p:nvSpPr>
          <p:spPr>
            <a:xfrm>
              <a:off x="3277433" y="3431107"/>
              <a:ext cx="1228887" cy="116738"/>
            </a:xfrm>
            <a:custGeom>
              <a:rect b="b" l="l" r="r" t="t"/>
              <a:pathLst>
                <a:path extrusionOk="0" h="5007" w="52708">
                  <a:moveTo>
                    <a:pt x="37115" y="0"/>
                  </a:moveTo>
                  <a:cubicBezTo>
                    <a:pt x="36736" y="0"/>
                    <a:pt x="36354" y="6"/>
                    <a:pt x="35965" y="19"/>
                  </a:cubicBezTo>
                  <a:cubicBezTo>
                    <a:pt x="35188" y="44"/>
                    <a:pt x="34386" y="44"/>
                    <a:pt x="33584" y="69"/>
                  </a:cubicBezTo>
                  <a:cubicBezTo>
                    <a:pt x="33183" y="94"/>
                    <a:pt x="32782" y="94"/>
                    <a:pt x="32381" y="119"/>
                  </a:cubicBezTo>
                  <a:cubicBezTo>
                    <a:pt x="31955" y="144"/>
                    <a:pt x="31554" y="169"/>
                    <a:pt x="31153" y="194"/>
                  </a:cubicBezTo>
                  <a:cubicBezTo>
                    <a:pt x="29524" y="295"/>
                    <a:pt x="27845" y="370"/>
                    <a:pt x="26191" y="545"/>
                  </a:cubicBezTo>
                  <a:cubicBezTo>
                    <a:pt x="25364" y="620"/>
                    <a:pt x="24537" y="696"/>
                    <a:pt x="23710" y="771"/>
                  </a:cubicBezTo>
                  <a:cubicBezTo>
                    <a:pt x="22883" y="846"/>
                    <a:pt x="22081" y="971"/>
                    <a:pt x="21254" y="1072"/>
                  </a:cubicBezTo>
                  <a:cubicBezTo>
                    <a:pt x="19624" y="1272"/>
                    <a:pt x="18045" y="1473"/>
                    <a:pt x="16492" y="1723"/>
                  </a:cubicBezTo>
                  <a:cubicBezTo>
                    <a:pt x="14963" y="1974"/>
                    <a:pt x="13459" y="2199"/>
                    <a:pt x="12055" y="2450"/>
                  </a:cubicBezTo>
                  <a:cubicBezTo>
                    <a:pt x="10652" y="2701"/>
                    <a:pt x="9324" y="2976"/>
                    <a:pt x="8096" y="3202"/>
                  </a:cubicBezTo>
                  <a:cubicBezTo>
                    <a:pt x="7494" y="3327"/>
                    <a:pt x="6893" y="3428"/>
                    <a:pt x="6341" y="3553"/>
                  </a:cubicBezTo>
                  <a:cubicBezTo>
                    <a:pt x="5790" y="3678"/>
                    <a:pt x="5263" y="3778"/>
                    <a:pt x="4762" y="3904"/>
                  </a:cubicBezTo>
                  <a:cubicBezTo>
                    <a:pt x="3785" y="4129"/>
                    <a:pt x="2933" y="4330"/>
                    <a:pt x="2206" y="4480"/>
                  </a:cubicBezTo>
                  <a:cubicBezTo>
                    <a:pt x="802" y="4806"/>
                    <a:pt x="0" y="5006"/>
                    <a:pt x="0" y="5006"/>
                  </a:cubicBezTo>
                  <a:cubicBezTo>
                    <a:pt x="0" y="5006"/>
                    <a:pt x="802" y="4856"/>
                    <a:pt x="2231" y="4580"/>
                  </a:cubicBezTo>
                  <a:cubicBezTo>
                    <a:pt x="2958" y="4430"/>
                    <a:pt x="3810" y="4255"/>
                    <a:pt x="4812" y="4079"/>
                  </a:cubicBezTo>
                  <a:cubicBezTo>
                    <a:pt x="5314" y="3979"/>
                    <a:pt x="5840" y="3879"/>
                    <a:pt x="6391" y="3753"/>
                  </a:cubicBezTo>
                  <a:cubicBezTo>
                    <a:pt x="6943" y="3653"/>
                    <a:pt x="7544" y="3553"/>
                    <a:pt x="8146" y="3453"/>
                  </a:cubicBezTo>
                  <a:cubicBezTo>
                    <a:pt x="9374" y="3252"/>
                    <a:pt x="10702" y="3027"/>
                    <a:pt x="12106" y="2776"/>
                  </a:cubicBezTo>
                  <a:cubicBezTo>
                    <a:pt x="13534" y="2550"/>
                    <a:pt x="15013" y="2350"/>
                    <a:pt x="16567" y="2124"/>
                  </a:cubicBezTo>
                  <a:cubicBezTo>
                    <a:pt x="18096" y="1874"/>
                    <a:pt x="19700" y="1698"/>
                    <a:pt x="21304" y="1498"/>
                  </a:cubicBezTo>
                  <a:cubicBezTo>
                    <a:pt x="22131" y="1397"/>
                    <a:pt x="22933" y="1297"/>
                    <a:pt x="23760" y="1222"/>
                  </a:cubicBezTo>
                  <a:cubicBezTo>
                    <a:pt x="24587" y="1147"/>
                    <a:pt x="25414" y="1072"/>
                    <a:pt x="26241" y="996"/>
                  </a:cubicBezTo>
                  <a:cubicBezTo>
                    <a:pt x="27895" y="821"/>
                    <a:pt x="29549" y="721"/>
                    <a:pt x="31178" y="620"/>
                  </a:cubicBezTo>
                  <a:cubicBezTo>
                    <a:pt x="31579" y="595"/>
                    <a:pt x="31980" y="570"/>
                    <a:pt x="32381" y="545"/>
                  </a:cubicBezTo>
                  <a:cubicBezTo>
                    <a:pt x="32807" y="520"/>
                    <a:pt x="33208" y="495"/>
                    <a:pt x="33609" y="495"/>
                  </a:cubicBezTo>
                  <a:cubicBezTo>
                    <a:pt x="34386" y="470"/>
                    <a:pt x="35188" y="445"/>
                    <a:pt x="35965" y="420"/>
                  </a:cubicBezTo>
                  <a:cubicBezTo>
                    <a:pt x="36742" y="395"/>
                    <a:pt x="37494" y="395"/>
                    <a:pt x="38246" y="395"/>
                  </a:cubicBezTo>
                  <a:cubicBezTo>
                    <a:pt x="38747" y="395"/>
                    <a:pt x="39237" y="373"/>
                    <a:pt x="39724" y="373"/>
                  </a:cubicBezTo>
                  <a:cubicBezTo>
                    <a:pt x="39967" y="373"/>
                    <a:pt x="40209" y="378"/>
                    <a:pt x="40452" y="395"/>
                  </a:cubicBezTo>
                  <a:cubicBezTo>
                    <a:pt x="41153" y="395"/>
                    <a:pt x="41855" y="420"/>
                    <a:pt x="42532" y="420"/>
                  </a:cubicBezTo>
                  <a:cubicBezTo>
                    <a:pt x="43183" y="445"/>
                    <a:pt x="43835" y="495"/>
                    <a:pt x="44462" y="520"/>
                  </a:cubicBezTo>
                  <a:cubicBezTo>
                    <a:pt x="45088" y="545"/>
                    <a:pt x="45690" y="570"/>
                    <a:pt x="46241" y="620"/>
                  </a:cubicBezTo>
                  <a:cubicBezTo>
                    <a:pt x="46818" y="671"/>
                    <a:pt x="47344" y="721"/>
                    <a:pt x="47845" y="771"/>
                  </a:cubicBezTo>
                  <a:cubicBezTo>
                    <a:pt x="48848" y="871"/>
                    <a:pt x="49725" y="971"/>
                    <a:pt x="50452" y="1072"/>
                  </a:cubicBezTo>
                  <a:cubicBezTo>
                    <a:pt x="51178" y="1172"/>
                    <a:pt x="51730" y="1272"/>
                    <a:pt x="52106" y="1347"/>
                  </a:cubicBezTo>
                  <a:cubicBezTo>
                    <a:pt x="52507" y="1422"/>
                    <a:pt x="52707" y="1473"/>
                    <a:pt x="52707" y="1473"/>
                  </a:cubicBezTo>
                  <a:cubicBezTo>
                    <a:pt x="52707" y="1473"/>
                    <a:pt x="52507" y="1422"/>
                    <a:pt x="52131" y="1322"/>
                  </a:cubicBezTo>
                  <a:cubicBezTo>
                    <a:pt x="51730" y="1247"/>
                    <a:pt x="51178" y="1097"/>
                    <a:pt x="50477" y="996"/>
                  </a:cubicBezTo>
                  <a:cubicBezTo>
                    <a:pt x="49750" y="846"/>
                    <a:pt x="48873" y="721"/>
                    <a:pt x="47870" y="595"/>
                  </a:cubicBezTo>
                  <a:cubicBezTo>
                    <a:pt x="46868" y="470"/>
                    <a:pt x="45715" y="320"/>
                    <a:pt x="44487" y="270"/>
                  </a:cubicBezTo>
                  <a:cubicBezTo>
                    <a:pt x="43860" y="219"/>
                    <a:pt x="43209" y="169"/>
                    <a:pt x="42532" y="119"/>
                  </a:cubicBezTo>
                  <a:cubicBezTo>
                    <a:pt x="41855" y="94"/>
                    <a:pt x="41178" y="69"/>
                    <a:pt x="40452" y="44"/>
                  </a:cubicBezTo>
                  <a:cubicBezTo>
                    <a:pt x="39750" y="19"/>
                    <a:pt x="38998" y="19"/>
                    <a:pt x="38246" y="19"/>
                  </a:cubicBezTo>
                  <a:cubicBezTo>
                    <a:pt x="37870" y="6"/>
                    <a:pt x="37494" y="0"/>
                    <a:pt x="371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7"/>
            <p:cNvSpPr/>
            <p:nvPr/>
          </p:nvSpPr>
          <p:spPr>
            <a:xfrm>
              <a:off x="3412984" y="3478343"/>
              <a:ext cx="894643" cy="87035"/>
            </a:xfrm>
            <a:custGeom>
              <a:rect b="b" l="l" r="r" t="t"/>
              <a:pathLst>
                <a:path extrusionOk="0" h="3733" w="38372">
                  <a:moveTo>
                    <a:pt x="38237" y="134"/>
                  </a:moveTo>
                  <a:cubicBezTo>
                    <a:pt x="38326" y="143"/>
                    <a:pt x="38372" y="148"/>
                    <a:pt x="38372" y="148"/>
                  </a:cubicBezTo>
                  <a:cubicBezTo>
                    <a:pt x="38372" y="148"/>
                    <a:pt x="38326" y="141"/>
                    <a:pt x="38237" y="134"/>
                  </a:cubicBezTo>
                  <a:close/>
                  <a:moveTo>
                    <a:pt x="33209" y="1"/>
                  </a:moveTo>
                  <a:cubicBezTo>
                    <a:pt x="32925" y="1"/>
                    <a:pt x="32633" y="6"/>
                    <a:pt x="32332" y="23"/>
                  </a:cubicBezTo>
                  <a:cubicBezTo>
                    <a:pt x="31430" y="48"/>
                    <a:pt x="30452" y="73"/>
                    <a:pt x="29425" y="98"/>
                  </a:cubicBezTo>
                  <a:cubicBezTo>
                    <a:pt x="28372" y="148"/>
                    <a:pt x="27294" y="224"/>
                    <a:pt x="26166" y="299"/>
                  </a:cubicBezTo>
                  <a:cubicBezTo>
                    <a:pt x="25039" y="374"/>
                    <a:pt x="23861" y="424"/>
                    <a:pt x="22683" y="549"/>
                  </a:cubicBezTo>
                  <a:cubicBezTo>
                    <a:pt x="21505" y="650"/>
                    <a:pt x="20302" y="775"/>
                    <a:pt x="19099" y="875"/>
                  </a:cubicBezTo>
                  <a:cubicBezTo>
                    <a:pt x="17896" y="1001"/>
                    <a:pt x="16693" y="1126"/>
                    <a:pt x="15515" y="1301"/>
                  </a:cubicBezTo>
                  <a:cubicBezTo>
                    <a:pt x="14337" y="1452"/>
                    <a:pt x="13184" y="1602"/>
                    <a:pt x="12056" y="1752"/>
                  </a:cubicBezTo>
                  <a:cubicBezTo>
                    <a:pt x="10928" y="1903"/>
                    <a:pt x="9851" y="2053"/>
                    <a:pt x="8823" y="2204"/>
                  </a:cubicBezTo>
                  <a:cubicBezTo>
                    <a:pt x="7795" y="2379"/>
                    <a:pt x="6843" y="2529"/>
                    <a:pt x="5941" y="2680"/>
                  </a:cubicBezTo>
                  <a:cubicBezTo>
                    <a:pt x="4161" y="3006"/>
                    <a:pt x="2683" y="3256"/>
                    <a:pt x="1630" y="3432"/>
                  </a:cubicBezTo>
                  <a:cubicBezTo>
                    <a:pt x="602" y="3632"/>
                    <a:pt x="1" y="3732"/>
                    <a:pt x="1" y="3732"/>
                  </a:cubicBezTo>
                  <a:cubicBezTo>
                    <a:pt x="1" y="3732"/>
                    <a:pt x="602" y="3657"/>
                    <a:pt x="1655" y="3532"/>
                  </a:cubicBezTo>
                  <a:cubicBezTo>
                    <a:pt x="2708" y="3381"/>
                    <a:pt x="4186" y="3181"/>
                    <a:pt x="5991" y="2955"/>
                  </a:cubicBezTo>
                  <a:cubicBezTo>
                    <a:pt x="6868" y="2805"/>
                    <a:pt x="7845" y="2680"/>
                    <a:pt x="8873" y="2529"/>
                  </a:cubicBezTo>
                  <a:cubicBezTo>
                    <a:pt x="9901" y="2404"/>
                    <a:pt x="10978" y="2279"/>
                    <a:pt x="12106" y="2153"/>
                  </a:cubicBezTo>
                  <a:cubicBezTo>
                    <a:pt x="13234" y="2003"/>
                    <a:pt x="14387" y="1878"/>
                    <a:pt x="15565" y="1727"/>
                  </a:cubicBezTo>
                  <a:cubicBezTo>
                    <a:pt x="16743" y="1552"/>
                    <a:pt x="17946" y="1452"/>
                    <a:pt x="19149" y="1351"/>
                  </a:cubicBezTo>
                  <a:cubicBezTo>
                    <a:pt x="20327" y="1226"/>
                    <a:pt x="21530" y="1101"/>
                    <a:pt x="22708" y="975"/>
                  </a:cubicBezTo>
                  <a:cubicBezTo>
                    <a:pt x="23886" y="850"/>
                    <a:pt x="25064" y="775"/>
                    <a:pt x="26191" y="700"/>
                  </a:cubicBezTo>
                  <a:cubicBezTo>
                    <a:pt x="27319" y="625"/>
                    <a:pt x="28397" y="499"/>
                    <a:pt x="29425" y="449"/>
                  </a:cubicBezTo>
                  <a:cubicBezTo>
                    <a:pt x="30477" y="374"/>
                    <a:pt x="31455" y="324"/>
                    <a:pt x="32357" y="274"/>
                  </a:cubicBezTo>
                  <a:cubicBezTo>
                    <a:pt x="33259" y="224"/>
                    <a:pt x="34086" y="224"/>
                    <a:pt x="34813" y="173"/>
                  </a:cubicBezTo>
                  <a:cubicBezTo>
                    <a:pt x="35540" y="148"/>
                    <a:pt x="36192" y="148"/>
                    <a:pt x="36718" y="148"/>
                  </a:cubicBezTo>
                  <a:cubicBezTo>
                    <a:pt x="37244" y="123"/>
                    <a:pt x="37645" y="123"/>
                    <a:pt x="37946" y="123"/>
                  </a:cubicBezTo>
                  <a:cubicBezTo>
                    <a:pt x="38068" y="123"/>
                    <a:pt x="38166" y="128"/>
                    <a:pt x="38237" y="134"/>
                  </a:cubicBezTo>
                  <a:lnTo>
                    <a:pt x="38237" y="134"/>
                  </a:lnTo>
                  <a:cubicBezTo>
                    <a:pt x="38005" y="111"/>
                    <a:pt x="37479" y="66"/>
                    <a:pt x="36718" y="48"/>
                  </a:cubicBezTo>
                  <a:cubicBezTo>
                    <a:pt x="36192" y="23"/>
                    <a:pt x="35540" y="23"/>
                    <a:pt x="34813" y="23"/>
                  </a:cubicBezTo>
                  <a:cubicBezTo>
                    <a:pt x="34312" y="23"/>
                    <a:pt x="33777" y="1"/>
                    <a:pt x="332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7"/>
            <p:cNvSpPr/>
            <p:nvPr/>
          </p:nvSpPr>
          <p:spPr>
            <a:xfrm>
              <a:off x="4710792" y="3309335"/>
              <a:ext cx="1269199" cy="104125"/>
            </a:xfrm>
            <a:custGeom>
              <a:rect b="b" l="l" r="r" t="t"/>
              <a:pathLst>
                <a:path extrusionOk="0" h="4466" w="54437">
                  <a:moveTo>
                    <a:pt x="22079" y="1"/>
                  </a:moveTo>
                  <a:cubicBezTo>
                    <a:pt x="20313" y="1"/>
                    <a:pt x="18576" y="51"/>
                    <a:pt x="16893" y="154"/>
                  </a:cubicBezTo>
                  <a:cubicBezTo>
                    <a:pt x="15264" y="254"/>
                    <a:pt x="13685" y="430"/>
                    <a:pt x="12206" y="630"/>
                  </a:cubicBezTo>
                  <a:cubicBezTo>
                    <a:pt x="10752" y="856"/>
                    <a:pt x="9349" y="1107"/>
                    <a:pt x="8071" y="1407"/>
                  </a:cubicBezTo>
                  <a:cubicBezTo>
                    <a:pt x="7444" y="1558"/>
                    <a:pt x="6842" y="1733"/>
                    <a:pt x="6266" y="1884"/>
                  </a:cubicBezTo>
                  <a:cubicBezTo>
                    <a:pt x="5715" y="2059"/>
                    <a:pt x="5163" y="2209"/>
                    <a:pt x="4662" y="2385"/>
                  </a:cubicBezTo>
                  <a:cubicBezTo>
                    <a:pt x="3659" y="2736"/>
                    <a:pt x="2807" y="3087"/>
                    <a:pt x="2106" y="3387"/>
                  </a:cubicBezTo>
                  <a:cubicBezTo>
                    <a:pt x="1780" y="3563"/>
                    <a:pt x="1454" y="3688"/>
                    <a:pt x="1203" y="3813"/>
                  </a:cubicBezTo>
                  <a:cubicBezTo>
                    <a:pt x="928" y="3964"/>
                    <a:pt x="727" y="4089"/>
                    <a:pt x="527" y="4164"/>
                  </a:cubicBezTo>
                  <a:cubicBezTo>
                    <a:pt x="176" y="4365"/>
                    <a:pt x="0" y="4465"/>
                    <a:pt x="0" y="4465"/>
                  </a:cubicBezTo>
                  <a:cubicBezTo>
                    <a:pt x="0" y="4465"/>
                    <a:pt x="176" y="4365"/>
                    <a:pt x="552" y="4189"/>
                  </a:cubicBezTo>
                  <a:cubicBezTo>
                    <a:pt x="727" y="4114"/>
                    <a:pt x="953" y="3989"/>
                    <a:pt x="1228" y="3864"/>
                  </a:cubicBezTo>
                  <a:cubicBezTo>
                    <a:pt x="1504" y="3763"/>
                    <a:pt x="1805" y="3638"/>
                    <a:pt x="2156" y="3488"/>
                  </a:cubicBezTo>
                  <a:cubicBezTo>
                    <a:pt x="2857" y="3187"/>
                    <a:pt x="3710" y="2861"/>
                    <a:pt x="4712" y="2560"/>
                  </a:cubicBezTo>
                  <a:cubicBezTo>
                    <a:pt x="5213" y="2385"/>
                    <a:pt x="5765" y="2260"/>
                    <a:pt x="6341" y="2084"/>
                  </a:cubicBezTo>
                  <a:cubicBezTo>
                    <a:pt x="6918" y="1959"/>
                    <a:pt x="7494" y="1783"/>
                    <a:pt x="8146" y="1658"/>
                  </a:cubicBezTo>
                  <a:cubicBezTo>
                    <a:pt x="9399" y="1382"/>
                    <a:pt x="10802" y="1157"/>
                    <a:pt x="12256" y="956"/>
                  </a:cubicBezTo>
                  <a:cubicBezTo>
                    <a:pt x="13735" y="781"/>
                    <a:pt x="15289" y="655"/>
                    <a:pt x="16918" y="555"/>
                  </a:cubicBezTo>
                  <a:cubicBezTo>
                    <a:pt x="18373" y="476"/>
                    <a:pt x="19874" y="438"/>
                    <a:pt x="21401" y="438"/>
                  </a:cubicBezTo>
                  <a:cubicBezTo>
                    <a:pt x="23265" y="438"/>
                    <a:pt x="25166" y="495"/>
                    <a:pt x="27068" y="605"/>
                  </a:cubicBezTo>
                  <a:cubicBezTo>
                    <a:pt x="30502" y="756"/>
                    <a:pt x="33960" y="1107"/>
                    <a:pt x="37168" y="1508"/>
                  </a:cubicBezTo>
                  <a:cubicBezTo>
                    <a:pt x="38772" y="1733"/>
                    <a:pt x="40326" y="1934"/>
                    <a:pt x="41805" y="2159"/>
                  </a:cubicBezTo>
                  <a:cubicBezTo>
                    <a:pt x="43284" y="2385"/>
                    <a:pt x="44662" y="2610"/>
                    <a:pt x="45940" y="2836"/>
                  </a:cubicBezTo>
                  <a:cubicBezTo>
                    <a:pt x="47219" y="3062"/>
                    <a:pt x="48397" y="3287"/>
                    <a:pt x="49424" y="3488"/>
                  </a:cubicBezTo>
                  <a:cubicBezTo>
                    <a:pt x="50477" y="3688"/>
                    <a:pt x="51379" y="3864"/>
                    <a:pt x="52106" y="3989"/>
                  </a:cubicBezTo>
                  <a:cubicBezTo>
                    <a:pt x="53610" y="4290"/>
                    <a:pt x="54437" y="4465"/>
                    <a:pt x="54437" y="4465"/>
                  </a:cubicBezTo>
                  <a:cubicBezTo>
                    <a:pt x="54437" y="4465"/>
                    <a:pt x="53610" y="4265"/>
                    <a:pt x="52131" y="3914"/>
                  </a:cubicBezTo>
                  <a:cubicBezTo>
                    <a:pt x="50652" y="3563"/>
                    <a:pt x="48547" y="3087"/>
                    <a:pt x="45991" y="2585"/>
                  </a:cubicBezTo>
                  <a:cubicBezTo>
                    <a:pt x="43434" y="2109"/>
                    <a:pt x="40452" y="1558"/>
                    <a:pt x="37219" y="1132"/>
                  </a:cubicBezTo>
                  <a:cubicBezTo>
                    <a:pt x="34011" y="681"/>
                    <a:pt x="30552" y="330"/>
                    <a:pt x="27093" y="129"/>
                  </a:cubicBezTo>
                  <a:cubicBezTo>
                    <a:pt x="25409" y="44"/>
                    <a:pt x="23732" y="1"/>
                    <a:pt x="220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7"/>
            <p:cNvSpPr/>
            <p:nvPr/>
          </p:nvSpPr>
          <p:spPr>
            <a:xfrm>
              <a:off x="4987163" y="3347315"/>
              <a:ext cx="790635" cy="66145"/>
            </a:xfrm>
            <a:custGeom>
              <a:rect b="b" l="l" r="r" t="t"/>
              <a:pathLst>
                <a:path extrusionOk="0" h="2837" w="33911">
                  <a:moveTo>
                    <a:pt x="9076" y="0"/>
                  </a:moveTo>
                  <a:cubicBezTo>
                    <a:pt x="8672" y="0"/>
                    <a:pt x="8277" y="8"/>
                    <a:pt x="7896" y="29"/>
                  </a:cubicBezTo>
                  <a:cubicBezTo>
                    <a:pt x="6968" y="54"/>
                    <a:pt x="6116" y="79"/>
                    <a:pt x="5314" y="104"/>
                  </a:cubicBezTo>
                  <a:cubicBezTo>
                    <a:pt x="4512" y="154"/>
                    <a:pt x="3760" y="230"/>
                    <a:pt x="3109" y="280"/>
                  </a:cubicBezTo>
                  <a:cubicBezTo>
                    <a:pt x="2808" y="305"/>
                    <a:pt x="2482" y="330"/>
                    <a:pt x="2207" y="355"/>
                  </a:cubicBezTo>
                  <a:cubicBezTo>
                    <a:pt x="1931" y="380"/>
                    <a:pt x="1680" y="430"/>
                    <a:pt x="1455" y="480"/>
                  </a:cubicBezTo>
                  <a:cubicBezTo>
                    <a:pt x="527" y="631"/>
                    <a:pt x="1" y="706"/>
                    <a:pt x="1" y="706"/>
                  </a:cubicBezTo>
                  <a:cubicBezTo>
                    <a:pt x="1" y="706"/>
                    <a:pt x="527" y="656"/>
                    <a:pt x="1455" y="555"/>
                  </a:cubicBezTo>
                  <a:cubicBezTo>
                    <a:pt x="1705" y="530"/>
                    <a:pt x="1956" y="505"/>
                    <a:pt x="2232" y="480"/>
                  </a:cubicBezTo>
                  <a:cubicBezTo>
                    <a:pt x="2507" y="455"/>
                    <a:pt x="2808" y="455"/>
                    <a:pt x="3134" y="430"/>
                  </a:cubicBezTo>
                  <a:cubicBezTo>
                    <a:pt x="3785" y="405"/>
                    <a:pt x="4512" y="380"/>
                    <a:pt x="5314" y="355"/>
                  </a:cubicBezTo>
                  <a:lnTo>
                    <a:pt x="7896" y="355"/>
                  </a:lnTo>
                  <a:cubicBezTo>
                    <a:pt x="8798" y="355"/>
                    <a:pt x="9775" y="405"/>
                    <a:pt x="10778" y="430"/>
                  </a:cubicBezTo>
                  <a:cubicBezTo>
                    <a:pt x="11755" y="480"/>
                    <a:pt x="12808" y="480"/>
                    <a:pt x="13836" y="555"/>
                  </a:cubicBezTo>
                  <a:cubicBezTo>
                    <a:pt x="14888" y="631"/>
                    <a:pt x="15941" y="681"/>
                    <a:pt x="17019" y="756"/>
                  </a:cubicBezTo>
                  <a:cubicBezTo>
                    <a:pt x="18071" y="806"/>
                    <a:pt x="19124" y="931"/>
                    <a:pt x="20177" y="1032"/>
                  </a:cubicBezTo>
                  <a:cubicBezTo>
                    <a:pt x="21229" y="1132"/>
                    <a:pt x="22257" y="1232"/>
                    <a:pt x="23234" y="1307"/>
                  </a:cubicBezTo>
                  <a:cubicBezTo>
                    <a:pt x="25214" y="1558"/>
                    <a:pt x="27069" y="1808"/>
                    <a:pt x="28648" y="2009"/>
                  </a:cubicBezTo>
                  <a:cubicBezTo>
                    <a:pt x="30227" y="2285"/>
                    <a:pt x="31555" y="2460"/>
                    <a:pt x="32457" y="2610"/>
                  </a:cubicBezTo>
                  <a:cubicBezTo>
                    <a:pt x="33385" y="2761"/>
                    <a:pt x="33911" y="2836"/>
                    <a:pt x="33911" y="2836"/>
                  </a:cubicBezTo>
                  <a:cubicBezTo>
                    <a:pt x="33911" y="2836"/>
                    <a:pt x="33385" y="2736"/>
                    <a:pt x="32482" y="2535"/>
                  </a:cubicBezTo>
                  <a:cubicBezTo>
                    <a:pt x="31580" y="2335"/>
                    <a:pt x="30277" y="2059"/>
                    <a:pt x="28698" y="1758"/>
                  </a:cubicBezTo>
                  <a:cubicBezTo>
                    <a:pt x="27896" y="1608"/>
                    <a:pt x="27044" y="1483"/>
                    <a:pt x="26141" y="1357"/>
                  </a:cubicBezTo>
                  <a:cubicBezTo>
                    <a:pt x="25239" y="1207"/>
                    <a:pt x="24287" y="1082"/>
                    <a:pt x="23284" y="931"/>
                  </a:cubicBezTo>
                  <a:cubicBezTo>
                    <a:pt x="22282" y="806"/>
                    <a:pt x="21254" y="706"/>
                    <a:pt x="20227" y="605"/>
                  </a:cubicBezTo>
                  <a:cubicBezTo>
                    <a:pt x="19174" y="480"/>
                    <a:pt x="18121" y="355"/>
                    <a:pt x="17044" y="305"/>
                  </a:cubicBezTo>
                  <a:cubicBezTo>
                    <a:pt x="15966" y="255"/>
                    <a:pt x="14913" y="179"/>
                    <a:pt x="13861" y="129"/>
                  </a:cubicBezTo>
                  <a:cubicBezTo>
                    <a:pt x="12808" y="54"/>
                    <a:pt x="11781" y="54"/>
                    <a:pt x="10778" y="29"/>
                  </a:cubicBezTo>
                  <a:cubicBezTo>
                    <a:pt x="10199" y="15"/>
                    <a:pt x="9629" y="0"/>
                    <a:pt x="90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7"/>
            <p:cNvSpPr/>
            <p:nvPr/>
          </p:nvSpPr>
          <p:spPr>
            <a:xfrm>
              <a:off x="4740588" y="3431107"/>
              <a:ext cx="1228887" cy="116738"/>
            </a:xfrm>
            <a:custGeom>
              <a:rect b="b" l="l" r="r" t="t"/>
              <a:pathLst>
                <a:path extrusionOk="0" h="5007" w="52708">
                  <a:moveTo>
                    <a:pt x="15580" y="0"/>
                  </a:moveTo>
                  <a:cubicBezTo>
                    <a:pt x="15195" y="0"/>
                    <a:pt x="14813" y="6"/>
                    <a:pt x="14437" y="19"/>
                  </a:cubicBezTo>
                  <a:cubicBezTo>
                    <a:pt x="13685" y="19"/>
                    <a:pt x="12958" y="19"/>
                    <a:pt x="12231" y="44"/>
                  </a:cubicBezTo>
                  <a:cubicBezTo>
                    <a:pt x="11529" y="69"/>
                    <a:pt x="10828" y="94"/>
                    <a:pt x="10151" y="119"/>
                  </a:cubicBezTo>
                  <a:cubicBezTo>
                    <a:pt x="9474" y="169"/>
                    <a:pt x="8823" y="219"/>
                    <a:pt x="8221" y="270"/>
                  </a:cubicBezTo>
                  <a:cubicBezTo>
                    <a:pt x="6968" y="320"/>
                    <a:pt x="5840" y="470"/>
                    <a:pt x="4813" y="595"/>
                  </a:cubicBezTo>
                  <a:cubicBezTo>
                    <a:pt x="3810" y="721"/>
                    <a:pt x="2933" y="846"/>
                    <a:pt x="2231" y="996"/>
                  </a:cubicBezTo>
                  <a:cubicBezTo>
                    <a:pt x="1504" y="1097"/>
                    <a:pt x="953" y="1247"/>
                    <a:pt x="577" y="1322"/>
                  </a:cubicBezTo>
                  <a:cubicBezTo>
                    <a:pt x="201" y="1422"/>
                    <a:pt x="0" y="1473"/>
                    <a:pt x="0" y="1473"/>
                  </a:cubicBezTo>
                  <a:cubicBezTo>
                    <a:pt x="0" y="1473"/>
                    <a:pt x="201" y="1422"/>
                    <a:pt x="577" y="1347"/>
                  </a:cubicBezTo>
                  <a:cubicBezTo>
                    <a:pt x="953" y="1272"/>
                    <a:pt x="1529" y="1172"/>
                    <a:pt x="2231" y="1072"/>
                  </a:cubicBezTo>
                  <a:cubicBezTo>
                    <a:pt x="2958" y="971"/>
                    <a:pt x="3835" y="871"/>
                    <a:pt x="4838" y="771"/>
                  </a:cubicBezTo>
                  <a:cubicBezTo>
                    <a:pt x="5339" y="721"/>
                    <a:pt x="5890" y="671"/>
                    <a:pt x="6442" y="620"/>
                  </a:cubicBezTo>
                  <a:cubicBezTo>
                    <a:pt x="7018" y="570"/>
                    <a:pt x="7595" y="545"/>
                    <a:pt x="8221" y="520"/>
                  </a:cubicBezTo>
                  <a:cubicBezTo>
                    <a:pt x="8848" y="495"/>
                    <a:pt x="9499" y="445"/>
                    <a:pt x="10176" y="420"/>
                  </a:cubicBezTo>
                  <a:cubicBezTo>
                    <a:pt x="10828" y="420"/>
                    <a:pt x="11529" y="395"/>
                    <a:pt x="12256" y="395"/>
                  </a:cubicBezTo>
                  <a:cubicBezTo>
                    <a:pt x="12490" y="378"/>
                    <a:pt x="12727" y="373"/>
                    <a:pt x="12966" y="373"/>
                  </a:cubicBezTo>
                  <a:cubicBezTo>
                    <a:pt x="13445" y="373"/>
                    <a:pt x="13935" y="395"/>
                    <a:pt x="14437" y="395"/>
                  </a:cubicBezTo>
                  <a:cubicBezTo>
                    <a:pt x="15189" y="395"/>
                    <a:pt x="15940" y="395"/>
                    <a:pt x="16717" y="420"/>
                  </a:cubicBezTo>
                  <a:cubicBezTo>
                    <a:pt x="17494" y="445"/>
                    <a:pt x="18296" y="470"/>
                    <a:pt x="19098" y="495"/>
                  </a:cubicBezTo>
                  <a:cubicBezTo>
                    <a:pt x="19499" y="495"/>
                    <a:pt x="19900" y="520"/>
                    <a:pt x="20301" y="545"/>
                  </a:cubicBezTo>
                  <a:cubicBezTo>
                    <a:pt x="20702" y="570"/>
                    <a:pt x="21103" y="595"/>
                    <a:pt x="21529" y="620"/>
                  </a:cubicBezTo>
                  <a:cubicBezTo>
                    <a:pt x="23159" y="721"/>
                    <a:pt x="24813" y="821"/>
                    <a:pt x="26467" y="996"/>
                  </a:cubicBezTo>
                  <a:cubicBezTo>
                    <a:pt x="27269" y="1072"/>
                    <a:pt x="28096" y="1147"/>
                    <a:pt x="28923" y="1222"/>
                  </a:cubicBezTo>
                  <a:cubicBezTo>
                    <a:pt x="29750" y="1297"/>
                    <a:pt x="30577" y="1397"/>
                    <a:pt x="31379" y="1498"/>
                  </a:cubicBezTo>
                  <a:cubicBezTo>
                    <a:pt x="33008" y="1698"/>
                    <a:pt x="34612" y="1874"/>
                    <a:pt x="36141" y="2124"/>
                  </a:cubicBezTo>
                  <a:cubicBezTo>
                    <a:pt x="37670" y="2350"/>
                    <a:pt x="39174" y="2550"/>
                    <a:pt x="40577" y="2776"/>
                  </a:cubicBezTo>
                  <a:cubicBezTo>
                    <a:pt x="41981" y="3027"/>
                    <a:pt x="43309" y="3252"/>
                    <a:pt x="44537" y="3453"/>
                  </a:cubicBezTo>
                  <a:cubicBezTo>
                    <a:pt x="45164" y="3553"/>
                    <a:pt x="45740" y="3653"/>
                    <a:pt x="46291" y="3753"/>
                  </a:cubicBezTo>
                  <a:cubicBezTo>
                    <a:pt x="46868" y="3879"/>
                    <a:pt x="47394" y="3979"/>
                    <a:pt x="47895" y="4079"/>
                  </a:cubicBezTo>
                  <a:cubicBezTo>
                    <a:pt x="48873" y="4255"/>
                    <a:pt x="49750" y="4430"/>
                    <a:pt x="50452" y="4580"/>
                  </a:cubicBezTo>
                  <a:cubicBezTo>
                    <a:pt x="51880" y="4856"/>
                    <a:pt x="52708" y="5006"/>
                    <a:pt x="52708" y="5006"/>
                  </a:cubicBezTo>
                  <a:cubicBezTo>
                    <a:pt x="52708" y="5006"/>
                    <a:pt x="51880" y="4806"/>
                    <a:pt x="50477" y="4480"/>
                  </a:cubicBezTo>
                  <a:cubicBezTo>
                    <a:pt x="49775" y="4330"/>
                    <a:pt x="48898" y="4129"/>
                    <a:pt x="47921" y="3904"/>
                  </a:cubicBezTo>
                  <a:cubicBezTo>
                    <a:pt x="47419" y="3778"/>
                    <a:pt x="46893" y="3678"/>
                    <a:pt x="46342" y="3553"/>
                  </a:cubicBezTo>
                  <a:cubicBezTo>
                    <a:pt x="45790" y="3428"/>
                    <a:pt x="45189" y="3327"/>
                    <a:pt x="44587" y="3202"/>
                  </a:cubicBezTo>
                  <a:cubicBezTo>
                    <a:pt x="43359" y="2976"/>
                    <a:pt x="42031" y="2701"/>
                    <a:pt x="40627" y="2450"/>
                  </a:cubicBezTo>
                  <a:cubicBezTo>
                    <a:pt x="39224" y="2199"/>
                    <a:pt x="37745" y="1974"/>
                    <a:pt x="36191" y="1723"/>
                  </a:cubicBezTo>
                  <a:cubicBezTo>
                    <a:pt x="34662" y="1473"/>
                    <a:pt x="33058" y="1272"/>
                    <a:pt x="31429" y="1072"/>
                  </a:cubicBezTo>
                  <a:cubicBezTo>
                    <a:pt x="30627" y="971"/>
                    <a:pt x="29800" y="846"/>
                    <a:pt x="28973" y="771"/>
                  </a:cubicBezTo>
                  <a:cubicBezTo>
                    <a:pt x="28146" y="696"/>
                    <a:pt x="27319" y="620"/>
                    <a:pt x="26492" y="545"/>
                  </a:cubicBezTo>
                  <a:cubicBezTo>
                    <a:pt x="24838" y="370"/>
                    <a:pt x="23184" y="295"/>
                    <a:pt x="21554" y="194"/>
                  </a:cubicBezTo>
                  <a:cubicBezTo>
                    <a:pt x="21128" y="169"/>
                    <a:pt x="20727" y="144"/>
                    <a:pt x="20326" y="119"/>
                  </a:cubicBezTo>
                  <a:cubicBezTo>
                    <a:pt x="19925" y="94"/>
                    <a:pt x="19499" y="94"/>
                    <a:pt x="19098" y="69"/>
                  </a:cubicBezTo>
                  <a:cubicBezTo>
                    <a:pt x="18296" y="44"/>
                    <a:pt x="17519" y="44"/>
                    <a:pt x="16742" y="19"/>
                  </a:cubicBezTo>
                  <a:cubicBezTo>
                    <a:pt x="16354" y="6"/>
                    <a:pt x="15965" y="0"/>
                    <a:pt x="155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7"/>
            <p:cNvSpPr/>
            <p:nvPr/>
          </p:nvSpPr>
          <p:spPr>
            <a:xfrm>
              <a:off x="4939252" y="3478343"/>
              <a:ext cx="894060" cy="87035"/>
            </a:xfrm>
            <a:custGeom>
              <a:rect b="b" l="l" r="r" t="t"/>
              <a:pathLst>
                <a:path extrusionOk="0" h="3733" w="38347">
                  <a:moveTo>
                    <a:pt x="116" y="135"/>
                  </a:moveTo>
                  <a:lnTo>
                    <a:pt x="116" y="135"/>
                  </a:lnTo>
                  <a:cubicBezTo>
                    <a:pt x="40" y="142"/>
                    <a:pt x="1" y="148"/>
                    <a:pt x="1" y="148"/>
                  </a:cubicBezTo>
                  <a:cubicBezTo>
                    <a:pt x="1" y="148"/>
                    <a:pt x="40" y="143"/>
                    <a:pt x="116" y="135"/>
                  </a:cubicBezTo>
                  <a:close/>
                  <a:moveTo>
                    <a:pt x="5140" y="1"/>
                  </a:moveTo>
                  <a:cubicBezTo>
                    <a:pt x="4573" y="1"/>
                    <a:pt x="4044" y="23"/>
                    <a:pt x="3560" y="23"/>
                  </a:cubicBezTo>
                  <a:cubicBezTo>
                    <a:pt x="2808" y="23"/>
                    <a:pt x="2181" y="23"/>
                    <a:pt x="1655" y="48"/>
                  </a:cubicBezTo>
                  <a:cubicBezTo>
                    <a:pt x="857" y="67"/>
                    <a:pt x="334" y="113"/>
                    <a:pt x="116" y="135"/>
                  </a:cubicBezTo>
                  <a:lnTo>
                    <a:pt x="116" y="135"/>
                  </a:lnTo>
                  <a:cubicBezTo>
                    <a:pt x="188" y="129"/>
                    <a:pt x="293" y="123"/>
                    <a:pt x="427" y="123"/>
                  </a:cubicBezTo>
                  <a:cubicBezTo>
                    <a:pt x="703" y="123"/>
                    <a:pt x="1129" y="123"/>
                    <a:pt x="1655" y="148"/>
                  </a:cubicBezTo>
                  <a:cubicBezTo>
                    <a:pt x="2181" y="148"/>
                    <a:pt x="2808" y="148"/>
                    <a:pt x="3560" y="173"/>
                  </a:cubicBezTo>
                  <a:cubicBezTo>
                    <a:pt x="4287" y="224"/>
                    <a:pt x="5114" y="224"/>
                    <a:pt x="6016" y="274"/>
                  </a:cubicBezTo>
                  <a:cubicBezTo>
                    <a:pt x="6918" y="324"/>
                    <a:pt x="7896" y="374"/>
                    <a:pt x="8923" y="449"/>
                  </a:cubicBezTo>
                  <a:cubicBezTo>
                    <a:pt x="9951" y="499"/>
                    <a:pt x="11054" y="625"/>
                    <a:pt x="12181" y="700"/>
                  </a:cubicBezTo>
                  <a:cubicBezTo>
                    <a:pt x="13284" y="775"/>
                    <a:pt x="14462" y="850"/>
                    <a:pt x="15640" y="975"/>
                  </a:cubicBezTo>
                  <a:cubicBezTo>
                    <a:pt x="16818" y="1101"/>
                    <a:pt x="18021" y="1226"/>
                    <a:pt x="19224" y="1351"/>
                  </a:cubicBezTo>
                  <a:cubicBezTo>
                    <a:pt x="20427" y="1452"/>
                    <a:pt x="21605" y="1552"/>
                    <a:pt x="22783" y="1727"/>
                  </a:cubicBezTo>
                  <a:cubicBezTo>
                    <a:pt x="23961" y="1878"/>
                    <a:pt x="25139" y="2003"/>
                    <a:pt x="26242" y="2153"/>
                  </a:cubicBezTo>
                  <a:cubicBezTo>
                    <a:pt x="27369" y="2279"/>
                    <a:pt x="28447" y="2404"/>
                    <a:pt x="29475" y="2529"/>
                  </a:cubicBezTo>
                  <a:cubicBezTo>
                    <a:pt x="30502" y="2680"/>
                    <a:pt x="31480" y="2805"/>
                    <a:pt x="32382" y="2955"/>
                  </a:cubicBezTo>
                  <a:cubicBezTo>
                    <a:pt x="34161" y="3181"/>
                    <a:pt x="35665" y="3381"/>
                    <a:pt x="36693" y="3532"/>
                  </a:cubicBezTo>
                  <a:cubicBezTo>
                    <a:pt x="37745" y="3657"/>
                    <a:pt x="38347" y="3732"/>
                    <a:pt x="38347" y="3732"/>
                  </a:cubicBezTo>
                  <a:cubicBezTo>
                    <a:pt x="38347" y="3732"/>
                    <a:pt x="37745" y="3632"/>
                    <a:pt x="36718" y="3432"/>
                  </a:cubicBezTo>
                  <a:cubicBezTo>
                    <a:pt x="35690" y="3256"/>
                    <a:pt x="34186" y="3006"/>
                    <a:pt x="32407" y="2680"/>
                  </a:cubicBezTo>
                  <a:cubicBezTo>
                    <a:pt x="31530" y="2529"/>
                    <a:pt x="30552" y="2379"/>
                    <a:pt x="29525" y="2204"/>
                  </a:cubicBezTo>
                  <a:cubicBezTo>
                    <a:pt x="28497" y="2053"/>
                    <a:pt x="27420" y="1903"/>
                    <a:pt x="26292" y="1752"/>
                  </a:cubicBezTo>
                  <a:cubicBezTo>
                    <a:pt x="25189" y="1602"/>
                    <a:pt x="24011" y="1452"/>
                    <a:pt x="22833" y="1301"/>
                  </a:cubicBezTo>
                  <a:cubicBezTo>
                    <a:pt x="21655" y="1126"/>
                    <a:pt x="20477" y="1001"/>
                    <a:pt x="19274" y="875"/>
                  </a:cubicBezTo>
                  <a:cubicBezTo>
                    <a:pt x="18071" y="775"/>
                    <a:pt x="16868" y="650"/>
                    <a:pt x="15690" y="549"/>
                  </a:cubicBezTo>
                  <a:cubicBezTo>
                    <a:pt x="14487" y="424"/>
                    <a:pt x="13334" y="374"/>
                    <a:pt x="12206" y="299"/>
                  </a:cubicBezTo>
                  <a:cubicBezTo>
                    <a:pt x="11079" y="224"/>
                    <a:pt x="9976" y="148"/>
                    <a:pt x="8948" y="98"/>
                  </a:cubicBezTo>
                  <a:cubicBezTo>
                    <a:pt x="7896" y="73"/>
                    <a:pt x="6918" y="48"/>
                    <a:pt x="6016" y="23"/>
                  </a:cubicBezTo>
                  <a:cubicBezTo>
                    <a:pt x="5715" y="6"/>
                    <a:pt x="5423" y="1"/>
                    <a:pt x="51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7"/>
            <p:cNvSpPr/>
            <p:nvPr/>
          </p:nvSpPr>
          <p:spPr>
            <a:xfrm>
              <a:off x="3152374" y="3522104"/>
              <a:ext cx="2942166" cy="203377"/>
            </a:xfrm>
            <a:custGeom>
              <a:rect b="b" l="l" r="r" t="t"/>
              <a:pathLst>
                <a:path extrusionOk="0" h="8723" w="126192">
                  <a:moveTo>
                    <a:pt x="59124" y="1"/>
                  </a:moveTo>
                  <a:lnTo>
                    <a:pt x="57996" y="101"/>
                  </a:lnTo>
                  <a:lnTo>
                    <a:pt x="1" y="6091"/>
                  </a:lnTo>
                  <a:lnTo>
                    <a:pt x="1530" y="8723"/>
                  </a:lnTo>
                  <a:lnTo>
                    <a:pt x="57294" y="2958"/>
                  </a:lnTo>
                  <a:cubicBezTo>
                    <a:pt x="58147" y="4387"/>
                    <a:pt x="59951" y="5214"/>
                    <a:pt x="63084" y="5214"/>
                  </a:cubicBezTo>
                  <a:cubicBezTo>
                    <a:pt x="66217" y="5214"/>
                    <a:pt x="68046" y="4387"/>
                    <a:pt x="68873" y="2958"/>
                  </a:cubicBezTo>
                  <a:lnTo>
                    <a:pt x="124638" y="8723"/>
                  </a:lnTo>
                  <a:lnTo>
                    <a:pt x="126192" y="6091"/>
                  </a:lnTo>
                  <a:lnTo>
                    <a:pt x="68172" y="101"/>
                  </a:lnTo>
                  <a:lnTo>
                    <a:pt x="67044" y="1"/>
                  </a:lnTo>
                  <a:lnTo>
                    <a:pt x="66718" y="1078"/>
                  </a:lnTo>
                  <a:cubicBezTo>
                    <a:pt x="66643" y="1304"/>
                    <a:pt x="65916" y="2432"/>
                    <a:pt x="63084" y="2432"/>
                  </a:cubicBezTo>
                  <a:cubicBezTo>
                    <a:pt x="60252" y="2432"/>
                    <a:pt x="59525" y="1304"/>
                    <a:pt x="59475" y="1078"/>
                  </a:cubicBezTo>
                  <a:lnTo>
                    <a:pt x="5912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7"/>
            <p:cNvSpPr/>
            <p:nvPr/>
          </p:nvSpPr>
          <p:spPr>
            <a:xfrm>
              <a:off x="4623129" y="2673663"/>
              <a:ext cx="324335" cy="739808"/>
            </a:xfrm>
            <a:custGeom>
              <a:rect b="b" l="l" r="r" t="t"/>
              <a:pathLst>
                <a:path extrusionOk="0" h="31731" w="13911">
                  <a:moveTo>
                    <a:pt x="13184" y="1"/>
                  </a:moveTo>
                  <a:lnTo>
                    <a:pt x="13184" y="1"/>
                  </a:lnTo>
                  <a:cubicBezTo>
                    <a:pt x="8723" y="677"/>
                    <a:pt x="4211" y="2181"/>
                    <a:pt x="1" y="4988"/>
                  </a:cubicBezTo>
                  <a:lnTo>
                    <a:pt x="1" y="31730"/>
                  </a:lnTo>
                  <a:cubicBezTo>
                    <a:pt x="1" y="31730"/>
                    <a:pt x="3384" y="26166"/>
                    <a:pt x="13911" y="23058"/>
                  </a:cubicBezTo>
                  <a:cubicBezTo>
                    <a:pt x="12457" y="16793"/>
                    <a:pt x="11580" y="8672"/>
                    <a:pt x="131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7"/>
            <p:cNvSpPr/>
            <p:nvPr/>
          </p:nvSpPr>
          <p:spPr>
            <a:xfrm>
              <a:off x="4281313" y="2963440"/>
              <a:ext cx="291601" cy="161340"/>
            </a:xfrm>
            <a:custGeom>
              <a:rect b="b" l="l" r="r" t="t"/>
              <a:pathLst>
                <a:path extrusionOk="0" h="6920" w="12507">
                  <a:moveTo>
                    <a:pt x="9298" y="1"/>
                  </a:moveTo>
                  <a:cubicBezTo>
                    <a:pt x="8450" y="1"/>
                    <a:pt x="7614" y="99"/>
                    <a:pt x="6817" y="354"/>
                  </a:cubicBezTo>
                  <a:cubicBezTo>
                    <a:pt x="5238" y="830"/>
                    <a:pt x="3935" y="1907"/>
                    <a:pt x="2882" y="3110"/>
                  </a:cubicBezTo>
                  <a:cubicBezTo>
                    <a:pt x="1830" y="4313"/>
                    <a:pt x="978" y="5642"/>
                    <a:pt x="0" y="6920"/>
                  </a:cubicBezTo>
                  <a:cubicBezTo>
                    <a:pt x="534" y="6807"/>
                    <a:pt x="1076" y="6770"/>
                    <a:pt x="1621" y="6770"/>
                  </a:cubicBezTo>
                  <a:cubicBezTo>
                    <a:pt x="2659" y="6770"/>
                    <a:pt x="3709" y="6904"/>
                    <a:pt x="4737" y="6904"/>
                  </a:cubicBezTo>
                  <a:cubicBezTo>
                    <a:pt x="5453" y="6904"/>
                    <a:pt x="6159" y="6839"/>
                    <a:pt x="6842" y="6619"/>
                  </a:cubicBezTo>
                  <a:cubicBezTo>
                    <a:pt x="7594" y="6369"/>
                    <a:pt x="8296" y="5968"/>
                    <a:pt x="8948" y="5516"/>
                  </a:cubicBezTo>
                  <a:cubicBezTo>
                    <a:pt x="9800" y="4940"/>
                    <a:pt x="10577" y="4288"/>
                    <a:pt x="11178" y="3486"/>
                  </a:cubicBezTo>
                  <a:cubicBezTo>
                    <a:pt x="11855" y="2534"/>
                    <a:pt x="12156" y="1456"/>
                    <a:pt x="12506" y="354"/>
                  </a:cubicBezTo>
                  <a:cubicBezTo>
                    <a:pt x="11457" y="158"/>
                    <a:pt x="10368" y="1"/>
                    <a:pt x="92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7"/>
            <p:cNvSpPr/>
            <p:nvPr/>
          </p:nvSpPr>
          <p:spPr>
            <a:xfrm>
              <a:off x="4278376" y="2964302"/>
              <a:ext cx="302722" cy="162832"/>
            </a:xfrm>
            <a:custGeom>
              <a:rect b="b" l="l" r="r" t="t"/>
              <a:pathLst>
                <a:path extrusionOk="0" h="6984" w="12984">
                  <a:moveTo>
                    <a:pt x="12639" y="1"/>
                  </a:moveTo>
                  <a:cubicBezTo>
                    <a:pt x="12604" y="1"/>
                    <a:pt x="12568" y="6"/>
                    <a:pt x="12532" y="16"/>
                  </a:cubicBezTo>
                  <a:cubicBezTo>
                    <a:pt x="8221" y="1444"/>
                    <a:pt x="4537" y="3675"/>
                    <a:pt x="176" y="6407"/>
                  </a:cubicBezTo>
                  <a:cubicBezTo>
                    <a:pt x="51" y="6507"/>
                    <a:pt x="1" y="6708"/>
                    <a:pt x="101" y="6858"/>
                  </a:cubicBezTo>
                  <a:cubicBezTo>
                    <a:pt x="151" y="6933"/>
                    <a:pt x="251" y="6983"/>
                    <a:pt x="352" y="6983"/>
                  </a:cubicBezTo>
                  <a:cubicBezTo>
                    <a:pt x="402" y="6983"/>
                    <a:pt x="477" y="6983"/>
                    <a:pt x="527" y="6958"/>
                  </a:cubicBezTo>
                  <a:cubicBezTo>
                    <a:pt x="4838" y="4226"/>
                    <a:pt x="8497" y="2021"/>
                    <a:pt x="12733" y="592"/>
                  </a:cubicBezTo>
                  <a:cubicBezTo>
                    <a:pt x="12908" y="542"/>
                    <a:pt x="12983" y="367"/>
                    <a:pt x="12933" y="216"/>
                  </a:cubicBezTo>
                  <a:cubicBezTo>
                    <a:pt x="12893" y="77"/>
                    <a:pt x="12774" y="1"/>
                    <a:pt x="126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7"/>
            <p:cNvSpPr/>
            <p:nvPr/>
          </p:nvSpPr>
          <p:spPr>
            <a:xfrm>
              <a:off x="4444329" y="2696441"/>
              <a:ext cx="168311" cy="282858"/>
            </a:xfrm>
            <a:custGeom>
              <a:rect b="b" l="l" r="r" t="t"/>
              <a:pathLst>
                <a:path extrusionOk="0" h="12132" w="7219">
                  <a:moveTo>
                    <a:pt x="1" y="1"/>
                  </a:moveTo>
                  <a:lnTo>
                    <a:pt x="1" y="1"/>
                  </a:lnTo>
                  <a:cubicBezTo>
                    <a:pt x="151" y="1455"/>
                    <a:pt x="276" y="2833"/>
                    <a:pt x="627" y="4237"/>
                  </a:cubicBezTo>
                  <a:cubicBezTo>
                    <a:pt x="978" y="5640"/>
                    <a:pt x="1529" y="7019"/>
                    <a:pt x="2382" y="8171"/>
                  </a:cubicBezTo>
                  <a:cubicBezTo>
                    <a:pt x="3535" y="9801"/>
                    <a:pt x="4813" y="11179"/>
                    <a:pt x="6291" y="12131"/>
                  </a:cubicBezTo>
                  <a:cubicBezTo>
                    <a:pt x="6843" y="10377"/>
                    <a:pt x="7219" y="9024"/>
                    <a:pt x="6918" y="7219"/>
                  </a:cubicBezTo>
                  <a:cubicBezTo>
                    <a:pt x="6642" y="5515"/>
                    <a:pt x="5615" y="3986"/>
                    <a:pt x="4337" y="2833"/>
                  </a:cubicBezTo>
                  <a:cubicBezTo>
                    <a:pt x="3058" y="1655"/>
                    <a:pt x="1529" y="803"/>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7"/>
            <p:cNvSpPr/>
            <p:nvPr/>
          </p:nvSpPr>
          <p:spPr>
            <a:xfrm>
              <a:off x="4437894" y="2691615"/>
              <a:ext cx="153716" cy="287101"/>
            </a:xfrm>
            <a:custGeom>
              <a:rect b="b" l="l" r="r" t="t"/>
              <a:pathLst>
                <a:path extrusionOk="0" h="12314" w="6593">
                  <a:moveTo>
                    <a:pt x="350" y="0"/>
                  </a:moveTo>
                  <a:cubicBezTo>
                    <a:pt x="280" y="0"/>
                    <a:pt x="208" y="26"/>
                    <a:pt x="151" y="83"/>
                  </a:cubicBezTo>
                  <a:cubicBezTo>
                    <a:pt x="1" y="183"/>
                    <a:pt x="1" y="383"/>
                    <a:pt x="101" y="509"/>
                  </a:cubicBezTo>
                  <a:cubicBezTo>
                    <a:pt x="2933" y="3992"/>
                    <a:pt x="4888" y="7877"/>
                    <a:pt x="5941" y="12088"/>
                  </a:cubicBezTo>
                  <a:cubicBezTo>
                    <a:pt x="5966" y="12213"/>
                    <a:pt x="6091" y="12313"/>
                    <a:pt x="6242" y="12313"/>
                  </a:cubicBezTo>
                  <a:lnTo>
                    <a:pt x="6317" y="12313"/>
                  </a:lnTo>
                  <a:cubicBezTo>
                    <a:pt x="6467" y="12263"/>
                    <a:pt x="6592" y="12088"/>
                    <a:pt x="6542" y="11937"/>
                  </a:cubicBezTo>
                  <a:cubicBezTo>
                    <a:pt x="5490" y="7627"/>
                    <a:pt x="3485" y="3667"/>
                    <a:pt x="577" y="108"/>
                  </a:cubicBezTo>
                  <a:cubicBezTo>
                    <a:pt x="522" y="39"/>
                    <a:pt x="437" y="0"/>
                    <a:pt x="3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7"/>
            <p:cNvSpPr/>
            <p:nvPr/>
          </p:nvSpPr>
          <p:spPr>
            <a:xfrm>
              <a:off x="4335520" y="2888740"/>
              <a:ext cx="792570" cy="126787"/>
            </a:xfrm>
            <a:custGeom>
              <a:rect b="b" l="l" r="r" t="t"/>
              <a:pathLst>
                <a:path extrusionOk="0" h="5438" w="33994">
                  <a:moveTo>
                    <a:pt x="486" y="1"/>
                  </a:moveTo>
                  <a:cubicBezTo>
                    <a:pt x="161" y="1"/>
                    <a:pt x="1" y="516"/>
                    <a:pt x="382" y="650"/>
                  </a:cubicBezTo>
                  <a:cubicBezTo>
                    <a:pt x="7983" y="3808"/>
                    <a:pt x="16195" y="5437"/>
                    <a:pt x="24428" y="5437"/>
                  </a:cubicBezTo>
                  <a:cubicBezTo>
                    <a:pt x="25018" y="5437"/>
                    <a:pt x="25607" y="5429"/>
                    <a:pt x="26197" y="5412"/>
                  </a:cubicBezTo>
                  <a:cubicBezTo>
                    <a:pt x="28678" y="5362"/>
                    <a:pt x="31134" y="5162"/>
                    <a:pt x="33590" y="4786"/>
                  </a:cubicBezTo>
                  <a:cubicBezTo>
                    <a:pt x="33994" y="4738"/>
                    <a:pt x="33925" y="4128"/>
                    <a:pt x="33554" y="4128"/>
                  </a:cubicBezTo>
                  <a:cubicBezTo>
                    <a:pt x="33534" y="4128"/>
                    <a:pt x="33512" y="4130"/>
                    <a:pt x="33490" y="4134"/>
                  </a:cubicBezTo>
                  <a:cubicBezTo>
                    <a:pt x="30542" y="4554"/>
                    <a:pt x="27565" y="4763"/>
                    <a:pt x="24588" y="4763"/>
                  </a:cubicBezTo>
                  <a:cubicBezTo>
                    <a:pt x="18857" y="4763"/>
                    <a:pt x="13125" y="3989"/>
                    <a:pt x="7600" y="2455"/>
                  </a:cubicBezTo>
                  <a:cubicBezTo>
                    <a:pt x="5244" y="1778"/>
                    <a:pt x="2888" y="976"/>
                    <a:pt x="607" y="24"/>
                  </a:cubicBezTo>
                  <a:cubicBezTo>
                    <a:pt x="565" y="8"/>
                    <a:pt x="524" y="1"/>
                    <a:pt x="4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7"/>
            <p:cNvSpPr/>
            <p:nvPr/>
          </p:nvSpPr>
          <p:spPr>
            <a:xfrm>
              <a:off x="3912010" y="2614071"/>
              <a:ext cx="442355" cy="365276"/>
            </a:xfrm>
            <a:custGeom>
              <a:rect b="b" l="l" r="r" t="t"/>
              <a:pathLst>
                <a:path extrusionOk="0" h="15667" w="18973">
                  <a:moveTo>
                    <a:pt x="6843" y="0"/>
                  </a:moveTo>
                  <a:cubicBezTo>
                    <a:pt x="2532" y="1704"/>
                    <a:pt x="0" y="12105"/>
                    <a:pt x="0" y="12105"/>
                  </a:cubicBezTo>
                  <a:cubicBezTo>
                    <a:pt x="7269" y="13584"/>
                    <a:pt x="8221" y="14837"/>
                    <a:pt x="12206" y="15589"/>
                  </a:cubicBezTo>
                  <a:cubicBezTo>
                    <a:pt x="12487" y="15642"/>
                    <a:pt x="12754" y="15666"/>
                    <a:pt x="13006" y="15666"/>
                  </a:cubicBezTo>
                  <a:cubicBezTo>
                    <a:pt x="16355" y="15666"/>
                    <a:pt x="17244" y="11354"/>
                    <a:pt x="17244" y="11354"/>
                  </a:cubicBezTo>
                  <a:cubicBezTo>
                    <a:pt x="18973" y="7043"/>
                    <a:pt x="17469" y="5013"/>
                    <a:pt x="14286" y="3860"/>
                  </a:cubicBezTo>
                  <a:cubicBezTo>
                    <a:pt x="10677" y="2557"/>
                    <a:pt x="6843" y="0"/>
                    <a:pt x="68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7"/>
            <p:cNvSpPr/>
            <p:nvPr/>
          </p:nvSpPr>
          <p:spPr>
            <a:xfrm>
              <a:off x="3944721" y="2650814"/>
              <a:ext cx="143784" cy="219254"/>
            </a:xfrm>
            <a:custGeom>
              <a:rect b="b" l="l" r="r" t="t"/>
              <a:pathLst>
                <a:path extrusionOk="0" h="9404" w="6167">
                  <a:moveTo>
                    <a:pt x="5168" y="1"/>
                  </a:moveTo>
                  <a:cubicBezTo>
                    <a:pt x="4445" y="1"/>
                    <a:pt x="2877" y="2438"/>
                    <a:pt x="2357" y="3336"/>
                  </a:cubicBezTo>
                  <a:cubicBezTo>
                    <a:pt x="1029" y="5592"/>
                    <a:pt x="1" y="8625"/>
                    <a:pt x="602" y="9276"/>
                  </a:cubicBezTo>
                  <a:cubicBezTo>
                    <a:pt x="666" y="9340"/>
                    <a:pt x="769" y="9403"/>
                    <a:pt x="926" y="9403"/>
                  </a:cubicBezTo>
                  <a:cubicBezTo>
                    <a:pt x="1016" y="9403"/>
                    <a:pt x="1125" y="9382"/>
                    <a:pt x="1254" y="9326"/>
                  </a:cubicBezTo>
                  <a:cubicBezTo>
                    <a:pt x="3034" y="8499"/>
                    <a:pt x="4337" y="6169"/>
                    <a:pt x="5139" y="4239"/>
                  </a:cubicBezTo>
                  <a:cubicBezTo>
                    <a:pt x="5790" y="2735"/>
                    <a:pt x="6116" y="1457"/>
                    <a:pt x="6141" y="1331"/>
                  </a:cubicBezTo>
                  <a:cubicBezTo>
                    <a:pt x="6166" y="1256"/>
                    <a:pt x="6116" y="1156"/>
                    <a:pt x="6041" y="1131"/>
                  </a:cubicBezTo>
                  <a:cubicBezTo>
                    <a:pt x="6028" y="1128"/>
                    <a:pt x="6014" y="1126"/>
                    <a:pt x="6001" y="1126"/>
                  </a:cubicBezTo>
                  <a:cubicBezTo>
                    <a:pt x="5916" y="1126"/>
                    <a:pt x="5841" y="1191"/>
                    <a:pt x="5841" y="1256"/>
                  </a:cubicBezTo>
                  <a:cubicBezTo>
                    <a:pt x="5816" y="1306"/>
                    <a:pt x="4161" y="7597"/>
                    <a:pt x="1104" y="9026"/>
                  </a:cubicBezTo>
                  <a:cubicBezTo>
                    <a:pt x="1013" y="9071"/>
                    <a:pt x="953" y="9086"/>
                    <a:pt x="914" y="9086"/>
                  </a:cubicBezTo>
                  <a:cubicBezTo>
                    <a:pt x="868" y="9086"/>
                    <a:pt x="853" y="9064"/>
                    <a:pt x="853" y="9051"/>
                  </a:cubicBezTo>
                  <a:cubicBezTo>
                    <a:pt x="452" y="8625"/>
                    <a:pt x="1204" y="5943"/>
                    <a:pt x="2633" y="3512"/>
                  </a:cubicBezTo>
                  <a:cubicBezTo>
                    <a:pt x="3735" y="1557"/>
                    <a:pt x="4888" y="304"/>
                    <a:pt x="5139" y="304"/>
                  </a:cubicBezTo>
                  <a:cubicBezTo>
                    <a:pt x="5139" y="304"/>
                    <a:pt x="5239" y="479"/>
                    <a:pt x="4838" y="1532"/>
                  </a:cubicBezTo>
                  <a:cubicBezTo>
                    <a:pt x="3134" y="6068"/>
                    <a:pt x="2181" y="7346"/>
                    <a:pt x="1906" y="7497"/>
                  </a:cubicBezTo>
                  <a:cubicBezTo>
                    <a:pt x="1906" y="7472"/>
                    <a:pt x="1906" y="7422"/>
                    <a:pt x="1906" y="7321"/>
                  </a:cubicBezTo>
                  <a:cubicBezTo>
                    <a:pt x="2006" y="6068"/>
                    <a:pt x="3836" y="2785"/>
                    <a:pt x="3836" y="2735"/>
                  </a:cubicBezTo>
                  <a:cubicBezTo>
                    <a:pt x="3886" y="2660"/>
                    <a:pt x="3861" y="2559"/>
                    <a:pt x="3785" y="2534"/>
                  </a:cubicBezTo>
                  <a:cubicBezTo>
                    <a:pt x="3759" y="2517"/>
                    <a:pt x="3729" y="2508"/>
                    <a:pt x="3699" y="2508"/>
                  </a:cubicBezTo>
                  <a:cubicBezTo>
                    <a:pt x="3646" y="2508"/>
                    <a:pt x="3592" y="2536"/>
                    <a:pt x="3560" y="2585"/>
                  </a:cubicBezTo>
                  <a:cubicBezTo>
                    <a:pt x="3485" y="2735"/>
                    <a:pt x="1705" y="5968"/>
                    <a:pt x="1580" y="7296"/>
                  </a:cubicBezTo>
                  <a:cubicBezTo>
                    <a:pt x="1555" y="7672"/>
                    <a:pt x="1680" y="7798"/>
                    <a:pt x="1805" y="7823"/>
                  </a:cubicBezTo>
                  <a:cubicBezTo>
                    <a:pt x="1823" y="7827"/>
                    <a:pt x="1841" y="7829"/>
                    <a:pt x="1859" y="7829"/>
                  </a:cubicBezTo>
                  <a:cubicBezTo>
                    <a:pt x="2758" y="7829"/>
                    <a:pt x="4599" y="3106"/>
                    <a:pt x="5139" y="1632"/>
                  </a:cubicBezTo>
                  <a:cubicBezTo>
                    <a:pt x="5515" y="630"/>
                    <a:pt x="5565" y="153"/>
                    <a:pt x="5289" y="28"/>
                  </a:cubicBezTo>
                  <a:cubicBezTo>
                    <a:pt x="5252" y="10"/>
                    <a:pt x="5212" y="1"/>
                    <a:pt x="51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7"/>
            <p:cNvSpPr/>
            <p:nvPr/>
          </p:nvSpPr>
          <p:spPr>
            <a:xfrm>
              <a:off x="3907930" y="2750787"/>
              <a:ext cx="468072" cy="149146"/>
            </a:xfrm>
            <a:custGeom>
              <a:rect b="b" l="l" r="r" t="t"/>
              <a:pathLst>
                <a:path extrusionOk="0" h="6397" w="20076">
                  <a:moveTo>
                    <a:pt x="12361" y="0"/>
                  </a:moveTo>
                  <a:cubicBezTo>
                    <a:pt x="10494" y="0"/>
                    <a:pt x="8797" y="728"/>
                    <a:pt x="7318" y="2206"/>
                  </a:cubicBezTo>
                  <a:cubicBezTo>
                    <a:pt x="3634" y="5840"/>
                    <a:pt x="201" y="6091"/>
                    <a:pt x="175" y="6091"/>
                  </a:cubicBezTo>
                  <a:cubicBezTo>
                    <a:pt x="75" y="6091"/>
                    <a:pt x="0" y="6166"/>
                    <a:pt x="25" y="6241"/>
                  </a:cubicBezTo>
                  <a:cubicBezTo>
                    <a:pt x="25" y="6329"/>
                    <a:pt x="82" y="6397"/>
                    <a:pt x="146" y="6397"/>
                  </a:cubicBezTo>
                  <a:cubicBezTo>
                    <a:pt x="156" y="6397"/>
                    <a:pt x="166" y="6395"/>
                    <a:pt x="175" y="6392"/>
                  </a:cubicBezTo>
                  <a:cubicBezTo>
                    <a:pt x="326" y="6392"/>
                    <a:pt x="3759" y="6166"/>
                    <a:pt x="7544" y="2432"/>
                  </a:cubicBezTo>
                  <a:cubicBezTo>
                    <a:pt x="8973" y="1027"/>
                    <a:pt x="10597" y="301"/>
                    <a:pt x="12366" y="301"/>
                  </a:cubicBezTo>
                  <a:cubicBezTo>
                    <a:pt x="12396" y="301"/>
                    <a:pt x="12426" y="301"/>
                    <a:pt x="12456" y="302"/>
                  </a:cubicBezTo>
                  <a:cubicBezTo>
                    <a:pt x="16341" y="352"/>
                    <a:pt x="19749" y="3860"/>
                    <a:pt x="19775" y="3886"/>
                  </a:cubicBezTo>
                  <a:cubicBezTo>
                    <a:pt x="19816" y="3913"/>
                    <a:pt x="19865" y="3933"/>
                    <a:pt x="19909" y="3933"/>
                  </a:cubicBezTo>
                  <a:cubicBezTo>
                    <a:pt x="19945" y="3933"/>
                    <a:pt x="19977" y="3919"/>
                    <a:pt x="20000" y="3886"/>
                  </a:cubicBezTo>
                  <a:lnTo>
                    <a:pt x="20050" y="3835"/>
                  </a:lnTo>
                  <a:cubicBezTo>
                    <a:pt x="20075" y="3785"/>
                    <a:pt x="20050" y="3710"/>
                    <a:pt x="20000" y="3660"/>
                  </a:cubicBezTo>
                  <a:cubicBezTo>
                    <a:pt x="19875" y="3510"/>
                    <a:pt x="16491" y="51"/>
                    <a:pt x="12456" y="1"/>
                  </a:cubicBezTo>
                  <a:cubicBezTo>
                    <a:pt x="12424" y="0"/>
                    <a:pt x="12393" y="0"/>
                    <a:pt x="123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7"/>
            <p:cNvSpPr/>
            <p:nvPr/>
          </p:nvSpPr>
          <p:spPr>
            <a:xfrm>
              <a:off x="4067449" y="2610317"/>
              <a:ext cx="53764" cy="190320"/>
            </a:xfrm>
            <a:custGeom>
              <a:rect b="b" l="l" r="r" t="t"/>
              <a:pathLst>
                <a:path extrusionOk="0" h="8163" w="2306">
                  <a:moveTo>
                    <a:pt x="185" y="1"/>
                  </a:moveTo>
                  <a:cubicBezTo>
                    <a:pt x="141" y="1"/>
                    <a:pt x="92" y="19"/>
                    <a:pt x="50" y="61"/>
                  </a:cubicBezTo>
                  <a:cubicBezTo>
                    <a:pt x="0" y="136"/>
                    <a:pt x="0" y="236"/>
                    <a:pt x="75" y="286"/>
                  </a:cubicBezTo>
                  <a:cubicBezTo>
                    <a:pt x="100" y="312"/>
                    <a:pt x="1955" y="1966"/>
                    <a:pt x="802" y="7956"/>
                  </a:cubicBezTo>
                  <a:cubicBezTo>
                    <a:pt x="777" y="8056"/>
                    <a:pt x="827" y="8131"/>
                    <a:pt x="927" y="8156"/>
                  </a:cubicBezTo>
                  <a:cubicBezTo>
                    <a:pt x="941" y="8161"/>
                    <a:pt x="954" y="8163"/>
                    <a:pt x="967" y="8163"/>
                  </a:cubicBezTo>
                  <a:cubicBezTo>
                    <a:pt x="1028" y="8163"/>
                    <a:pt x="1082" y="8118"/>
                    <a:pt x="1103" y="8056"/>
                  </a:cubicBezTo>
                  <a:lnTo>
                    <a:pt x="1103" y="8031"/>
                  </a:lnTo>
                  <a:cubicBezTo>
                    <a:pt x="2306" y="1840"/>
                    <a:pt x="376" y="111"/>
                    <a:pt x="276" y="36"/>
                  </a:cubicBezTo>
                  <a:cubicBezTo>
                    <a:pt x="253" y="13"/>
                    <a:pt x="221" y="1"/>
                    <a:pt x="1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7"/>
            <p:cNvSpPr/>
            <p:nvPr/>
          </p:nvSpPr>
          <p:spPr>
            <a:xfrm>
              <a:off x="4038818" y="2578422"/>
              <a:ext cx="417222" cy="342451"/>
            </a:xfrm>
            <a:custGeom>
              <a:rect b="b" l="l" r="r" t="t"/>
              <a:pathLst>
                <a:path extrusionOk="0" h="14688" w="17895">
                  <a:moveTo>
                    <a:pt x="2707" y="0"/>
                  </a:moveTo>
                  <a:cubicBezTo>
                    <a:pt x="2707" y="1"/>
                    <a:pt x="0" y="10351"/>
                    <a:pt x="13033" y="14687"/>
                  </a:cubicBezTo>
                  <a:cubicBezTo>
                    <a:pt x="13033" y="14687"/>
                    <a:pt x="17895" y="8747"/>
                    <a:pt x="10953" y="5314"/>
                  </a:cubicBezTo>
                  <a:cubicBezTo>
                    <a:pt x="3985" y="1880"/>
                    <a:pt x="2707" y="0"/>
                    <a:pt x="2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7"/>
            <p:cNvSpPr/>
            <p:nvPr/>
          </p:nvSpPr>
          <p:spPr>
            <a:xfrm>
              <a:off x="3227165" y="3822419"/>
              <a:ext cx="380996" cy="380986"/>
            </a:xfrm>
            <a:custGeom>
              <a:rect b="b" l="l" r="r" t="t"/>
              <a:pathLst>
                <a:path extrusionOk="0" h="4207" w="4207">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7"/>
            <p:cNvSpPr/>
            <p:nvPr/>
          </p:nvSpPr>
          <p:spPr>
            <a:xfrm>
              <a:off x="5474737" y="1450963"/>
              <a:ext cx="468071" cy="468071"/>
            </a:xfrm>
            <a:custGeom>
              <a:rect b="b" l="l" r="r" t="t"/>
              <a:pathLst>
                <a:path extrusionOk="0" h="4207" w="4207">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65"/>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Diagrams</a:t>
            </a:r>
            <a:endParaRPr/>
          </a:p>
        </p:txBody>
      </p:sp>
      <p:sp>
        <p:nvSpPr>
          <p:cNvPr id="665" name="Google Shape;665;p65"/>
          <p:cNvSpPr txBox="1"/>
          <p:nvPr/>
        </p:nvSpPr>
        <p:spPr>
          <a:xfrm>
            <a:off x="504400" y="97467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Libre Baskerville"/>
                <a:ea typeface="Libre Baskerville"/>
                <a:cs typeface="Libre Baskerville"/>
                <a:sym typeface="Libre Baskerville"/>
              </a:rPr>
              <a:t>Use Case </a:t>
            </a:r>
            <a:endParaRPr/>
          </a:p>
        </p:txBody>
      </p:sp>
      <p:pic>
        <p:nvPicPr>
          <p:cNvPr id="666" name="Google Shape;666;p65"/>
          <p:cNvPicPr preferRelativeResize="0"/>
          <p:nvPr/>
        </p:nvPicPr>
        <p:blipFill>
          <a:blip r:embed="rId3">
            <a:alphaModFix/>
          </a:blip>
          <a:stretch>
            <a:fillRect/>
          </a:stretch>
        </p:blipFill>
        <p:spPr>
          <a:xfrm>
            <a:off x="1981975" y="1036625"/>
            <a:ext cx="5628651" cy="3614900"/>
          </a:xfrm>
          <a:prstGeom prst="rect">
            <a:avLst/>
          </a:prstGeom>
          <a:noFill/>
          <a:ln>
            <a:noFill/>
          </a:ln>
        </p:spPr>
      </p:pic>
      <p:sp>
        <p:nvSpPr>
          <p:cNvPr id="667" name="Google Shape;667;p65"/>
          <p:cNvSpPr txBox="1"/>
          <p:nvPr/>
        </p:nvSpPr>
        <p:spPr>
          <a:xfrm>
            <a:off x="2920050" y="4552825"/>
            <a:ext cx="3000000" cy="3387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i="1" lang="en" sz="1000">
                <a:solidFill>
                  <a:schemeClr val="dk1"/>
                </a:solidFill>
                <a:latin typeface="Libre Baskerville"/>
                <a:ea typeface="Libre Baskerville"/>
                <a:cs typeface="Libre Baskerville"/>
                <a:sym typeface="Libre Baskerville"/>
              </a:rPr>
              <a:t>Figure 12, use case diagram</a:t>
            </a:r>
            <a:endParaRPr sz="12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66"/>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Diagrams</a:t>
            </a:r>
            <a:endParaRPr/>
          </a:p>
        </p:txBody>
      </p:sp>
      <p:sp>
        <p:nvSpPr>
          <p:cNvPr id="673" name="Google Shape;673;p66"/>
          <p:cNvSpPr txBox="1"/>
          <p:nvPr/>
        </p:nvSpPr>
        <p:spPr>
          <a:xfrm>
            <a:off x="504400" y="97467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Libre Baskerville"/>
                <a:ea typeface="Libre Baskerville"/>
                <a:cs typeface="Libre Baskerville"/>
                <a:sym typeface="Libre Baskerville"/>
              </a:rPr>
              <a:t>Activity Diagram</a:t>
            </a:r>
            <a:endParaRPr/>
          </a:p>
        </p:txBody>
      </p:sp>
      <p:pic>
        <p:nvPicPr>
          <p:cNvPr id="674" name="Google Shape;674;p66"/>
          <p:cNvPicPr preferRelativeResize="0"/>
          <p:nvPr/>
        </p:nvPicPr>
        <p:blipFill>
          <a:blip r:embed="rId3">
            <a:alphaModFix/>
          </a:blip>
          <a:stretch>
            <a:fillRect/>
          </a:stretch>
        </p:blipFill>
        <p:spPr>
          <a:xfrm>
            <a:off x="715775" y="1532175"/>
            <a:ext cx="7867000" cy="2917477"/>
          </a:xfrm>
          <a:prstGeom prst="rect">
            <a:avLst/>
          </a:prstGeom>
          <a:noFill/>
          <a:ln>
            <a:noFill/>
          </a:ln>
        </p:spPr>
      </p:pic>
      <p:sp>
        <p:nvSpPr>
          <p:cNvPr id="675" name="Google Shape;675;p66"/>
          <p:cNvSpPr txBox="1"/>
          <p:nvPr/>
        </p:nvSpPr>
        <p:spPr>
          <a:xfrm>
            <a:off x="2933675" y="4423150"/>
            <a:ext cx="3000000" cy="3387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i="1" lang="en" sz="1000">
                <a:solidFill>
                  <a:schemeClr val="dk1"/>
                </a:solidFill>
                <a:latin typeface="Libre Baskerville"/>
                <a:ea typeface="Libre Baskerville"/>
                <a:cs typeface="Libre Baskerville"/>
                <a:sym typeface="Libre Baskerville"/>
              </a:rPr>
              <a:t>Figure 13, Activity Diagram</a:t>
            </a:r>
            <a:endParaRPr sz="12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67"/>
          <p:cNvSpPr txBox="1"/>
          <p:nvPr>
            <p:ph type="title"/>
          </p:nvPr>
        </p:nvSpPr>
        <p:spPr>
          <a:xfrm>
            <a:off x="632200" y="536825"/>
            <a:ext cx="771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a:t>
            </a:r>
            <a:r>
              <a:rPr lang="en"/>
              <a:t> Plan</a:t>
            </a:r>
            <a:endParaRPr/>
          </a:p>
        </p:txBody>
      </p:sp>
      <p:graphicFrame>
        <p:nvGraphicFramePr>
          <p:cNvPr id="681" name="Google Shape;681;p67"/>
          <p:cNvGraphicFramePr/>
          <p:nvPr/>
        </p:nvGraphicFramePr>
        <p:xfrm>
          <a:off x="792350" y="1079400"/>
          <a:ext cx="3000000" cy="3000000"/>
        </p:xfrm>
        <a:graphic>
          <a:graphicData uri="http://schemas.openxmlformats.org/drawingml/2006/table">
            <a:tbl>
              <a:tblPr>
                <a:noFill/>
                <a:tableStyleId>{2CE512F5-B3E9-4614-A025-2C2DBFF129B1}</a:tableStyleId>
              </a:tblPr>
              <a:tblGrid>
                <a:gridCol w="1848850"/>
                <a:gridCol w="1848850"/>
                <a:gridCol w="1848850"/>
                <a:gridCol w="1848850"/>
              </a:tblGrid>
              <a:tr h="230600">
                <a:tc>
                  <a:txBody>
                    <a:bodyPr/>
                    <a:lstStyle/>
                    <a:p>
                      <a:pPr indent="0" lvl="0" marL="0" rtl="0" algn="l">
                        <a:spcBef>
                          <a:spcPts val="0"/>
                        </a:spcBef>
                        <a:spcAft>
                          <a:spcPts val="0"/>
                        </a:spcAft>
                        <a:buNone/>
                      </a:pPr>
                      <a:r>
                        <a:rPr b="1" lang="en" sz="1500">
                          <a:latin typeface="Times New Roman"/>
                          <a:ea typeface="Times New Roman"/>
                          <a:cs typeface="Times New Roman"/>
                          <a:sym typeface="Times New Roman"/>
                        </a:rPr>
                        <a:t>Test Number</a:t>
                      </a:r>
                      <a:endParaRPr b="1"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500">
                          <a:latin typeface="Times New Roman"/>
                          <a:ea typeface="Times New Roman"/>
                          <a:cs typeface="Times New Roman"/>
                          <a:sym typeface="Times New Roman"/>
                        </a:rPr>
                        <a:t>Test Subject</a:t>
                      </a:r>
                      <a:endParaRPr b="1"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500">
                          <a:latin typeface="Times New Roman"/>
                          <a:ea typeface="Times New Roman"/>
                          <a:cs typeface="Times New Roman"/>
                          <a:sym typeface="Times New Roman"/>
                        </a:rPr>
                        <a:t>Expected Result</a:t>
                      </a:r>
                      <a:endParaRPr b="1"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500">
                          <a:latin typeface="Times New Roman"/>
                          <a:ea typeface="Times New Roman"/>
                          <a:cs typeface="Times New Roman"/>
                          <a:sym typeface="Times New Roman"/>
                        </a:rPr>
                        <a:t>Pass/Fail </a:t>
                      </a:r>
                      <a:endParaRPr b="1"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r>
              <a:tr h="298250">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1</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Open the GUI.</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The GUI loads successfully.</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Pass</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r>
              <a:tr h="408925">
                <a:tc>
                  <a:txBody>
                    <a:bodyPr/>
                    <a:lstStyle/>
                    <a:p>
                      <a:pPr indent="0" lvl="0" marL="0" rtl="0" algn="just">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Select the first imposter name from the combo box.</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The name of the first imposter appears in the first combobox.</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Pass </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r>
              <a:tr h="408925">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3</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Select the second imposter name from the combo box.</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The name of the second imposter appears in the first combobox.</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Pass</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r>
              <a:tr h="442150">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500">
                          <a:latin typeface="Times New Roman"/>
                          <a:ea typeface="Times New Roman"/>
                          <a:cs typeface="Times New Roman"/>
                          <a:sym typeface="Times New Roman"/>
                        </a:rPr>
                        <a:t>Select two imposters</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500">
                          <a:latin typeface="Times New Roman"/>
                          <a:ea typeface="Times New Roman"/>
                          <a:cs typeface="Times New Roman"/>
                          <a:sym typeface="Times New Roman"/>
                        </a:rPr>
                        <a:t> and click the Display model result button.</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Open the modal result window.</a:t>
                      </a:r>
                      <a:br>
                        <a:rPr lang="en" sz="1500">
                          <a:latin typeface="Times New Roman"/>
                          <a:ea typeface="Times New Roman"/>
                          <a:cs typeface="Times New Roman"/>
                          <a:sym typeface="Times New Roman"/>
                        </a:rPr>
                      </a:b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Pass</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68"/>
          <p:cNvSpPr txBox="1"/>
          <p:nvPr>
            <p:ph type="title"/>
          </p:nvPr>
        </p:nvSpPr>
        <p:spPr>
          <a:xfrm>
            <a:off x="554000" y="422150"/>
            <a:ext cx="771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a:t>
            </a:r>
            <a:r>
              <a:rPr lang="en"/>
              <a:t> Plan</a:t>
            </a:r>
            <a:endParaRPr/>
          </a:p>
        </p:txBody>
      </p:sp>
      <p:graphicFrame>
        <p:nvGraphicFramePr>
          <p:cNvPr id="687" name="Google Shape;687;p68"/>
          <p:cNvGraphicFramePr/>
          <p:nvPr/>
        </p:nvGraphicFramePr>
        <p:xfrm>
          <a:off x="874300" y="902525"/>
          <a:ext cx="3000000" cy="3000000"/>
        </p:xfrm>
        <a:graphic>
          <a:graphicData uri="http://schemas.openxmlformats.org/drawingml/2006/table">
            <a:tbl>
              <a:tblPr>
                <a:noFill/>
                <a:tableStyleId>{2CE512F5-B3E9-4614-A025-2C2DBFF129B1}</a:tableStyleId>
              </a:tblPr>
              <a:tblGrid>
                <a:gridCol w="1848850"/>
                <a:gridCol w="1848850"/>
                <a:gridCol w="1848850"/>
                <a:gridCol w="1848850"/>
              </a:tblGrid>
              <a:tr h="295900">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5</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Click the display model result button without filling in all the fields.</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Error message – Pair not found within the valid range.</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Pass</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r>
              <a:tr h="519625">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6</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Select imposter A and not imposer B and click the Display model result button.</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Error message – Pair not found within the valid range.</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Pass</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r>
              <a:tr h="408925">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7</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Select imposter B and not imposer A</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It is not possible to select impersonator B before impersonator A</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Pass</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r>
              <a:tr h="298250">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8</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Click the all for the Shakespeare texts results.</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open the graph results window.</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Pass</a:t>
                      </a:r>
                      <a:endParaRPr sz="1500">
                        <a:latin typeface="Times New Roman"/>
                        <a:ea typeface="Times New Roman"/>
                        <a:cs typeface="Times New Roman"/>
                        <a:sym typeface="Times New Roman"/>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grpSp>
        <p:nvGrpSpPr>
          <p:cNvPr id="692" name="Google Shape;692;p69"/>
          <p:cNvGrpSpPr/>
          <p:nvPr/>
        </p:nvGrpSpPr>
        <p:grpSpPr>
          <a:xfrm flipH="1">
            <a:off x="7698480" y="3647616"/>
            <a:ext cx="1074492" cy="1212541"/>
            <a:chOff x="5953300" y="2654859"/>
            <a:chExt cx="2040821" cy="2017539"/>
          </a:xfrm>
        </p:grpSpPr>
        <p:sp>
          <p:nvSpPr>
            <p:cNvPr id="693" name="Google Shape;693;p69"/>
            <p:cNvSpPr/>
            <p:nvPr/>
          </p:nvSpPr>
          <p:spPr>
            <a:xfrm>
              <a:off x="7741193" y="4247753"/>
              <a:ext cx="45485" cy="35346"/>
            </a:xfrm>
            <a:custGeom>
              <a:rect b="b" l="l" r="r" t="t"/>
              <a:pathLst>
                <a:path extrusionOk="0" h="2883" w="3710">
                  <a:moveTo>
                    <a:pt x="1855" y="0"/>
                  </a:moveTo>
                  <a:cubicBezTo>
                    <a:pt x="0" y="0"/>
                    <a:pt x="0" y="2883"/>
                    <a:pt x="1855" y="2883"/>
                  </a:cubicBezTo>
                  <a:cubicBezTo>
                    <a:pt x="3709" y="2883"/>
                    <a:pt x="3709" y="0"/>
                    <a:pt x="1855" y="0"/>
                  </a:cubicBezTo>
                  <a:close/>
                </a:path>
              </a:pathLst>
            </a:custGeom>
            <a:solidFill>
              <a:srgbClr val="C8E0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9"/>
            <p:cNvSpPr/>
            <p:nvPr/>
          </p:nvSpPr>
          <p:spPr>
            <a:xfrm>
              <a:off x="7678205" y="4306744"/>
              <a:ext cx="39955" cy="42407"/>
            </a:xfrm>
            <a:custGeom>
              <a:rect b="b" l="l" r="r" t="t"/>
              <a:pathLst>
                <a:path extrusionOk="0" h="3459" w="3259">
                  <a:moveTo>
                    <a:pt x="852" y="0"/>
                  </a:moveTo>
                  <a:cubicBezTo>
                    <a:pt x="677" y="577"/>
                    <a:pt x="501" y="1128"/>
                    <a:pt x="351" y="1680"/>
                  </a:cubicBezTo>
                  <a:cubicBezTo>
                    <a:pt x="0" y="2757"/>
                    <a:pt x="902" y="3459"/>
                    <a:pt x="1755" y="3459"/>
                  </a:cubicBezTo>
                  <a:cubicBezTo>
                    <a:pt x="2331" y="3459"/>
                    <a:pt x="2907" y="3158"/>
                    <a:pt x="3133" y="2456"/>
                  </a:cubicBezTo>
                  <a:cubicBezTo>
                    <a:pt x="3183" y="2306"/>
                    <a:pt x="3208" y="2156"/>
                    <a:pt x="3258" y="2005"/>
                  </a:cubicBezTo>
                  <a:cubicBezTo>
                    <a:pt x="2456" y="1354"/>
                    <a:pt x="1654" y="702"/>
                    <a:pt x="852" y="0"/>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9"/>
            <p:cNvSpPr/>
            <p:nvPr/>
          </p:nvSpPr>
          <p:spPr>
            <a:xfrm>
              <a:off x="5997543" y="4186604"/>
              <a:ext cx="49788" cy="57781"/>
            </a:xfrm>
            <a:custGeom>
              <a:rect b="b" l="l" r="r" t="t"/>
              <a:pathLst>
                <a:path extrusionOk="0" h="4713" w="4061">
                  <a:moveTo>
                    <a:pt x="1705" y="1"/>
                  </a:moveTo>
                  <a:cubicBezTo>
                    <a:pt x="1555" y="1"/>
                    <a:pt x="1429" y="26"/>
                    <a:pt x="1304" y="76"/>
                  </a:cubicBezTo>
                  <a:cubicBezTo>
                    <a:pt x="627" y="302"/>
                    <a:pt x="1" y="1078"/>
                    <a:pt x="301" y="1830"/>
                  </a:cubicBezTo>
                  <a:cubicBezTo>
                    <a:pt x="527" y="2432"/>
                    <a:pt x="778" y="3058"/>
                    <a:pt x="1003" y="3660"/>
                  </a:cubicBezTo>
                  <a:cubicBezTo>
                    <a:pt x="1229" y="4236"/>
                    <a:pt x="1755" y="4713"/>
                    <a:pt x="2382" y="4713"/>
                  </a:cubicBezTo>
                  <a:cubicBezTo>
                    <a:pt x="2507" y="4713"/>
                    <a:pt x="2632" y="4688"/>
                    <a:pt x="2758" y="4662"/>
                  </a:cubicBezTo>
                  <a:cubicBezTo>
                    <a:pt x="3434" y="4437"/>
                    <a:pt x="4061" y="3635"/>
                    <a:pt x="3760" y="2883"/>
                  </a:cubicBezTo>
                  <a:cubicBezTo>
                    <a:pt x="3535" y="2281"/>
                    <a:pt x="3309" y="1680"/>
                    <a:pt x="3058" y="1078"/>
                  </a:cubicBezTo>
                  <a:cubicBezTo>
                    <a:pt x="2858" y="502"/>
                    <a:pt x="2307" y="1"/>
                    <a:pt x="1705" y="1"/>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9"/>
            <p:cNvSpPr/>
            <p:nvPr/>
          </p:nvSpPr>
          <p:spPr>
            <a:xfrm>
              <a:off x="6030116" y="4284309"/>
              <a:ext cx="47949" cy="45497"/>
            </a:xfrm>
            <a:custGeom>
              <a:rect b="b" l="l" r="r" t="t"/>
              <a:pathLst>
                <a:path extrusionOk="0" h="3711" w="3911">
                  <a:moveTo>
                    <a:pt x="1680" y="1"/>
                  </a:moveTo>
                  <a:cubicBezTo>
                    <a:pt x="1429" y="1"/>
                    <a:pt x="1153" y="51"/>
                    <a:pt x="953" y="201"/>
                  </a:cubicBezTo>
                  <a:cubicBezTo>
                    <a:pt x="326" y="602"/>
                    <a:pt x="0" y="1479"/>
                    <a:pt x="426" y="2156"/>
                  </a:cubicBezTo>
                  <a:cubicBezTo>
                    <a:pt x="627" y="2432"/>
                    <a:pt x="802" y="2708"/>
                    <a:pt x="1003" y="2983"/>
                  </a:cubicBezTo>
                  <a:cubicBezTo>
                    <a:pt x="1203" y="3309"/>
                    <a:pt x="1479" y="3560"/>
                    <a:pt x="1855" y="3660"/>
                  </a:cubicBezTo>
                  <a:cubicBezTo>
                    <a:pt x="1955" y="3685"/>
                    <a:pt x="2106" y="3710"/>
                    <a:pt x="2231" y="3710"/>
                  </a:cubicBezTo>
                  <a:cubicBezTo>
                    <a:pt x="2482" y="3710"/>
                    <a:pt x="2757" y="3635"/>
                    <a:pt x="2958" y="3510"/>
                  </a:cubicBezTo>
                  <a:cubicBezTo>
                    <a:pt x="3584" y="3109"/>
                    <a:pt x="3910" y="2206"/>
                    <a:pt x="3484" y="1530"/>
                  </a:cubicBezTo>
                  <a:cubicBezTo>
                    <a:pt x="3284" y="1254"/>
                    <a:pt x="3108" y="978"/>
                    <a:pt x="2908" y="703"/>
                  </a:cubicBezTo>
                  <a:cubicBezTo>
                    <a:pt x="2707" y="402"/>
                    <a:pt x="2431" y="151"/>
                    <a:pt x="2056" y="51"/>
                  </a:cubicBezTo>
                  <a:cubicBezTo>
                    <a:pt x="1930" y="26"/>
                    <a:pt x="1805" y="1"/>
                    <a:pt x="1680" y="1"/>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9"/>
            <p:cNvSpPr/>
            <p:nvPr/>
          </p:nvSpPr>
          <p:spPr>
            <a:xfrm>
              <a:off x="5986179" y="4335320"/>
              <a:ext cx="43646" cy="45485"/>
            </a:xfrm>
            <a:custGeom>
              <a:rect b="b" l="l" r="r" t="t"/>
              <a:pathLst>
                <a:path extrusionOk="0" h="3710" w="3560">
                  <a:moveTo>
                    <a:pt x="1604" y="0"/>
                  </a:moveTo>
                  <a:cubicBezTo>
                    <a:pt x="1479" y="0"/>
                    <a:pt x="1354" y="25"/>
                    <a:pt x="1254" y="75"/>
                  </a:cubicBezTo>
                  <a:cubicBezTo>
                    <a:pt x="552" y="301"/>
                    <a:pt x="0" y="1078"/>
                    <a:pt x="251" y="1830"/>
                  </a:cubicBezTo>
                  <a:cubicBezTo>
                    <a:pt x="351" y="2105"/>
                    <a:pt x="426" y="2381"/>
                    <a:pt x="527" y="2657"/>
                  </a:cubicBezTo>
                  <a:cubicBezTo>
                    <a:pt x="652" y="3033"/>
                    <a:pt x="853" y="3334"/>
                    <a:pt x="1203" y="3534"/>
                  </a:cubicBezTo>
                  <a:cubicBezTo>
                    <a:pt x="1404" y="3634"/>
                    <a:pt x="1680" y="3709"/>
                    <a:pt x="1930" y="3709"/>
                  </a:cubicBezTo>
                  <a:cubicBezTo>
                    <a:pt x="2056" y="3709"/>
                    <a:pt x="2181" y="3709"/>
                    <a:pt x="2306" y="3659"/>
                  </a:cubicBezTo>
                  <a:cubicBezTo>
                    <a:pt x="3008" y="3434"/>
                    <a:pt x="3559" y="2657"/>
                    <a:pt x="3309" y="1905"/>
                  </a:cubicBezTo>
                  <a:cubicBezTo>
                    <a:pt x="3208" y="1629"/>
                    <a:pt x="3108" y="1354"/>
                    <a:pt x="3033" y="1078"/>
                  </a:cubicBezTo>
                  <a:cubicBezTo>
                    <a:pt x="2908" y="702"/>
                    <a:pt x="2682" y="401"/>
                    <a:pt x="2356" y="201"/>
                  </a:cubicBezTo>
                  <a:cubicBezTo>
                    <a:pt x="2156" y="75"/>
                    <a:pt x="1880" y="0"/>
                    <a:pt x="1604" y="0"/>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9"/>
            <p:cNvSpPr/>
            <p:nvPr/>
          </p:nvSpPr>
          <p:spPr>
            <a:xfrm>
              <a:off x="6065753" y="4221628"/>
              <a:ext cx="46416" cy="53785"/>
            </a:xfrm>
            <a:custGeom>
              <a:rect b="b" l="l" r="r" t="t"/>
              <a:pathLst>
                <a:path extrusionOk="0" h="4387" w="3786">
                  <a:moveTo>
                    <a:pt x="1555" y="1"/>
                  </a:moveTo>
                  <a:cubicBezTo>
                    <a:pt x="1279" y="1"/>
                    <a:pt x="1028" y="51"/>
                    <a:pt x="828" y="176"/>
                  </a:cubicBezTo>
                  <a:cubicBezTo>
                    <a:pt x="126" y="653"/>
                    <a:pt x="1" y="1404"/>
                    <a:pt x="326" y="2156"/>
                  </a:cubicBezTo>
                  <a:cubicBezTo>
                    <a:pt x="552" y="2658"/>
                    <a:pt x="778" y="3159"/>
                    <a:pt x="1003" y="3685"/>
                  </a:cubicBezTo>
                  <a:cubicBezTo>
                    <a:pt x="1204" y="4136"/>
                    <a:pt x="1730" y="4387"/>
                    <a:pt x="2256" y="4387"/>
                  </a:cubicBezTo>
                  <a:cubicBezTo>
                    <a:pt x="2507" y="4387"/>
                    <a:pt x="2758" y="4337"/>
                    <a:pt x="2958" y="4186"/>
                  </a:cubicBezTo>
                  <a:cubicBezTo>
                    <a:pt x="3660" y="3735"/>
                    <a:pt x="3785" y="2958"/>
                    <a:pt x="3459" y="2232"/>
                  </a:cubicBezTo>
                  <a:cubicBezTo>
                    <a:pt x="3259" y="1730"/>
                    <a:pt x="3033" y="1204"/>
                    <a:pt x="2808" y="703"/>
                  </a:cubicBezTo>
                  <a:cubicBezTo>
                    <a:pt x="2607" y="252"/>
                    <a:pt x="2056" y="1"/>
                    <a:pt x="1555" y="1"/>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9"/>
            <p:cNvSpPr/>
            <p:nvPr/>
          </p:nvSpPr>
          <p:spPr>
            <a:xfrm>
              <a:off x="6025200" y="4115942"/>
              <a:ext cx="39649" cy="41181"/>
            </a:xfrm>
            <a:custGeom>
              <a:rect b="b" l="l" r="r" t="t"/>
              <a:pathLst>
                <a:path extrusionOk="0" h="3359" w="3234">
                  <a:moveTo>
                    <a:pt x="1504" y="0"/>
                  </a:moveTo>
                  <a:cubicBezTo>
                    <a:pt x="1379" y="0"/>
                    <a:pt x="1254" y="25"/>
                    <a:pt x="1128" y="50"/>
                  </a:cubicBezTo>
                  <a:cubicBezTo>
                    <a:pt x="802" y="151"/>
                    <a:pt x="452" y="376"/>
                    <a:pt x="276" y="702"/>
                  </a:cubicBezTo>
                  <a:cubicBezTo>
                    <a:pt x="101" y="1028"/>
                    <a:pt x="0" y="1454"/>
                    <a:pt x="126" y="1805"/>
                  </a:cubicBezTo>
                  <a:cubicBezTo>
                    <a:pt x="201" y="1980"/>
                    <a:pt x="276" y="2131"/>
                    <a:pt x="326" y="2281"/>
                  </a:cubicBezTo>
                  <a:cubicBezTo>
                    <a:pt x="477" y="2657"/>
                    <a:pt x="652" y="2958"/>
                    <a:pt x="978" y="3158"/>
                  </a:cubicBezTo>
                  <a:cubicBezTo>
                    <a:pt x="1203" y="3284"/>
                    <a:pt x="1479" y="3359"/>
                    <a:pt x="1730" y="3359"/>
                  </a:cubicBezTo>
                  <a:cubicBezTo>
                    <a:pt x="1855" y="3359"/>
                    <a:pt x="1980" y="3334"/>
                    <a:pt x="2106" y="3309"/>
                  </a:cubicBezTo>
                  <a:cubicBezTo>
                    <a:pt x="2431" y="3183"/>
                    <a:pt x="2782" y="2958"/>
                    <a:pt x="2958" y="2632"/>
                  </a:cubicBezTo>
                  <a:cubicBezTo>
                    <a:pt x="3108" y="2306"/>
                    <a:pt x="3233" y="1880"/>
                    <a:pt x="3108" y="1529"/>
                  </a:cubicBezTo>
                  <a:cubicBezTo>
                    <a:pt x="3033" y="1379"/>
                    <a:pt x="2958" y="1203"/>
                    <a:pt x="2908" y="1053"/>
                  </a:cubicBezTo>
                  <a:cubicBezTo>
                    <a:pt x="2757" y="702"/>
                    <a:pt x="2582" y="401"/>
                    <a:pt x="2256" y="201"/>
                  </a:cubicBezTo>
                  <a:cubicBezTo>
                    <a:pt x="2030" y="76"/>
                    <a:pt x="1755" y="0"/>
                    <a:pt x="1504" y="0"/>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9"/>
            <p:cNvSpPr/>
            <p:nvPr/>
          </p:nvSpPr>
          <p:spPr>
            <a:xfrm>
              <a:off x="6394508" y="2732398"/>
              <a:ext cx="50413" cy="45791"/>
            </a:xfrm>
            <a:custGeom>
              <a:rect b="b" l="l" r="r" t="t"/>
              <a:pathLst>
                <a:path extrusionOk="0" h="3735" w="4112">
                  <a:moveTo>
                    <a:pt x="2607" y="1"/>
                  </a:moveTo>
                  <a:cubicBezTo>
                    <a:pt x="2257" y="1"/>
                    <a:pt x="1906" y="126"/>
                    <a:pt x="1630" y="402"/>
                  </a:cubicBezTo>
                  <a:cubicBezTo>
                    <a:pt x="1279" y="727"/>
                    <a:pt x="903" y="1078"/>
                    <a:pt x="552" y="1404"/>
                  </a:cubicBezTo>
                  <a:cubicBezTo>
                    <a:pt x="26" y="1905"/>
                    <a:pt x="1" y="2858"/>
                    <a:pt x="552" y="3334"/>
                  </a:cubicBezTo>
                  <a:cubicBezTo>
                    <a:pt x="828" y="3610"/>
                    <a:pt x="1179" y="3735"/>
                    <a:pt x="1530" y="3735"/>
                  </a:cubicBezTo>
                  <a:cubicBezTo>
                    <a:pt x="1855" y="3735"/>
                    <a:pt x="2206" y="3610"/>
                    <a:pt x="2482" y="3334"/>
                  </a:cubicBezTo>
                  <a:cubicBezTo>
                    <a:pt x="2858" y="3008"/>
                    <a:pt x="3209" y="2657"/>
                    <a:pt x="3560" y="2331"/>
                  </a:cubicBezTo>
                  <a:cubicBezTo>
                    <a:pt x="4086" y="1830"/>
                    <a:pt x="4111" y="878"/>
                    <a:pt x="3560" y="402"/>
                  </a:cubicBezTo>
                  <a:cubicBezTo>
                    <a:pt x="3284" y="126"/>
                    <a:pt x="2933" y="1"/>
                    <a:pt x="2607" y="1"/>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9"/>
            <p:cNvSpPr/>
            <p:nvPr/>
          </p:nvSpPr>
          <p:spPr>
            <a:xfrm>
              <a:off x="6459347" y="2738846"/>
              <a:ext cx="52853" cy="47949"/>
            </a:xfrm>
            <a:custGeom>
              <a:rect b="b" l="l" r="r" t="t"/>
              <a:pathLst>
                <a:path extrusionOk="0" h="3911" w="4311">
                  <a:moveTo>
                    <a:pt x="2832" y="1"/>
                  </a:moveTo>
                  <a:cubicBezTo>
                    <a:pt x="2607" y="1"/>
                    <a:pt x="2381" y="76"/>
                    <a:pt x="2206" y="226"/>
                  </a:cubicBezTo>
                  <a:cubicBezTo>
                    <a:pt x="1704" y="602"/>
                    <a:pt x="1228" y="978"/>
                    <a:pt x="727" y="1354"/>
                  </a:cubicBezTo>
                  <a:cubicBezTo>
                    <a:pt x="426" y="1580"/>
                    <a:pt x="201" y="1780"/>
                    <a:pt x="100" y="2156"/>
                  </a:cubicBezTo>
                  <a:cubicBezTo>
                    <a:pt x="0" y="2482"/>
                    <a:pt x="50" y="2933"/>
                    <a:pt x="251" y="3234"/>
                  </a:cubicBezTo>
                  <a:cubicBezTo>
                    <a:pt x="501" y="3610"/>
                    <a:pt x="1003" y="3911"/>
                    <a:pt x="1504" y="3911"/>
                  </a:cubicBezTo>
                  <a:cubicBezTo>
                    <a:pt x="1704" y="3911"/>
                    <a:pt x="1930" y="3861"/>
                    <a:pt x="2105" y="3710"/>
                  </a:cubicBezTo>
                  <a:cubicBezTo>
                    <a:pt x="2607" y="3334"/>
                    <a:pt x="3083" y="2958"/>
                    <a:pt x="3584" y="2582"/>
                  </a:cubicBezTo>
                  <a:cubicBezTo>
                    <a:pt x="3885" y="2357"/>
                    <a:pt x="4110" y="2131"/>
                    <a:pt x="4211" y="1755"/>
                  </a:cubicBezTo>
                  <a:cubicBezTo>
                    <a:pt x="4311" y="1429"/>
                    <a:pt x="4261" y="1003"/>
                    <a:pt x="4085" y="703"/>
                  </a:cubicBezTo>
                  <a:cubicBezTo>
                    <a:pt x="3835" y="327"/>
                    <a:pt x="3308" y="1"/>
                    <a:pt x="2832" y="1"/>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9"/>
            <p:cNvSpPr/>
            <p:nvPr/>
          </p:nvSpPr>
          <p:spPr>
            <a:xfrm>
              <a:off x="6398198" y="2831329"/>
              <a:ext cx="22142" cy="6473"/>
            </a:xfrm>
            <a:custGeom>
              <a:rect b="b" l="l" r="r" t="t"/>
              <a:pathLst>
                <a:path extrusionOk="0" h="528" w="1806">
                  <a:moveTo>
                    <a:pt x="1805" y="1"/>
                  </a:moveTo>
                  <a:cubicBezTo>
                    <a:pt x="1204" y="101"/>
                    <a:pt x="602" y="201"/>
                    <a:pt x="1" y="327"/>
                  </a:cubicBezTo>
                  <a:cubicBezTo>
                    <a:pt x="226" y="452"/>
                    <a:pt x="502" y="527"/>
                    <a:pt x="778" y="527"/>
                  </a:cubicBezTo>
                  <a:cubicBezTo>
                    <a:pt x="1128" y="527"/>
                    <a:pt x="1454" y="427"/>
                    <a:pt x="1680" y="151"/>
                  </a:cubicBezTo>
                  <a:cubicBezTo>
                    <a:pt x="1730" y="101"/>
                    <a:pt x="1755" y="51"/>
                    <a:pt x="1805" y="1"/>
                  </a:cubicBezTo>
                  <a:close/>
                </a:path>
              </a:pathLst>
            </a:custGeom>
            <a:solidFill>
              <a:srgbClr val="C8E0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9"/>
            <p:cNvSpPr/>
            <p:nvPr/>
          </p:nvSpPr>
          <p:spPr>
            <a:xfrm>
              <a:off x="6390205" y="2795385"/>
              <a:ext cx="41194" cy="39955"/>
            </a:xfrm>
            <a:custGeom>
              <a:rect b="b" l="l" r="r" t="t"/>
              <a:pathLst>
                <a:path extrusionOk="0" h="3259" w="3360">
                  <a:moveTo>
                    <a:pt x="1906" y="0"/>
                  </a:moveTo>
                  <a:cubicBezTo>
                    <a:pt x="1580" y="0"/>
                    <a:pt x="1229" y="126"/>
                    <a:pt x="1003" y="401"/>
                  </a:cubicBezTo>
                  <a:cubicBezTo>
                    <a:pt x="803" y="652"/>
                    <a:pt x="602" y="878"/>
                    <a:pt x="402" y="1128"/>
                  </a:cubicBezTo>
                  <a:cubicBezTo>
                    <a:pt x="151" y="1429"/>
                    <a:pt x="1" y="1730"/>
                    <a:pt x="1" y="2106"/>
                  </a:cubicBezTo>
                  <a:cubicBezTo>
                    <a:pt x="1" y="2432"/>
                    <a:pt x="151" y="2833"/>
                    <a:pt x="402" y="3083"/>
                  </a:cubicBezTo>
                  <a:cubicBezTo>
                    <a:pt x="477" y="3133"/>
                    <a:pt x="552" y="3208"/>
                    <a:pt x="653" y="3259"/>
                  </a:cubicBezTo>
                  <a:cubicBezTo>
                    <a:pt x="1254" y="3133"/>
                    <a:pt x="1856" y="3033"/>
                    <a:pt x="2457" y="2933"/>
                  </a:cubicBezTo>
                  <a:lnTo>
                    <a:pt x="2958" y="2331"/>
                  </a:lnTo>
                  <a:cubicBezTo>
                    <a:pt x="3184" y="2056"/>
                    <a:pt x="3359" y="1755"/>
                    <a:pt x="3359" y="1379"/>
                  </a:cubicBezTo>
                  <a:cubicBezTo>
                    <a:pt x="3359" y="1028"/>
                    <a:pt x="3209" y="627"/>
                    <a:pt x="2958" y="401"/>
                  </a:cubicBezTo>
                  <a:cubicBezTo>
                    <a:pt x="2683" y="151"/>
                    <a:pt x="2282" y="0"/>
                    <a:pt x="1906" y="0"/>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9"/>
            <p:cNvSpPr/>
            <p:nvPr/>
          </p:nvSpPr>
          <p:spPr>
            <a:xfrm>
              <a:off x="6329681" y="2768342"/>
              <a:ext cx="43033" cy="39968"/>
            </a:xfrm>
            <a:custGeom>
              <a:rect b="b" l="l" r="r" t="t"/>
              <a:pathLst>
                <a:path extrusionOk="0" h="3260" w="3510">
                  <a:moveTo>
                    <a:pt x="2056" y="1"/>
                  </a:moveTo>
                  <a:cubicBezTo>
                    <a:pt x="1830" y="1"/>
                    <a:pt x="1605" y="76"/>
                    <a:pt x="1404" y="201"/>
                  </a:cubicBezTo>
                  <a:cubicBezTo>
                    <a:pt x="1179" y="377"/>
                    <a:pt x="953" y="527"/>
                    <a:pt x="727" y="678"/>
                  </a:cubicBezTo>
                  <a:cubicBezTo>
                    <a:pt x="427" y="903"/>
                    <a:pt x="201" y="1154"/>
                    <a:pt x="101" y="1505"/>
                  </a:cubicBezTo>
                  <a:cubicBezTo>
                    <a:pt x="1" y="1831"/>
                    <a:pt x="51" y="2282"/>
                    <a:pt x="226" y="2557"/>
                  </a:cubicBezTo>
                  <a:cubicBezTo>
                    <a:pt x="502" y="2958"/>
                    <a:pt x="978" y="3259"/>
                    <a:pt x="1479" y="3259"/>
                  </a:cubicBezTo>
                  <a:cubicBezTo>
                    <a:pt x="1680" y="3259"/>
                    <a:pt x="1905" y="3184"/>
                    <a:pt x="2106" y="3059"/>
                  </a:cubicBezTo>
                  <a:cubicBezTo>
                    <a:pt x="2331" y="2883"/>
                    <a:pt x="2557" y="2733"/>
                    <a:pt x="2808" y="2582"/>
                  </a:cubicBezTo>
                  <a:cubicBezTo>
                    <a:pt x="3083" y="2357"/>
                    <a:pt x="3334" y="2106"/>
                    <a:pt x="3434" y="1755"/>
                  </a:cubicBezTo>
                  <a:cubicBezTo>
                    <a:pt x="3509" y="1430"/>
                    <a:pt x="3484" y="978"/>
                    <a:pt x="3284" y="703"/>
                  </a:cubicBezTo>
                  <a:cubicBezTo>
                    <a:pt x="3033" y="302"/>
                    <a:pt x="2532" y="1"/>
                    <a:pt x="2056" y="1"/>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9"/>
            <p:cNvSpPr/>
            <p:nvPr/>
          </p:nvSpPr>
          <p:spPr>
            <a:xfrm>
              <a:off x="6449515" y="2825494"/>
              <a:ext cx="48562" cy="13229"/>
            </a:xfrm>
            <a:custGeom>
              <a:rect b="b" l="l" r="r" t="t"/>
              <a:pathLst>
                <a:path extrusionOk="0" h="1079" w="3961">
                  <a:moveTo>
                    <a:pt x="3960" y="1"/>
                  </a:moveTo>
                  <a:cubicBezTo>
                    <a:pt x="2757" y="26"/>
                    <a:pt x="1554" y="76"/>
                    <a:pt x="376" y="176"/>
                  </a:cubicBezTo>
                  <a:cubicBezTo>
                    <a:pt x="125" y="402"/>
                    <a:pt x="0" y="727"/>
                    <a:pt x="0" y="1078"/>
                  </a:cubicBezTo>
                  <a:lnTo>
                    <a:pt x="3860" y="652"/>
                  </a:lnTo>
                  <a:cubicBezTo>
                    <a:pt x="3935" y="452"/>
                    <a:pt x="3960" y="226"/>
                    <a:pt x="3960" y="1"/>
                  </a:cubicBezTo>
                  <a:close/>
                </a:path>
              </a:pathLst>
            </a:custGeom>
            <a:solidFill>
              <a:srgbClr val="C8E0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9"/>
            <p:cNvSpPr/>
            <p:nvPr/>
          </p:nvSpPr>
          <p:spPr>
            <a:xfrm>
              <a:off x="6454124" y="2809827"/>
              <a:ext cx="43952" cy="17838"/>
            </a:xfrm>
            <a:custGeom>
              <a:rect b="b" l="l" r="r" t="t"/>
              <a:pathLst>
                <a:path extrusionOk="0" h="1455" w="3585">
                  <a:moveTo>
                    <a:pt x="2231" y="0"/>
                  </a:moveTo>
                  <a:cubicBezTo>
                    <a:pt x="1880" y="0"/>
                    <a:pt x="1529" y="126"/>
                    <a:pt x="1228" y="401"/>
                  </a:cubicBezTo>
                  <a:cubicBezTo>
                    <a:pt x="827" y="727"/>
                    <a:pt x="426" y="1078"/>
                    <a:pt x="25" y="1429"/>
                  </a:cubicBezTo>
                  <a:cubicBezTo>
                    <a:pt x="0" y="1429"/>
                    <a:pt x="0" y="1429"/>
                    <a:pt x="0" y="1454"/>
                  </a:cubicBezTo>
                  <a:cubicBezTo>
                    <a:pt x="1178" y="1354"/>
                    <a:pt x="2381" y="1304"/>
                    <a:pt x="3584" y="1279"/>
                  </a:cubicBezTo>
                  <a:cubicBezTo>
                    <a:pt x="3559" y="928"/>
                    <a:pt x="3409" y="602"/>
                    <a:pt x="3183" y="401"/>
                  </a:cubicBezTo>
                  <a:cubicBezTo>
                    <a:pt x="2882" y="126"/>
                    <a:pt x="2556" y="0"/>
                    <a:pt x="2231" y="0"/>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9"/>
            <p:cNvSpPr/>
            <p:nvPr/>
          </p:nvSpPr>
          <p:spPr>
            <a:xfrm>
              <a:off x="6545063" y="2743456"/>
              <a:ext cx="38423" cy="37503"/>
            </a:xfrm>
            <a:custGeom>
              <a:rect b="b" l="l" r="r" t="t"/>
              <a:pathLst>
                <a:path extrusionOk="0" h="3059" w="3134">
                  <a:moveTo>
                    <a:pt x="1780" y="1"/>
                  </a:moveTo>
                  <a:cubicBezTo>
                    <a:pt x="1379" y="26"/>
                    <a:pt x="1103" y="151"/>
                    <a:pt x="803" y="402"/>
                  </a:cubicBezTo>
                  <a:cubicBezTo>
                    <a:pt x="677" y="502"/>
                    <a:pt x="552" y="602"/>
                    <a:pt x="402" y="703"/>
                  </a:cubicBezTo>
                  <a:cubicBezTo>
                    <a:pt x="151" y="903"/>
                    <a:pt x="1" y="1354"/>
                    <a:pt x="1" y="1680"/>
                  </a:cubicBezTo>
                  <a:cubicBezTo>
                    <a:pt x="1" y="2006"/>
                    <a:pt x="151" y="2407"/>
                    <a:pt x="402" y="2658"/>
                  </a:cubicBezTo>
                  <a:cubicBezTo>
                    <a:pt x="652" y="2883"/>
                    <a:pt x="978" y="3059"/>
                    <a:pt x="1329" y="3059"/>
                  </a:cubicBezTo>
                  <a:lnTo>
                    <a:pt x="1379" y="3059"/>
                  </a:lnTo>
                  <a:cubicBezTo>
                    <a:pt x="1780" y="3033"/>
                    <a:pt x="2056" y="2883"/>
                    <a:pt x="2357" y="2658"/>
                  </a:cubicBezTo>
                  <a:cubicBezTo>
                    <a:pt x="2482" y="2532"/>
                    <a:pt x="2607" y="2432"/>
                    <a:pt x="2732" y="2332"/>
                  </a:cubicBezTo>
                  <a:cubicBezTo>
                    <a:pt x="2983" y="2131"/>
                    <a:pt x="3133" y="1680"/>
                    <a:pt x="3133" y="1379"/>
                  </a:cubicBezTo>
                  <a:cubicBezTo>
                    <a:pt x="3133" y="1028"/>
                    <a:pt x="2983" y="627"/>
                    <a:pt x="2732" y="402"/>
                  </a:cubicBezTo>
                  <a:cubicBezTo>
                    <a:pt x="2482" y="176"/>
                    <a:pt x="2156" y="1"/>
                    <a:pt x="1805" y="1"/>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9"/>
            <p:cNvSpPr/>
            <p:nvPr/>
          </p:nvSpPr>
          <p:spPr>
            <a:xfrm>
              <a:off x="7434995" y="4046433"/>
              <a:ext cx="89290" cy="162935"/>
            </a:xfrm>
            <a:custGeom>
              <a:rect b="b" l="l" r="r" t="t"/>
              <a:pathLst>
                <a:path extrusionOk="0" h="13290" w="7283">
                  <a:moveTo>
                    <a:pt x="3263" y="0"/>
                  </a:moveTo>
                  <a:cubicBezTo>
                    <a:pt x="0" y="0"/>
                    <a:pt x="2872" y="13289"/>
                    <a:pt x="2872" y="13289"/>
                  </a:cubicBezTo>
                  <a:cubicBezTo>
                    <a:pt x="2872" y="13289"/>
                    <a:pt x="7283" y="833"/>
                    <a:pt x="3548" y="31"/>
                  </a:cubicBezTo>
                  <a:cubicBezTo>
                    <a:pt x="3448" y="10"/>
                    <a:pt x="3353" y="0"/>
                    <a:pt x="3263"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9"/>
            <p:cNvSpPr/>
            <p:nvPr/>
          </p:nvSpPr>
          <p:spPr>
            <a:xfrm>
              <a:off x="5977573" y="3574565"/>
              <a:ext cx="107250" cy="152723"/>
            </a:xfrm>
            <a:custGeom>
              <a:rect b="b" l="l" r="r" t="t"/>
              <a:pathLst>
                <a:path extrusionOk="0" h="12457" w="8748">
                  <a:moveTo>
                    <a:pt x="4736" y="0"/>
                  </a:moveTo>
                  <a:cubicBezTo>
                    <a:pt x="1215" y="0"/>
                    <a:pt x="1" y="12457"/>
                    <a:pt x="1" y="12457"/>
                  </a:cubicBezTo>
                  <a:cubicBezTo>
                    <a:pt x="1" y="12457"/>
                    <a:pt x="8748" y="702"/>
                    <a:pt x="5013" y="26"/>
                  </a:cubicBezTo>
                  <a:cubicBezTo>
                    <a:pt x="4919" y="9"/>
                    <a:pt x="4827" y="0"/>
                    <a:pt x="4736"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69"/>
            <p:cNvSpPr/>
            <p:nvPr/>
          </p:nvSpPr>
          <p:spPr>
            <a:xfrm>
              <a:off x="6017820" y="3650940"/>
              <a:ext cx="113405" cy="150712"/>
            </a:xfrm>
            <a:custGeom>
              <a:rect b="b" l="l" r="r" t="t"/>
              <a:pathLst>
                <a:path extrusionOk="0" h="12293" w="9250">
                  <a:moveTo>
                    <a:pt x="5238" y="1"/>
                  </a:moveTo>
                  <a:cubicBezTo>
                    <a:pt x="1747" y="1"/>
                    <a:pt x="1" y="12292"/>
                    <a:pt x="1" y="12292"/>
                  </a:cubicBezTo>
                  <a:cubicBezTo>
                    <a:pt x="1" y="12292"/>
                    <a:pt x="9249" y="838"/>
                    <a:pt x="5565" y="36"/>
                  </a:cubicBezTo>
                  <a:cubicBezTo>
                    <a:pt x="5454" y="13"/>
                    <a:pt x="5345" y="1"/>
                    <a:pt x="5238"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69"/>
            <p:cNvSpPr/>
            <p:nvPr/>
          </p:nvSpPr>
          <p:spPr>
            <a:xfrm>
              <a:off x="6065447" y="3723465"/>
              <a:ext cx="94647" cy="156536"/>
            </a:xfrm>
            <a:custGeom>
              <a:rect b="b" l="l" r="r" t="t"/>
              <a:pathLst>
                <a:path extrusionOk="0" h="12768" w="7720">
                  <a:moveTo>
                    <a:pt x="3759" y="0"/>
                  </a:moveTo>
                  <a:cubicBezTo>
                    <a:pt x="171" y="0"/>
                    <a:pt x="1" y="12767"/>
                    <a:pt x="1" y="12767"/>
                  </a:cubicBezTo>
                  <a:cubicBezTo>
                    <a:pt x="1" y="12767"/>
                    <a:pt x="7720" y="436"/>
                    <a:pt x="3935" y="10"/>
                  </a:cubicBezTo>
                  <a:cubicBezTo>
                    <a:pt x="3876" y="3"/>
                    <a:pt x="3817" y="0"/>
                    <a:pt x="3759"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9"/>
            <p:cNvSpPr/>
            <p:nvPr/>
          </p:nvSpPr>
          <p:spPr>
            <a:xfrm>
              <a:off x="6121986" y="3801458"/>
              <a:ext cx="98337" cy="155653"/>
            </a:xfrm>
            <a:custGeom>
              <a:rect b="b" l="l" r="r" t="t"/>
              <a:pathLst>
                <a:path extrusionOk="0" h="12696" w="8021">
                  <a:moveTo>
                    <a:pt x="4052" y="0"/>
                  </a:moveTo>
                  <a:cubicBezTo>
                    <a:pt x="459" y="0"/>
                    <a:pt x="0" y="12696"/>
                    <a:pt x="0" y="12696"/>
                  </a:cubicBezTo>
                  <a:cubicBezTo>
                    <a:pt x="0" y="12696"/>
                    <a:pt x="8020" y="515"/>
                    <a:pt x="4261" y="14"/>
                  </a:cubicBezTo>
                  <a:cubicBezTo>
                    <a:pt x="4190" y="5"/>
                    <a:pt x="4121" y="0"/>
                    <a:pt x="4052"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69"/>
            <p:cNvSpPr/>
            <p:nvPr/>
          </p:nvSpPr>
          <p:spPr>
            <a:xfrm>
              <a:off x="5999394" y="3973993"/>
              <a:ext cx="180369" cy="65150"/>
            </a:xfrm>
            <a:custGeom>
              <a:rect b="b" l="l" r="r" t="t"/>
              <a:pathLst>
                <a:path extrusionOk="0" h="5314" w="14712">
                  <a:moveTo>
                    <a:pt x="2172" y="0"/>
                  </a:moveTo>
                  <a:cubicBezTo>
                    <a:pt x="1408" y="0"/>
                    <a:pt x="888" y="242"/>
                    <a:pt x="752" y="827"/>
                  </a:cubicBezTo>
                  <a:cubicBezTo>
                    <a:pt x="0" y="4161"/>
                    <a:pt x="14712" y="5314"/>
                    <a:pt x="14712" y="5314"/>
                  </a:cubicBezTo>
                  <a:cubicBezTo>
                    <a:pt x="14712" y="5314"/>
                    <a:pt x="5754" y="0"/>
                    <a:pt x="2172"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9"/>
            <p:cNvSpPr/>
            <p:nvPr/>
          </p:nvSpPr>
          <p:spPr>
            <a:xfrm>
              <a:off x="6162650" y="3871053"/>
              <a:ext cx="93311" cy="159797"/>
            </a:xfrm>
            <a:custGeom>
              <a:rect b="b" l="l" r="r" t="t"/>
              <a:pathLst>
                <a:path extrusionOk="0" h="13034" w="7611">
                  <a:moveTo>
                    <a:pt x="3758" y="1"/>
                  </a:moveTo>
                  <a:cubicBezTo>
                    <a:pt x="1" y="1"/>
                    <a:pt x="1220" y="13034"/>
                    <a:pt x="1220" y="13034"/>
                  </a:cubicBezTo>
                  <a:cubicBezTo>
                    <a:pt x="1220" y="13034"/>
                    <a:pt x="7611" y="127"/>
                    <a:pt x="3801" y="1"/>
                  </a:cubicBezTo>
                  <a:cubicBezTo>
                    <a:pt x="3787" y="1"/>
                    <a:pt x="3772" y="1"/>
                    <a:pt x="3758"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9"/>
            <p:cNvSpPr/>
            <p:nvPr/>
          </p:nvSpPr>
          <p:spPr>
            <a:xfrm>
              <a:off x="7348825" y="2840131"/>
              <a:ext cx="125383" cy="152527"/>
            </a:xfrm>
            <a:custGeom>
              <a:rect b="b" l="l" r="r" t="t"/>
              <a:pathLst>
                <a:path extrusionOk="0" h="12441" w="10227">
                  <a:moveTo>
                    <a:pt x="6741" y="0"/>
                  </a:moveTo>
                  <a:cubicBezTo>
                    <a:pt x="3862" y="0"/>
                    <a:pt x="1" y="12441"/>
                    <a:pt x="1" y="12441"/>
                  </a:cubicBezTo>
                  <a:cubicBezTo>
                    <a:pt x="1" y="12441"/>
                    <a:pt x="10227" y="2140"/>
                    <a:pt x="7319" y="185"/>
                  </a:cubicBezTo>
                  <a:cubicBezTo>
                    <a:pt x="7132" y="59"/>
                    <a:pt x="6939" y="0"/>
                    <a:pt x="6741"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9"/>
            <p:cNvSpPr/>
            <p:nvPr/>
          </p:nvSpPr>
          <p:spPr>
            <a:xfrm>
              <a:off x="7355592" y="2921213"/>
              <a:ext cx="120454" cy="155015"/>
            </a:xfrm>
            <a:custGeom>
              <a:rect b="b" l="l" r="r" t="t"/>
              <a:pathLst>
                <a:path extrusionOk="0" h="12644" w="9825">
                  <a:moveTo>
                    <a:pt x="6292" y="1"/>
                  </a:moveTo>
                  <a:cubicBezTo>
                    <a:pt x="3388" y="1"/>
                    <a:pt x="0" y="12644"/>
                    <a:pt x="0" y="12644"/>
                  </a:cubicBezTo>
                  <a:cubicBezTo>
                    <a:pt x="0" y="12644"/>
                    <a:pt x="9825" y="2017"/>
                    <a:pt x="6842" y="163"/>
                  </a:cubicBezTo>
                  <a:cubicBezTo>
                    <a:pt x="6662" y="53"/>
                    <a:pt x="6478" y="1"/>
                    <a:pt x="6292"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9"/>
            <p:cNvSpPr/>
            <p:nvPr/>
          </p:nvSpPr>
          <p:spPr>
            <a:xfrm>
              <a:off x="7178312" y="2972297"/>
              <a:ext cx="172694" cy="96866"/>
            </a:xfrm>
            <a:custGeom>
              <a:rect b="b" l="l" r="r" t="t"/>
              <a:pathLst>
                <a:path extrusionOk="0" h="7901" w="14086">
                  <a:moveTo>
                    <a:pt x="3826" y="1"/>
                  </a:moveTo>
                  <a:cubicBezTo>
                    <a:pt x="3380" y="1"/>
                    <a:pt x="2992" y="133"/>
                    <a:pt x="2682" y="432"/>
                  </a:cubicBezTo>
                  <a:cubicBezTo>
                    <a:pt x="0" y="3038"/>
                    <a:pt x="14085" y="7900"/>
                    <a:pt x="14085" y="7900"/>
                  </a:cubicBezTo>
                  <a:cubicBezTo>
                    <a:pt x="14085" y="7900"/>
                    <a:pt x="7267" y="1"/>
                    <a:pt x="3826"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9"/>
            <p:cNvSpPr/>
            <p:nvPr/>
          </p:nvSpPr>
          <p:spPr>
            <a:xfrm>
              <a:off x="7357124" y="3020831"/>
              <a:ext cx="134603" cy="147267"/>
            </a:xfrm>
            <a:custGeom>
              <a:rect b="b" l="l" r="r" t="t"/>
              <a:pathLst>
                <a:path extrusionOk="0" h="12012" w="10979">
                  <a:moveTo>
                    <a:pt x="7617" y="1"/>
                  </a:moveTo>
                  <a:cubicBezTo>
                    <a:pt x="4766" y="1"/>
                    <a:pt x="1" y="12012"/>
                    <a:pt x="1" y="12012"/>
                  </a:cubicBezTo>
                  <a:cubicBezTo>
                    <a:pt x="1" y="12012"/>
                    <a:pt x="10978" y="2388"/>
                    <a:pt x="8246" y="232"/>
                  </a:cubicBezTo>
                  <a:cubicBezTo>
                    <a:pt x="8050" y="74"/>
                    <a:pt x="7839" y="1"/>
                    <a:pt x="7617"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9"/>
            <p:cNvSpPr/>
            <p:nvPr/>
          </p:nvSpPr>
          <p:spPr>
            <a:xfrm>
              <a:off x="7190902" y="3049211"/>
              <a:ext cx="162555" cy="111210"/>
            </a:xfrm>
            <a:custGeom>
              <a:rect b="b" l="l" r="r" t="t"/>
              <a:pathLst>
                <a:path extrusionOk="0" h="9071" w="13259">
                  <a:moveTo>
                    <a:pt x="3918" y="1"/>
                  </a:moveTo>
                  <a:cubicBezTo>
                    <a:pt x="3565" y="1"/>
                    <a:pt x="3242" y="101"/>
                    <a:pt x="2958" y="323"/>
                  </a:cubicBezTo>
                  <a:cubicBezTo>
                    <a:pt x="1" y="2654"/>
                    <a:pt x="13259" y="9070"/>
                    <a:pt x="13259" y="9070"/>
                  </a:cubicBezTo>
                  <a:cubicBezTo>
                    <a:pt x="13259" y="9070"/>
                    <a:pt x="7267" y="1"/>
                    <a:pt x="3918"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9"/>
            <p:cNvSpPr/>
            <p:nvPr/>
          </p:nvSpPr>
          <p:spPr>
            <a:xfrm>
              <a:off x="7351595" y="3113817"/>
              <a:ext cx="131832" cy="148603"/>
            </a:xfrm>
            <a:custGeom>
              <a:rect b="b" l="l" r="r" t="t"/>
              <a:pathLst>
                <a:path extrusionOk="0" h="12121" w="10753">
                  <a:moveTo>
                    <a:pt x="7379" y="1"/>
                  </a:moveTo>
                  <a:cubicBezTo>
                    <a:pt x="4510" y="1"/>
                    <a:pt x="0" y="12121"/>
                    <a:pt x="0" y="12121"/>
                  </a:cubicBezTo>
                  <a:cubicBezTo>
                    <a:pt x="0" y="12121"/>
                    <a:pt x="10752" y="2321"/>
                    <a:pt x="7995" y="216"/>
                  </a:cubicBezTo>
                  <a:cubicBezTo>
                    <a:pt x="7801" y="69"/>
                    <a:pt x="7595" y="1"/>
                    <a:pt x="7379"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9"/>
            <p:cNvSpPr/>
            <p:nvPr/>
          </p:nvSpPr>
          <p:spPr>
            <a:xfrm>
              <a:off x="7182909" y="3146390"/>
              <a:ext cx="164713" cy="108354"/>
            </a:xfrm>
            <a:custGeom>
              <a:rect b="b" l="l" r="r" t="t"/>
              <a:pathLst>
                <a:path extrusionOk="0" h="8838" w="13435">
                  <a:moveTo>
                    <a:pt x="3919" y="0"/>
                  </a:moveTo>
                  <a:cubicBezTo>
                    <a:pt x="3553" y="0"/>
                    <a:pt x="3220" y="106"/>
                    <a:pt x="2933" y="341"/>
                  </a:cubicBezTo>
                  <a:cubicBezTo>
                    <a:pt x="1" y="2722"/>
                    <a:pt x="13435" y="8837"/>
                    <a:pt x="13435" y="8837"/>
                  </a:cubicBezTo>
                  <a:cubicBezTo>
                    <a:pt x="13435" y="8837"/>
                    <a:pt x="7265" y="0"/>
                    <a:pt x="3919"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9"/>
            <p:cNvSpPr/>
            <p:nvPr/>
          </p:nvSpPr>
          <p:spPr>
            <a:xfrm>
              <a:off x="7343909" y="3215188"/>
              <a:ext cx="144435" cy="139408"/>
            </a:xfrm>
            <a:custGeom>
              <a:rect b="b" l="l" r="r" t="t"/>
              <a:pathLst>
                <a:path extrusionOk="0" h="11371" w="11781">
                  <a:moveTo>
                    <a:pt x="8627" y="0"/>
                  </a:moveTo>
                  <a:cubicBezTo>
                    <a:pt x="5760" y="0"/>
                    <a:pt x="1" y="11371"/>
                    <a:pt x="1" y="11371"/>
                  </a:cubicBezTo>
                  <a:cubicBezTo>
                    <a:pt x="1" y="11371"/>
                    <a:pt x="11780" y="2699"/>
                    <a:pt x="9324" y="293"/>
                  </a:cubicBezTo>
                  <a:cubicBezTo>
                    <a:pt x="9119" y="92"/>
                    <a:pt x="8885" y="0"/>
                    <a:pt x="8627"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9"/>
            <p:cNvSpPr/>
            <p:nvPr/>
          </p:nvSpPr>
          <p:spPr>
            <a:xfrm>
              <a:off x="7188144" y="3224971"/>
              <a:ext cx="152723" cy="121644"/>
            </a:xfrm>
            <a:custGeom>
              <a:rect b="b" l="l" r="r" t="t"/>
              <a:pathLst>
                <a:path extrusionOk="0" h="9922" w="12457">
                  <a:moveTo>
                    <a:pt x="3982" y="0"/>
                  </a:moveTo>
                  <a:cubicBezTo>
                    <a:pt x="3691" y="0"/>
                    <a:pt x="3415" y="78"/>
                    <a:pt x="3158" y="247"/>
                  </a:cubicBezTo>
                  <a:cubicBezTo>
                    <a:pt x="0" y="2327"/>
                    <a:pt x="12456" y="9921"/>
                    <a:pt x="12456" y="9921"/>
                  </a:cubicBezTo>
                  <a:cubicBezTo>
                    <a:pt x="12456" y="9921"/>
                    <a:pt x="7274" y="0"/>
                    <a:pt x="3982"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9"/>
            <p:cNvSpPr/>
            <p:nvPr/>
          </p:nvSpPr>
          <p:spPr>
            <a:xfrm>
              <a:off x="6743282" y="4472794"/>
              <a:ext cx="170819" cy="40151"/>
            </a:xfrm>
            <a:custGeom>
              <a:rect b="b" l="l" r="r" t="t"/>
              <a:pathLst>
                <a:path extrusionOk="0" h="3275" w="13933">
                  <a:moveTo>
                    <a:pt x="2873" y="1"/>
                  </a:moveTo>
                  <a:cubicBezTo>
                    <a:pt x="1161" y="1"/>
                    <a:pt x="0" y="381"/>
                    <a:pt x="173" y="1468"/>
                  </a:cubicBezTo>
                  <a:cubicBezTo>
                    <a:pt x="389" y="2845"/>
                    <a:pt x="2391" y="3274"/>
                    <a:pt x="4804" y="3274"/>
                  </a:cubicBezTo>
                  <a:cubicBezTo>
                    <a:pt x="8804" y="3274"/>
                    <a:pt x="13932" y="2095"/>
                    <a:pt x="13932" y="2095"/>
                  </a:cubicBezTo>
                  <a:cubicBezTo>
                    <a:pt x="13932" y="2095"/>
                    <a:pt x="6887" y="1"/>
                    <a:pt x="2873"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9"/>
            <p:cNvSpPr/>
            <p:nvPr/>
          </p:nvSpPr>
          <p:spPr>
            <a:xfrm>
              <a:off x="6805399" y="4398148"/>
              <a:ext cx="170451" cy="40752"/>
            </a:xfrm>
            <a:custGeom>
              <a:rect b="b" l="l" r="r" t="t"/>
              <a:pathLst>
                <a:path extrusionOk="0" h="3324" w="13903">
                  <a:moveTo>
                    <a:pt x="2642" y="0"/>
                  </a:moveTo>
                  <a:cubicBezTo>
                    <a:pt x="1058" y="0"/>
                    <a:pt x="0" y="373"/>
                    <a:pt x="143" y="1417"/>
                  </a:cubicBezTo>
                  <a:cubicBezTo>
                    <a:pt x="344" y="2884"/>
                    <a:pt x="2598" y="3324"/>
                    <a:pt x="5225" y="3324"/>
                  </a:cubicBezTo>
                  <a:cubicBezTo>
                    <a:pt x="9147" y="3324"/>
                    <a:pt x="13903" y="2344"/>
                    <a:pt x="13903" y="2344"/>
                  </a:cubicBezTo>
                  <a:cubicBezTo>
                    <a:pt x="13903" y="2344"/>
                    <a:pt x="6615" y="0"/>
                    <a:pt x="2642"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9"/>
            <p:cNvSpPr/>
            <p:nvPr/>
          </p:nvSpPr>
          <p:spPr>
            <a:xfrm>
              <a:off x="6863116" y="4343153"/>
              <a:ext cx="171726" cy="39882"/>
            </a:xfrm>
            <a:custGeom>
              <a:rect b="b" l="l" r="r" t="t"/>
              <a:pathLst>
                <a:path extrusionOk="0" h="3253" w="14007">
                  <a:moveTo>
                    <a:pt x="4469" y="0"/>
                  </a:moveTo>
                  <a:cubicBezTo>
                    <a:pt x="1945" y="0"/>
                    <a:pt x="0" y="428"/>
                    <a:pt x="347" y="1817"/>
                  </a:cubicBezTo>
                  <a:cubicBezTo>
                    <a:pt x="613" y="2878"/>
                    <a:pt x="1902" y="3252"/>
                    <a:pt x="3590" y="3252"/>
                  </a:cubicBezTo>
                  <a:cubicBezTo>
                    <a:pt x="7646" y="3252"/>
                    <a:pt x="14007" y="1091"/>
                    <a:pt x="14007" y="1091"/>
                  </a:cubicBezTo>
                  <a:cubicBezTo>
                    <a:pt x="14007" y="1091"/>
                    <a:pt x="8500" y="0"/>
                    <a:pt x="4469"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9"/>
            <p:cNvSpPr/>
            <p:nvPr/>
          </p:nvSpPr>
          <p:spPr>
            <a:xfrm>
              <a:off x="7035750" y="4286160"/>
              <a:ext cx="86556" cy="173001"/>
            </a:xfrm>
            <a:custGeom>
              <a:rect b="b" l="l" r="r" t="t"/>
              <a:pathLst>
                <a:path extrusionOk="0" h="14111" w="7060">
                  <a:moveTo>
                    <a:pt x="4862" y="0"/>
                  </a:moveTo>
                  <a:cubicBezTo>
                    <a:pt x="4862" y="1"/>
                    <a:pt x="0" y="14060"/>
                    <a:pt x="3534" y="14110"/>
                  </a:cubicBezTo>
                  <a:cubicBezTo>
                    <a:pt x="3540" y="14111"/>
                    <a:pt x="3546" y="14111"/>
                    <a:pt x="3552" y="14111"/>
                  </a:cubicBezTo>
                  <a:cubicBezTo>
                    <a:pt x="7060" y="14111"/>
                    <a:pt x="4862" y="1"/>
                    <a:pt x="4862"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9"/>
            <p:cNvSpPr/>
            <p:nvPr/>
          </p:nvSpPr>
          <p:spPr>
            <a:xfrm>
              <a:off x="6916137" y="4271535"/>
              <a:ext cx="171554" cy="39502"/>
            </a:xfrm>
            <a:custGeom>
              <a:rect b="b" l="l" r="r" t="t"/>
              <a:pathLst>
                <a:path extrusionOk="0" h="3222" w="13993">
                  <a:moveTo>
                    <a:pt x="3661" y="0"/>
                  </a:moveTo>
                  <a:cubicBezTo>
                    <a:pt x="1534" y="0"/>
                    <a:pt x="0" y="407"/>
                    <a:pt x="258" y="1644"/>
                  </a:cubicBezTo>
                  <a:cubicBezTo>
                    <a:pt x="510" y="2823"/>
                    <a:pt x="2044" y="3221"/>
                    <a:pt x="4001" y="3221"/>
                  </a:cubicBezTo>
                  <a:cubicBezTo>
                    <a:pt x="8078" y="3221"/>
                    <a:pt x="13993" y="1494"/>
                    <a:pt x="13993" y="1494"/>
                  </a:cubicBezTo>
                  <a:cubicBezTo>
                    <a:pt x="13993" y="1494"/>
                    <a:pt x="7737" y="0"/>
                    <a:pt x="3661"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9"/>
            <p:cNvSpPr/>
            <p:nvPr/>
          </p:nvSpPr>
          <p:spPr>
            <a:xfrm>
              <a:off x="7109562" y="4210264"/>
              <a:ext cx="84435" cy="174938"/>
            </a:xfrm>
            <a:custGeom>
              <a:rect b="b" l="l" r="r" t="t"/>
              <a:pathLst>
                <a:path extrusionOk="0" h="14269" w="6887">
                  <a:moveTo>
                    <a:pt x="3152" y="1"/>
                  </a:moveTo>
                  <a:cubicBezTo>
                    <a:pt x="3152" y="1"/>
                    <a:pt x="0" y="14268"/>
                    <a:pt x="3273" y="14268"/>
                  </a:cubicBezTo>
                  <a:cubicBezTo>
                    <a:pt x="3315" y="14268"/>
                    <a:pt x="3358" y="14266"/>
                    <a:pt x="3403" y="14261"/>
                  </a:cubicBezTo>
                  <a:cubicBezTo>
                    <a:pt x="6886" y="13910"/>
                    <a:pt x="3152" y="1"/>
                    <a:pt x="3152"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9"/>
            <p:cNvSpPr/>
            <p:nvPr/>
          </p:nvSpPr>
          <p:spPr>
            <a:xfrm>
              <a:off x="6968018" y="4209528"/>
              <a:ext cx="172829" cy="42260"/>
            </a:xfrm>
            <a:custGeom>
              <a:rect b="b" l="l" r="r" t="t"/>
              <a:pathLst>
                <a:path extrusionOk="0" h="3447" w="14097">
                  <a:moveTo>
                    <a:pt x="7100" y="1"/>
                  </a:moveTo>
                  <a:cubicBezTo>
                    <a:pt x="3512" y="1"/>
                    <a:pt x="1" y="442"/>
                    <a:pt x="588" y="2241"/>
                  </a:cubicBezTo>
                  <a:cubicBezTo>
                    <a:pt x="879" y="3117"/>
                    <a:pt x="1856" y="3446"/>
                    <a:pt x="3160" y="3446"/>
                  </a:cubicBezTo>
                  <a:cubicBezTo>
                    <a:pt x="7120" y="3446"/>
                    <a:pt x="14096" y="411"/>
                    <a:pt x="14096" y="411"/>
                  </a:cubicBezTo>
                  <a:cubicBezTo>
                    <a:pt x="14096" y="411"/>
                    <a:pt x="10562" y="1"/>
                    <a:pt x="7100"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9"/>
            <p:cNvSpPr/>
            <p:nvPr/>
          </p:nvSpPr>
          <p:spPr>
            <a:xfrm>
              <a:off x="7154308" y="4127919"/>
              <a:ext cx="84851" cy="174913"/>
            </a:xfrm>
            <a:custGeom>
              <a:rect b="b" l="l" r="r" t="t"/>
              <a:pathLst>
                <a:path extrusionOk="0" h="14267" w="6921">
                  <a:moveTo>
                    <a:pt x="3487" y="1"/>
                  </a:moveTo>
                  <a:lnTo>
                    <a:pt x="3487" y="1"/>
                  </a:lnTo>
                  <a:cubicBezTo>
                    <a:pt x="3487" y="2"/>
                    <a:pt x="0" y="14266"/>
                    <a:pt x="3307" y="14266"/>
                  </a:cubicBezTo>
                  <a:cubicBezTo>
                    <a:pt x="3341" y="14266"/>
                    <a:pt x="3376" y="14265"/>
                    <a:pt x="3412" y="14262"/>
                  </a:cubicBezTo>
                  <a:cubicBezTo>
                    <a:pt x="6920" y="13986"/>
                    <a:pt x="3487" y="2"/>
                    <a:pt x="3487"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9"/>
            <p:cNvSpPr/>
            <p:nvPr/>
          </p:nvSpPr>
          <p:spPr>
            <a:xfrm>
              <a:off x="7016870" y="4124989"/>
              <a:ext cx="172523" cy="41230"/>
            </a:xfrm>
            <a:custGeom>
              <a:rect b="b" l="l" r="r" t="t"/>
              <a:pathLst>
                <a:path extrusionOk="0" h="3363" w="14072">
                  <a:moveTo>
                    <a:pt x="6121" y="0"/>
                  </a:moveTo>
                  <a:cubicBezTo>
                    <a:pt x="2884" y="0"/>
                    <a:pt x="1" y="443"/>
                    <a:pt x="512" y="2094"/>
                  </a:cubicBezTo>
                  <a:cubicBezTo>
                    <a:pt x="793" y="3020"/>
                    <a:pt x="1844" y="3362"/>
                    <a:pt x="3247" y="3362"/>
                  </a:cubicBezTo>
                  <a:cubicBezTo>
                    <a:pt x="7238" y="3362"/>
                    <a:pt x="14071" y="591"/>
                    <a:pt x="14071" y="591"/>
                  </a:cubicBezTo>
                  <a:cubicBezTo>
                    <a:pt x="14071" y="591"/>
                    <a:pt x="9860" y="0"/>
                    <a:pt x="6121"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9"/>
            <p:cNvSpPr/>
            <p:nvPr/>
          </p:nvSpPr>
          <p:spPr>
            <a:xfrm>
              <a:off x="7220214" y="4046813"/>
              <a:ext cx="82853" cy="175134"/>
            </a:xfrm>
            <a:custGeom>
              <a:rect b="b" l="l" r="r" t="t"/>
              <a:pathLst>
                <a:path extrusionOk="0" h="14285" w="6758">
                  <a:moveTo>
                    <a:pt x="1795" y="0"/>
                  </a:moveTo>
                  <a:lnTo>
                    <a:pt x="1795" y="0"/>
                  </a:lnTo>
                  <a:cubicBezTo>
                    <a:pt x="1795" y="1"/>
                    <a:pt x="1" y="14285"/>
                    <a:pt x="3098" y="14285"/>
                  </a:cubicBezTo>
                  <a:cubicBezTo>
                    <a:pt x="3171" y="14285"/>
                    <a:pt x="3246" y="14277"/>
                    <a:pt x="3324" y="14261"/>
                  </a:cubicBezTo>
                  <a:cubicBezTo>
                    <a:pt x="6757" y="13559"/>
                    <a:pt x="1795" y="1"/>
                    <a:pt x="1795"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9"/>
            <p:cNvSpPr/>
            <p:nvPr/>
          </p:nvSpPr>
          <p:spPr>
            <a:xfrm>
              <a:off x="7058110" y="4051949"/>
              <a:ext cx="177059" cy="50683"/>
            </a:xfrm>
            <a:custGeom>
              <a:rect b="b" l="l" r="r" t="t"/>
              <a:pathLst>
                <a:path extrusionOk="0" h="4134" w="14442">
                  <a:moveTo>
                    <a:pt x="13566" y="1"/>
                  </a:moveTo>
                  <a:cubicBezTo>
                    <a:pt x="10429" y="1"/>
                    <a:pt x="0" y="218"/>
                    <a:pt x="1259" y="3140"/>
                  </a:cubicBezTo>
                  <a:cubicBezTo>
                    <a:pt x="1560" y="3852"/>
                    <a:pt x="2303" y="4134"/>
                    <a:pt x="3291" y="4134"/>
                  </a:cubicBezTo>
                  <a:cubicBezTo>
                    <a:pt x="7071" y="4134"/>
                    <a:pt x="14442" y="7"/>
                    <a:pt x="14442" y="7"/>
                  </a:cubicBezTo>
                  <a:cubicBezTo>
                    <a:pt x="14442" y="7"/>
                    <a:pt x="14116" y="1"/>
                    <a:pt x="13566"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9"/>
            <p:cNvSpPr/>
            <p:nvPr/>
          </p:nvSpPr>
          <p:spPr>
            <a:xfrm>
              <a:off x="5953300" y="2782783"/>
              <a:ext cx="285781" cy="1819972"/>
            </a:xfrm>
            <a:custGeom>
              <a:rect b="b" l="l" r="r" t="t"/>
              <a:pathLst>
                <a:path extrusionOk="0" h="148448" w="23310">
                  <a:moveTo>
                    <a:pt x="1" y="1"/>
                  </a:moveTo>
                  <a:lnTo>
                    <a:pt x="3008" y="141681"/>
                  </a:lnTo>
                  <a:lnTo>
                    <a:pt x="23309" y="148448"/>
                  </a:lnTo>
                  <a:lnTo>
                    <a:pt x="23309" y="148448"/>
                  </a:lnTo>
                  <a:lnTo>
                    <a:pt x="20302" y="6768"/>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9"/>
            <p:cNvSpPr/>
            <p:nvPr/>
          </p:nvSpPr>
          <p:spPr>
            <a:xfrm>
              <a:off x="5957296" y="2972972"/>
              <a:ext cx="251355" cy="188068"/>
            </a:xfrm>
            <a:custGeom>
              <a:rect b="b" l="l" r="r" t="t"/>
              <a:pathLst>
                <a:path extrusionOk="0" h="15340" w="20502">
                  <a:moveTo>
                    <a:pt x="1" y="1"/>
                  </a:moveTo>
                  <a:lnTo>
                    <a:pt x="201" y="8672"/>
                  </a:lnTo>
                  <a:lnTo>
                    <a:pt x="20502" y="15339"/>
                  </a:lnTo>
                  <a:lnTo>
                    <a:pt x="20402" y="6743"/>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9"/>
            <p:cNvSpPr/>
            <p:nvPr/>
          </p:nvSpPr>
          <p:spPr>
            <a:xfrm>
              <a:off x="5986179" y="4325488"/>
              <a:ext cx="251048" cy="188363"/>
            </a:xfrm>
            <a:custGeom>
              <a:rect b="b" l="l" r="r" t="t"/>
              <a:pathLst>
                <a:path extrusionOk="0" h="15364" w="20477">
                  <a:moveTo>
                    <a:pt x="0" y="0"/>
                  </a:moveTo>
                  <a:lnTo>
                    <a:pt x="176" y="8697"/>
                  </a:lnTo>
                  <a:lnTo>
                    <a:pt x="20477" y="15364"/>
                  </a:lnTo>
                  <a:lnTo>
                    <a:pt x="20276" y="6717"/>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9"/>
            <p:cNvSpPr/>
            <p:nvPr/>
          </p:nvSpPr>
          <p:spPr>
            <a:xfrm>
              <a:off x="6202173" y="2752111"/>
              <a:ext cx="1135374" cy="1850647"/>
            </a:xfrm>
            <a:custGeom>
              <a:rect b="b" l="l" r="r" t="t"/>
              <a:pathLst>
                <a:path extrusionOk="0" h="150950" w="92608">
                  <a:moveTo>
                    <a:pt x="84441" y="0"/>
                  </a:moveTo>
                  <a:cubicBezTo>
                    <a:pt x="84308" y="0"/>
                    <a:pt x="84172" y="7"/>
                    <a:pt x="84036" y="22"/>
                  </a:cubicBezTo>
                  <a:lnTo>
                    <a:pt x="1" y="9270"/>
                  </a:lnTo>
                  <a:lnTo>
                    <a:pt x="3008" y="150950"/>
                  </a:lnTo>
                  <a:lnTo>
                    <a:pt x="88171" y="139571"/>
                  </a:lnTo>
                  <a:cubicBezTo>
                    <a:pt x="90728" y="139220"/>
                    <a:pt x="92608" y="137040"/>
                    <a:pt x="92532" y="134534"/>
                  </a:cubicBezTo>
                  <a:lnTo>
                    <a:pt x="88096" y="3455"/>
                  </a:lnTo>
                  <a:cubicBezTo>
                    <a:pt x="88026" y="1508"/>
                    <a:pt x="86396" y="0"/>
                    <a:pt x="844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9"/>
            <p:cNvSpPr/>
            <p:nvPr/>
          </p:nvSpPr>
          <p:spPr>
            <a:xfrm>
              <a:off x="5953300" y="2667571"/>
              <a:ext cx="1272723" cy="198195"/>
            </a:xfrm>
            <a:custGeom>
              <a:rect b="b" l="l" r="r" t="t"/>
              <a:pathLst>
                <a:path extrusionOk="0" h="16166" w="103811">
                  <a:moveTo>
                    <a:pt x="86793" y="0"/>
                  </a:moveTo>
                  <a:lnTo>
                    <a:pt x="1" y="9399"/>
                  </a:lnTo>
                  <a:lnTo>
                    <a:pt x="20302" y="16166"/>
                  </a:lnTo>
                  <a:lnTo>
                    <a:pt x="103811" y="6968"/>
                  </a:lnTo>
                  <a:lnTo>
                    <a:pt x="867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9"/>
            <p:cNvSpPr/>
            <p:nvPr/>
          </p:nvSpPr>
          <p:spPr>
            <a:xfrm>
              <a:off x="6162233" y="2727788"/>
              <a:ext cx="1002022" cy="119241"/>
            </a:xfrm>
            <a:custGeom>
              <a:rect b="b" l="l" r="r" t="t"/>
              <a:pathLst>
                <a:path extrusionOk="0" h="9726" w="81731">
                  <a:moveTo>
                    <a:pt x="81730" y="1"/>
                  </a:moveTo>
                  <a:cubicBezTo>
                    <a:pt x="78297" y="301"/>
                    <a:pt x="74888" y="677"/>
                    <a:pt x="71479" y="1003"/>
                  </a:cubicBezTo>
                  <a:lnTo>
                    <a:pt x="61254" y="2106"/>
                  </a:lnTo>
                  <a:cubicBezTo>
                    <a:pt x="54437" y="2858"/>
                    <a:pt x="47620" y="3660"/>
                    <a:pt x="40803" y="4437"/>
                  </a:cubicBezTo>
                  <a:cubicBezTo>
                    <a:pt x="34011" y="5289"/>
                    <a:pt x="27194" y="6091"/>
                    <a:pt x="20401" y="6968"/>
                  </a:cubicBezTo>
                  <a:lnTo>
                    <a:pt x="10201" y="8321"/>
                  </a:lnTo>
                  <a:cubicBezTo>
                    <a:pt x="6792" y="8798"/>
                    <a:pt x="3409" y="9224"/>
                    <a:pt x="0" y="9725"/>
                  </a:cubicBezTo>
                  <a:cubicBezTo>
                    <a:pt x="3409" y="9424"/>
                    <a:pt x="6843" y="9048"/>
                    <a:pt x="10251" y="8722"/>
                  </a:cubicBezTo>
                  <a:lnTo>
                    <a:pt x="20477" y="7620"/>
                  </a:lnTo>
                  <a:cubicBezTo>
                    <a:pt x="27294" y="6868"/>
                    <a:pt x="34086" y="6066"/>
                    <a:pt x="40903" y="5289"/>
                  </a:cubicBezTo>
                  <a:cubicBezTo>
                    <a:pt x="47720" y="4437"/>
                    <a:pt x="54537" y="3635"/>
                    <a:pt x="61329" y="2758"/>
                  </a:cubicBezTo>
                  <a:lnTo>
                    <a:pt x="71530" y="1429"/>
                  </a:lnTo>
                  <a:cubicBezTo>
                    <a:pt x="74938" y="953"/>
                    <a:pt x="78322" y="502"/>
                    <a:pt x="81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9"/>
            <p:cNvSpPr/>
            <p:nvPr/>
          </p:nvSpPr>
          <p:spPr>
            <a:xfrm>
              <a:off x="6090026" y="2705048"/>
              <a:ext cx="1018916" cy="123238"/>
            </a:xfrm>
            <a:custGeom>
              <a:rect b="b" l="l" r="r" t="t"/>
              <a:pathLst>
                <a:path extrusionOk="0" h="10052" w="83109">
                  <a:moveTo>
                    <a:pt x="83109" y="1"/>
                  </a:moveTo>
                  <a:lnTo>
                    <a:pt x="83109" y="1"/>
                  </a:lnTo>
                  <a:cubicBezTo>
                    <a:pt x="79625" y="327"/>
                    <a:pt x="76166" y="703"/>
                    <a:pt x="72683" y="1054"/>
                  </a:cubicBezTo>
                  <a:lnTo>
                    <a:pt x="62282" y="2207"/>
                  </a:lnTo>
                  <a:cubicBezTo>
                    <a:pt x="55364" y="2958"/>
                    <a:pt x="48422" y="3811"/>
                    <a:pt x="41505" y="4613"/>
                  </a:cubicBezTo>
                  <a:cubicBezTo>
                    <a:pt x="34587" y="5490"/>
                    <a:pt x="27645" y="6317"/>
                    <a:pt x="20728" y="7219"/>
                  </a:cubicBezTo>
                  <a:lnTo>
                    <a:pt x="10352" y="8598"/>
                  </a:lnTo>
                  <a:cubicBezTo>
                    <a:pt x="6918" y="9099"/>
                    <a:pt x="3459" y="9550"/>
                    <a:pt x="1" y="10051"/>
                  </a:cubicBezTo>
                  <a:cubicBezTo>
                    <a:pt x="3484" y="9725"/>
                    <a:pt x="6943" y="9349"/>
                    <a:pt x="10402" y="8999"/>
                  </a:cubicBezTo>
                  <a:lnTo>
                    <a:pt x="20828" y="7871"/>
                  </a:lnTo>
                  <a:cubicBezTo>
                    <a:pt x="27745" y="7094"/>
                    <a:pt x="34662" y="6267"/>
                    <a:pt x="41605" y="5440"/>
                  </a:cubicBezTo>
                  <a:cubicBezTo>
                    <a:pt x="48522" y="4587"/>
                    <a:pt x="55440" y="3735"/>
                    <a:pt x="62357" y="2833"/>
                  </a:cubicBezTo>
                  <a:lnTo>
                    <a:pt x="72733" y="1455"/>
                  </a:lnTo>
                  <a:cubicBezTo>
                    <a:pt x="76192" y="978"/>
                    <a:pt x="79650" y="527"/>
                    <a:pt x="831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9"/>
            <p:cNvSpPr/>
            <p:nvPr/>
          </p:nvSpPr>
          <p:spPr>
            <a:xfrm>
              <a:off x="6011984" y="2683852"/>
              <a:ext cx="1045349" cy="118615"/>
            </a:xfrm>
            <a:custGeom>
              <a:rect b="b" l="l" r="r" t="t"/>
              <a:pathLst>
                <a:path extrusionOk="0" h="9675" w="85265">
                  <a:moveTo>
                    <a:pt x="85264" y="1"/>
                  </a:moveTo>
                  <a:lnTo>
                    <a:pt x="85264" y="1"/>
                  </a:lnTo>
                  <a:cubicBezTo>
                    <a:pt x="81705" y="326"/>
                    <a:pt x="78146" y="677"/>
                    <a:pt x="74588" y="1003"/>
                  </a:cubicBezTo>
                  <a:lnTo>
                    <a:pt x="63911" y="2106"/>
                  </a:lnTo>
                  <a:cubicBezTo>
                    <a:pt x="56793" y="2833"/>
                    <a:pt x="49700" y="3660"/>
                    <a:pt x="42582" y="4412"/>
                  </a:cubicBezTo>
                  <a:cubicBezTo>
                    <a:pt x="35490" y="5264"/>
                    <a:pt x="28397" y="6066"/>
                    <a:pt x="21279" y="6943"/>
                  </a:cubicBezTo>
                  <a:lnTo>
                    <a:pt x="10652" y="8271"/>
                  </a:lnTo>
                  <a:cubicBezTo>
                    <a:pt x="7093" y="8723"/>
                    <a:pt x="3560" y="9174"/>
                    <a:pt x="1" y="9675"/>
                  </a:cubicBezTo>
                  <a:cubicBezTo>
                    <a:pt x="3585" y="9374"/>
                    <a:pt x="7144" y="8998"/>
                    <a:pt x="10702" y="8672"/>
                  </a:cubicBezTo>
                  <a:lnTo>
                    <a:pt x="21354" y="7570"/>
                  </a:lnTo>
                  <a:cubicBezTo>
                    <a:pt x="28472" y="6843"/>
                    <a:pt x="35590" y="6041"/>
                    <a:pt x="42683" y="5264"/>
                  </a:cubicBezTo>
                  <a:cubicBezTo>
                    <a:pt x="49775" y="4412"/>
                    <a:pt x="56893" y="3610"/>
                    <a:pt x="63986" y="2733"/>
                  </a:cubicBezTo>
                  <a:lnTo>
                    <a:pt x="74638" y="1429"/>
                  </a:lnTo>
                  <a:cubicBezTo>
                    <a:pt x="78172" y="953"/>
                    <a:pt x="81730" y="502"/>
                    <a:pt x="852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9"/>
            <p:cNvSpPr/>
            <p:nvPr/>
          </p:nvSpPr>
          <p:spPr>
            <a:xfrm>
              <a:off x="6285131" y="2890627"/>
              <a:ext cx="970367" cy="1566791"/>
            </a:xfrm>
            <a:custGeom>
              <a:rect b="b" l="l" r="r" t="t"/>
              <a:pathLst>
                <a:path extrusionOk="0" h="127797" w="79149">
                  <a:moveTo>
                    <a:pt x="75866" y="65189"/>
                  </a:moveTo>
                  <a:cubicBezTo>
                    <a:pt x="75590" y="67069"/>
                    <a:pt x="75214" y="68899"/>
                    <a:pt x="74738" y="70703"/>
                  </a:cubicBezTo>
                  <a:cubicBezTo>
                    <a:pt x="75640" y="73660"/>
                    <a:pt x="76517" y="76618"/>
                    <a:pt x="77394" y="79575"/>
                  </a:cubicBezTo>
                  <a:cubicBezTo>
                    <a:pt x="76718" y="74663"/>
                    <a:pt x="76216" y="69926"/>
                    <a:pt x="75866" y="65189"/>
                  </a:cubicBezTo>
                  <a:close/>
                  <a:moveTo>
                    <a:pt x="73735" y="74087"/>
                  </a:moveTo>
                  <a:cubicBezTo>
                    <a:pt x="72908" y="76668"/>
                    <a:pt x="71856" y="79124"/>
                    <a:pt x="70678" y="81430"/>
                  </a:cubicBezTo>
                  <a:cubicBezTo>
                    <a:pt x="73033" y="87370"/>
                    <a:pt x="75715" y="93184"/>
                    <a:pt x="78723" y="98849"/>
                  </a:cubicBezTo>
                  <a:lnTo>
                    <a:pt x="78698" y="98172"/>
                  </a:lnTo>
                  <a:cubicBezTo>
                    <a:pt x="76216" y="90352"/>
                    <a:pt x="74537" y="82257"/>
                    <a:pt x="73735" y="74087"/>
                  </a:cubicBezTo>
                  <a:close/>
                  <a:moveTo>
                    <a:pt x="66868" y="1"/>
                  </a:moveTo>
                  <a:lnTo>
                    <a:pt x="6993" y="6567"/>
                  </a:lnTo>
                  <a:cubicBezTo>
                    <a:pt x="7068" y="10552"/>
                    <a:pt x="4036" y="13961"/>
                    <a:pt x="0" y="14412"/>
                  </a:cubicBezTo>
                  <a:lnTo>
                    <a:pt x="2231" y="120327"/>
                  </a:lnTo>
                  <a:cubicBezTo>
                    <a:pt x="2607" y="120277"/>
                    <a:pt x="2958" y="120252"/>
                    <a:pt x="3309" y="120252"/>
                  </a:cubicBezTo>
                  <a:cubicBezTo>
                    <a:pt x="7544" y="120252"/>
                    <a:pt x="11103" y="123535"/>
                    <a:pt x="11179" y="127796"/>
                  </a:cubicBezTo>
                  <a:lnTo>
                    <a:pt x="72332" y="119626"/>
                  </a:lnTo>
                  <a:cubicBezTo>
                    <a:pt x="72206" y="115666"/>
                    <a:pt x="75139" y="112257"/>
                    <a:pt x="79149" y="111731"/>
                  </a:cubicBezTo>
                  <a:lnTo>
                    <a:pt x="79074" y="109751"/>
                  </a:lnTo>
                  <a:cubicBezTo>
                    <a:pt x="75690" y="101706"/>
                    <a:pt x="72582" y="93535"/>
                    <a:pt x="70427" y="85139"/>
                  </a:cubicBezTo>
                  <a:cubicBezTo>
                    <a:pt x="70427" y="85114"/>
                    <a:pt x="70427" y="85114"/>
                    <a:pt x="70427" y="85089"/>
                  </a:cubicBezTo>
                  <a:cubicBezTo>
                    <a:pt x="70427" y="85089"/>
                    <a:pt x="70427" y="85089"/>
                    <a:pt x="70427" y="85064"/>
                  </a:cubicBezTo>
                  <a:cubicBezTo>
                    <a:pt x="70427" y="85064"/>
                    <a:pt x="70402" y="85039"/>
                    <a:pt x="70402" y="85014"/>
                  </a:cubicBezTo>
                  <a:cubicBezTo>
                    <a:pt x="70402" y="85014"/>
                    <a:pt x="70402" y="84989"/>
                    <a:pt x="70402" y="84989"/>
                  </a:cubicBezTo>
                  <a:cubicBezTo>
                    <a:pt x="70402" y="84989"/>
                    <a:pt x="70402" y="84964"/>
                    <a:pt x="70402" y="84964"/>
                  </a:cubicBezTo>
                  <a:cubicBezTo>
                    <a:pt x="70377" y="84914"/>
                    <a:pt x="70377" y="84889"/>
                    <a:pt x="70352" y="84838"/>
                  </a:cubicBezTo>
                  <a:cubicBezTo>
                    <a:pt x="70201" y="84187"/>
                    <a:pt x="70051" y="83535"/>
                    <a:pt x="69876" y="82909"/>
                  </a:cubicBezTo>
                  <a:cubicBezTo>
                    <a:pt x="63459" y="94337"/>
                    <a:pt x="52958" y="101806"/>
                    <a:pt x="41103" y="101806"/>
                  </a:cubicBezTo>
                  <a:cubicBezTo>
                    <a:pt x="21529" y="101806"/>
                    <a:pt x="5665" y="81530"/>
                    <a:pt x="5665" y="56518"/>
                  </a:cubicBezTo>
                  <a:cubicBezTo>
                    <a:pt x="5665" y="31505"/>
                    <a:pt x="21529" y="11229"/>
                    <a:pt x="41103" y="11229"/>
                  </a:cubicBezTo>
                  <a:cubicBezTo>
                    <a:pt x="57294" y="11229"/>
                    <a:pt x="70928" y="25114"/>
                    <a:pt x="75164" y="44086"/>
                  </a:cubicBezTo>
                  <a:cubicBezTo>
                    <a:pt x="75214" y="38598"/>
                    <a:pt x="75540" y="33059"/>
                    <a:pt x="76317" y="27645"/>
                  </a:cubicBezTo>
                  <a:lnTo>
                    <a:pt x="75615" y="7394"/>
                  </a:lnTo>
                  <a:cubicBezTo>
                    <a:pt x="75314" y="7445"/>
                    <a:pt x="75013" y="7445"/>
                    <a:pt x="74738" y="7445"/>
                  </a:cubicBezTo>
                  <a:cubicBezTo>
                    <a:pt x="70527" y="7445"/>
                    <a:pt x="66993" y="4186"/>
                    <a:pt x="668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9"/>
            <p:cNvSpPr/>
            <p:nvPr/>
          </p:nvSpPr>
          <p:spPr>
            <a:xfrm>
              <a:off x="6354567" y="3028285"/>
              <a:ext cx="868670" cy="1110474"/>
            </a:xfrm>
            <a:custGeom>
              <a:rect b="b" l="l" r="r" t="t"/>
              <a:pathLst>
                <a:path extrusionOk="0" h="90577" w="70854">
                  <a:moveTo>
                    <a:pt x="35439" y="0"/>
                  </a:moveTo>
                  <a:cubicBezTo>
                    <a:pt x="15865" y="0"/>
                    <a:pt x="1" y="20276"/>
                    <a:pt x="1" y="45289"/>
                  </a:cubicBezTo>
                  <a:cubicBezTo>
                    <a:pt x="1" y="70301"/>
                    <a:pt x="15865" y="90577"/>
                    <a:pt x="35439" y="90577"/>
                  </a:cubicBezTo>
                  <a:cubicBezTo>
                    <a:pt x="54988" y="90577"/>
                    <a:pt x="70853" y="70301"/>
                    <a:pt x="70853" y="45289"/>
                  </a:cubicBezTo>
                  <a:cubicBezTo>
                    <a:pt x="70853" y="20276"/>
                    <a:pt x="54988" y="0"/>
                    <a:pt x="354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9"/>
            <p:cNvSpPr/>
            <p:nvPr/>
          </p:nvSpPr>
          <p:spPr>
            <a:xfrm>
              <a:off x="6436606" y="4138364"/>
              <a:ext cx="753132" cy="112167"/>
            </a:xfrm>
            <a:custGeom>
              <a:rect b="b" l="l" r="r" t="t"/>
              <a:pathLst>
                <a:path extrusionOk="0" h="9149" w="61430">
                  <a:moveTo>
                    <a:pt x="60853" y="1"/>
                  </a:moveTo>
                  <a:cubicBezTo>
                    <a:pt x="55865" y="753"/>
                    <a:pt x="49550" y="1455"/>
                    <a:pt x="42908" y="2106"/>
                  </a:cubicBezTo>
                  <a:cubicBezTo>
                    <a:pt x="32933" y="3059"/>
                    <a:pt x="22206" y="3886"/>
                    <a:pt x="13960" y="4462"/>
                  </a:cubicBezTo>
                  <a:cubicBezTo>
                    <a:pt x="9850" y="4738"/>
                    <a:pt x="6366" y="4963"/>
                    <a:pt x="3910" y="5114"/>
                  </a:cubicBezTo>
                  <a:cubicBezTo>
                    <a:pt x="2682" y="5214"/>
                    <a:pt x="1705" y="5264"/>
                    <a:pt x="1028" y="5314"/>
                  </a:cubicBezTo>
                  <a:cubicBezTo>
                    <a:pt x="376" y="5339"/>
                    <a:pt x="26" y="5364"/>
                    <a:pt x="0" y="5364"/>
                  </a:cubicBezTo>
                  <a:lnTo>
                    <a:pt x="226" y="9149"/>
                  </a:lnTo>
                  <a:cubicBezTo>
                    <a:pt x="251" y="9149"/>
                    <a:pt x="10452" y="8547"/>
                    <a:pt x="23209" y="7570"/>
                  </a:cubicBezTo>
                  <a:cubicBezTo>
                    <a:pt x="29575" y="7094"/>
                    <a:pt x="36592" y="6517"/>
                    <a:pt x="43259" y="5866"/>
                  </a:cubicBezTo>
                  <a:cubicBezTo>
                    <a:pt x="49951" y="5214"/>
                    <a:pt x="56317" y="4512"/>
                    <a:pt x="61429" y="3760"/>
                  </a:cubicBezTo>
                  <a:lnTo>
                    <a:pt x="608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9"/>
            <p:cNvSpPr/>
            <p:nvPr/>
          </p:nvSpPr>
          <p:spPr>
            <a:xfrm>
              <a:off x="6450128" y="4236695"/>
              <a:ext cx="733160" cy="119842"/>
            </a:xfrm>
            <a:custGeom>
              <a:rect b="b" l="l" r="r" t="t"/>
              <a:pathLst>
                <a:path extrusionOk="0" h="9775" w="59801">
                  <a:moveTo>
                    <a:pt x="59424" y="0"/>
                  </a:moveTo>
                  <a:cubicBezTo>
                    <a:pt x="49925" y="977"/>
                    <a:pt x="35088" y="2481"/>
                    <a:pt x="22607" y="3734"/>
                  </a:cubicBezTo>
                  <a:cubicBezTo>
                    <a:pt x="16366" y="4361"/>
                    <a:pt x="10702" y="4937"/>
                    <a:pt x="6617" y="5338"/>
                  </a:cubicBezTo>
                  <a:cubicBezTo>
                    <a:pt x="4562" y="5539"/>
                    <a:pt x="2908" y="5714"/>
                    <a:pt x="1780" y="5815"/>
                  </a:cubicBezTo>
                  <a:cubicBezTo>
                    <a:pt x="627" y="5940"/>
                    <a:pt x="0" y="5990"/>
                    <a:pt x="0" y="5990"/>
                  </a:cubicBezTo>
                  <a:lnTo>
                    <a:pt x="376" y="9775"/>
                  </a:lnTo>
                  <a:cubicBezTo>
                    <a:pt x="376" y="9775"/>
                    <a:pt x="40828" y="5739"/>
                    <a:pt x="59800" y="3759"/>
                  </a:cubicBezTo>
                  <a:lnTo>
                    <a:pt x="594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9"/>
            <p:cNvSpPr/>
            <p:nvPr/>
          </p:nvSpPr>
          <p:spPr>
            <a:xfrm>
              <a:off x="6018126" y="3171791"/>
              <a:ext cx="121693" cy="260831"/>
            </a:xfrm>
            <a:custGeom>
              <a:rect b="b" l="l" r="r" t="t"/>
              <a:pathLst>
                <a:path extrusionOk="0" h="21275" w="9926">
                  <a:moveTo>
                    <a:pt x="4492" y="1"/>
                  </a:moveTo>
                  <a:cubicBezTo>
                    <a:pt x="1980" y="1"/>
                    <a:pt x="1" y="4124"/>
                    <a:pt x="1" y="9648"/>
                  </a:cubicBezTo>
                  <a:cubicBezTo>
                    <a:pt x="1" y="15487"/>
                    <a:pt x="2232" y="20650"/>
                    <a:pt x="4963" y="21227"/>
                  </a:cubicBezTo>
                  <a:cubicBezTo>
                    <a:pt x="5122" y="21259"/>
                    <a:pt x="5279" y="21274"/>
                    <a:pt x="5434" y="21274"/>
                  </a:cubicBezTo>
                  <a:cubicBezTo>
                    <a:pt x="7947" y="21274"/>
                    <a:pt x="9926" y="17153"/>
                    <a:pt x="9926" y="11653"/>
                  </a:cubicBezTo>
                  <a:cubicBezTo>
                    <a:pt x="9926" y="5788"/>
                    <a:pt x="7695" y="625"/>
                    <a:pt x="4963" y="49"/>
                  </a:cubicBezTo>
                  <a:cubicBezTo>
                    <a:pt x="4805" y="16"/>
                    <a:pt x="4647" y="1"/>
                    <a:pt x="4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9"/>
            <p:cNvSpPr/>
            <p:nvPr/>
          </p:nvSpPr>
          <p:spPr>
            <a:xfrm>
              <a:off x="6005536" y="3466109"/>
              <a:ext cx="170242" cy="51014"/>
            </a:xfrm>
            <a:custGeom>
              <a:rect b="b" l="l" r="r" t="t"/>
              <a:pathLst>
                <a:path extrusionOk="0" h="4161" w="13886">
                  <a:moveTo>
                    <a:pt x="201" y="1"/>
                  </a:moveTo>
                  <a:lnTo>
                    <a:pt x="0" y="727"/>
                  </a:lnTo>
                  <a:cubicBezTo>
                    <a:pt x="4537" y="1980"/>
                    <a:pt x="9123" y="3133"/>
                    <a:pt x="13710" y="4161"/>
                  </a:cubicBezTo>
                  <a:lnTo>
                    <a:pt x="13885" y="3434"/>
                  </a:lnTo>
                  <a:cubicBezTo>
                    <a:pt x="9299" y="2407"/>
                    <a:pt x="4737" y="1254"/>
                    <a:pt x="2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9"/>
            <p:cNvSpPr/>
            <p:nvPr/>
          </p:nvSpPr>
          <p:spPr>
            <a:xfrm>
              <a:off x="6007988" y="3510658"/>
              <a:ext cx="170242" cy="51026"/>
            </a:xfrm>
            <a:custGeom>
              <a:rect b="b" l="l" r="r" t="t"/>
              <a:pathLst>
                <a:path extrusionOk="0" h="4162" w="13886">
                  <a:moveTo>
                    <a:pt x="201" y="1"/>
                  </a:moveTo>
                  <a:lnTo>
                    <a:pt x="1" y="727"/>
                  </a:lnTo>
                  <a:cubicBezTo>
                    <a:pt x="4537" y="1981"/>
                    <a:pt x="9124" y="3133"/>
                    <a:pt x="13710" y="4161"/>
                  </a:cubicBezTo>
                  <a:lnTo>
                    <a:pt x="13886" y="3409"/>
                  </a:lnTo>
                  <a:cubicBezTo>
                    <a:pt x="9299" y="2382"/>
                    <a:pt x="4738" y="1254"/>
                    <a:pt x="2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9"/>
            <p:cNvSpPr/>
            <p:nvPr/>
          </p:nvSpPr>
          <p:spPr>
            <a:xfrm>
              <a:off x="6010452" y="3554902"/>
              <a:ext cx="169936" cy="51026"/>
            </a:xfrm>
            <a:custGeom>
              <a:rect b="b" l="l" r="r" t="t"/>
              <a:pathLst>
                <a:path extrusionOk="0" h="4162" w="13861">
                  <a:moveTo>
                    <a:pt x="201" y="1"/>
                  </a:moveTo>
                  <a:lnTo>
                    <a:pt x="0" y="728"/>
                  </a:lnTo>
                  <a:cubicBezTo>
                    <a:pt x="4537" y="1981"/>
                    <a:pt x="9098" y="3134"/>
                    <a:pt x="13710" y="4161"/>
                  </a:cubicBezTo>
                  <a:lnTo>
                    <a:pt x="13860" y="3434"/>
                  </a:lnTo>
                  <a:cubicBezTo>
                    <a:pt x="9274" y="2407"/>
                    <a:pt x="4737" y="1254"/>
                    <a:pt x="2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9"/>
            <p:cNvSpPr/>
            <p:nvPr/>
          </p:nvSpPr>
          <p:spPr>
            <a:xfrm>
              <a:off x="6012904" y="3599451"/>
              <a:ext cx="169936" cy="51026"/>
            </a:xfrm>
            <a:custGeom>
              <a:rect b="b" l="l" r="r" t="t"/>
              <a:pathLst>
                <a:path extrusionOk="0" h="4162" w="13861">
                  <a:moveTo>
                    <a:pt x="201" y="1"/>
                  </a:moveTo>
                  <a:lnTo>
                    <a:pt x="1" y="728"/>
                  </a:lnTo>
                  <a:cubicBezTo>
                    <a:pt x="4537" y="1981"/>
                    <a:pt x="9099" y="3134"/>
                    <a:pt x="13710" y="4161"/>
                  </a:cubicBezTo>
                  <a:lnTo>
                    <a:pt x="13861" y="3409"/>
                  </a:lnTo>
                  <a:cubicBezTo>
                    <a:pt x="9274" y="2382"/>
                    <a:pt x="4713" y="1254"/>
                    <a:pt x="2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9"/>
            <p:cNvSpPr/>
            <p:nvPr/>
          </p:nvSpPr>
          <p:spPr>
            <a:xfrm>
              <a:off x="6015061" y="3643695"/>
              <a:ext cx="170242" cy="51026"/>
            </a:xfrm>
            <a:custGeom>
              <a:rect b="b" l="l" r="r" t="t"/>
              <a:pathLst>
                <a:path extrusionOk="0" h="4162" w="13886">
                  <a:moveTo>
                    <a:pt x="201" y="1"/>
                  </a:moveTo>
                  <a:lnTo>
                    <a:pt x="0" y="728"/>
                  </a:lnTo>
                  <a:cubicBezTo>
                    <a:pt x="4562" y="1981"/>
                    <a:pt x="9123" y="3134"/>
                    <a:pt x="13710" y="4161"/>
                  </a:cubicBezTo>
                  <a:lnTo>
                    <a:pt x="13885" y="3434"/>
                  </a:lnTo>
                  <a:cubicBezTo>
                    <a:pt x="9299" y="2407"/>
                    <a:pt x="4737" y="1254"/>
                    <a:pt x="2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9"/>
            <p:cNvSpPr/>
            <p:nvPr/>
          </p:nvSpPr>
          <p:spPr>
            <a:xfrm>
              <a:off x="6017513" y="3688244"/>
              <a:ext cx="170242" cy="51026"/>
            </a:xfrm>
            <a:custGeom>
              <a:rect b="b" l="l" r="r" t="t"/>
              <a:pathLst>
                <a:path extrusionOk="0" h="4162" w="13886">
                  <a:moveTo>
                    <a:pt x="201" y="1"/>
                  </a:moveTo>
                  <a:lnTo>
                    <a:pt x="1" y="728"/>
                  </a:lnTo>
                  <a:cubicBezTo>
                    <a:pt x="4537" y="1981"/>
                    <a:pt x="9124" y="3134"/>
                    <a:pt x="13710" y="4161"/>
                  </a:cubicBezTo>
                  <a:lnTo>
                    <a:pt x="13886" y="3409"/>
                  </a:lnTo>
                  <a:cubicBezTo>
                    <a:pt x="9299" y="2382"/>
                    <a:pt x="4738" y="1254"/>
                    <a:pt x="2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9"/>
            <p:cNvSpPr/>
            <p:nvPr/>
          </p:nvSpPr>
          <p:spPr>
            <a:xfrm>
              <a:off x="6019977" y="3732488"/>
              <a:ext cx="170242" cy="51026"/>
            </a:xfrm>
            <a:custGeom>
              <a:rect b="b" l="l" r="r" t="t"/>
              <a:pathLst>
                <a:path extrusionOk="0" h="4162" w="13886">
                  <a:moveTo>
                    <a:pt x="201" y="1"/>
                  </a:moveTo>
                  <a:lnTo>
                    <a:pt x="0" y="728"/>
                  </a:lnTo>
                  <a:cubicBezTo>
                    <a:pt x="4537" y="1981"/>
                    <a:pt x="9098" y="3134"/>
                    <a:pt x="13710" y="4161"/>
                  </a:cubicBezTo>
                  <a:lnTo>
                    <a:pt x="13885" y="3435"/>
                  </a:lnTo>
                  <a:cubicBezTo>
                    <a:pt x="9299" y="2407"/>
                    <a:pt x="4737" y="1254"/>
                    <a:pt x="2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9"/>
            <p:cNvSpPr/>
            <p:nvPr/>
          </p:nvSpPr>
          <p:spPr>
            <a:xfrm>
              <a:off x="7261576" y="4050490"/>
              <a:ext cx="10151" cy="142596"/>
            </a:xfrm>
            <a:custGeom>
              <a:rect b="b" l="l" r="r" t="t"/>
              <a:pathLst>
                <a:path extrusionOk="0" h="11631" w="828">
                  <a:moveTo>
                    <a:pt x="376" y="1"/>
                  </a:moveTo>
                  <a:cubicBezTo>
                    <a:pt x="201" y="953"/>
                    <a:pt x="100" y="1931"/>
                    <a:pt x="50" y="2908"/>
                  </a:cubicBezTo>
                  <a:cubicBezTo>
                    <a:pt x="0" y="3886"/>
                    <a:pt x="0" y="4863"/>
                    <a:pt x="25" y="5841"/>
                  </a:cubicBezTo>
                  <a:cubicBezTo>
                    <a:pt x="50" y="6818"/>
                    <a:pt x="125" y="7770"/>
                    <a:pt x="226" y="8748"/>
                  </a:cubicBezTo>
                  <a:cubicBezTo>
                    <a:pt x="326" y="9725"/>
                    <a:pt x="476" y="10678"/>
                    <a:pt x="727" y="11630"/>
                  </a:cubicBezTo>
                  <a:cubicBezTo>
                    <a:pt x="802" y="10653"/>
                    <a:pt x="827" y="9700"/>
                    <a:pt x="827" y="8723"/>
                  </a:cubicBezTo>
                  <a:cubicBezTo>
                    <a:pt x="827" y="7745"/>
                    <a:pt x="802" y="6768"/>
                    <a:pt x="777" y="5816"/>
                  </a:cubicBezTo>
                  <a:cubicBezTo>
                    <a:pt x="752" y="4838"/>
                    <a:pt x="702" y="3886"/>
                    <a:pt x="652" y="2908"/>
                  </a:cubicBezTo>
                  <a:cubicBezTo>
                    <a:pt x="576" y="1931"/>
                    <a:pt x="501" y="978"/>
                    <a:pt x="376"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9"/>
            <p:cNvSpPr/>
            <p:nvPr/>
          </p:nvSpPr>
          <p:spPr>
            <a:xfrm>
              <a:off x="7283692" y="4105497"/>
              <a:ext cx="9538" cy="114619"/>
            </a:xfrm>
            <a:custGeom>
              <a:rect b="b" l="l" r="r" t="t"/>
              <a:pathLst>
                <a:path extrusionOk="0" h="9349" w="778">
                  <a:moveTo>
                    <a:pt x="326" y="0"/>
                  </a:moveTo>
                  <a:cubicBezTo>
                    <a:pt x="176" y="777"/>
                    <a:pt x="101" y="1554"/>
                    <a:pt x="51" y="2356"/>
                  </a:cubicBezTo>
                  <a:cubicBezTo>
                    <a:pt x="1" y="3133"/>
                    <a:pt x="1" y="3910"/>
                    <a:pt x="1" y="4687"/>
                  </a:cubicBezTo>
                  <a:cubicBezTo>
                    <a:pt x="26" y="5464"/>
                    <a:pt x="51" y="6241"/>
                    <a:pt x="126" y="7018"/>
                  </a:cubicBezTo>
                  <a:cubicBezTo>
                    <a:pt x="201" y="7795"/>
                    <a:pt x="301" y="8572"/>
                    <a:pt x="452" y="9349"/>
                  </a:cubicBezTo>
                  <a:cubicBezTo>
                    <a:pt x="602" y="8572"/>
                    <a:pt x="677" y="7795"/>
                    <a:pt x="727" y="7018"/>
                  </a:cubicBezTo>
                  <a:cubicBezTo>
                    <a:pt x="778" y="6216"/>
                    <a:pt x="778" y="5439"/>
                    <a:pt x="778" y="4662"/>
                  </a:cubicBezTo>
                  <a:cubicBezTo>
                    <a:pt x="752" y="3885"/>
                    <a:pt x="727" y="3108"/>
                    <a:pt x="652" y="2331"/>
                  </a:cubicBezTo>
                  <a:cubicBezTo>
                    <a:pt x="577" y="1554"/>
                    <a:pt x="477" y="777"/>
                    <a:pt x="326" y="0"/>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9"/>
            <p:cNvSpPr/>
            <p:nvPr/>
          </p:nvSpPr>
          <p:spPr>
            <a:xfrm>
              <a:off x="7276324" y="4265259"/>
              <a:ext cx="10151" cy="103254"/>
            </a:xfrm>
            <a:custGeom>
              <a:rect b="b" l="l" r="r" t="t"/>
              <a:pathLst>
                <a:path extrusionOk="0" h="8422" w="828">
                  <a:moveTo>
                    <a:pt x="226" y="1"/>
                  </a:moveTo>
                  <a:cubicBezTo>
                    <a:pt x="100" y="703"/>
                    <a:pt x="50" y="1404"/>
                    <a:pt x="25" y="2131"/>
                  </a:cubicBezTo>
                  <a:cubicBezTo>
                    <a:pt x="0" y="2833"/>
                    <a:pt x="25" y="3535"/>
                    <a:pt x="25" y="4236"/>
                  </a:cubicBezTo>
                  <a:cubicBezTo>
                    <a:pt x="75" y="4938"/>
                    <a:pt x="125" y="5640"/>
                    <a:pt x="201" y="6317"/>
                  </a:cubicBezTo>
                  <a:cubicBezTo>
                    <a:pt x="301" y="7018"/>
                    <a:pt x="401" y="7720"/>
                    <a:pt x="602" y="8422"/>
                  </a:cubicBezTo>
                  <a:cubicBezTo>
                    <a:pt x="727" y="7720"/>
                    <a:pt x="777" y="7018"/>
                    <a:pt x="802" y="6292"/>
                  </a:cubicBezTo>
                  <a:cubicBezTo>
                    <a:pt x="827" y="5590"/>
                    <a:pt x="827" y="4888"/>
                    <a:pt x="802" y="4186"/>
                  </a:cubicBezTo>
                  <a:cubicBezTo>
                    <a:pt x="752" y="3485"/>
                    <a:pt x="702" y="2783"/>
                    <a:pt x="627" y="2106"/>
                  </a:cubicBezTo>
                  <a:cubicBezTo>
                    <a:pt x="526" y="1404"/>
                    <a:pt x="426" y="703"/>
                    <a:pt x="226"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9"/>
            <p:cNvSpPr/>
            <p:nvPr/>
          </p:nvSpPr>
          <p:spPr>
            <a:xfrm>
              <a:off x="7296907" y="4234231"/>
              <a:ext cx="9845" cy="67920"/>
            </a:xfrm>
            <a:custGeom>
              <a:rect b="b" l="l" r="r" t="t"/>
              <a:pathLst>
                <a:path extrusionOk="0" h="5540" w="803">
                  <a:moveTo>
                    <a:pt x="251" y="1"/>
                  </a:moveTo>
                  <a:cubicBezTo>
                    <a:pt x="126" y="477"/>
                    <a:pt x="50" y="928"/>
                    <a:pt x="25" y="1404"/>
                  </a:cubicBezTo>
                  <a:cubicBezTo>
                    <a:pt x="0" y="1855"/>
                    <a:pt x="0" y="2331"/>
                    <a:pt x="25" y="2782"/>
                  </a:cubicBezTo>
                  <a:cubicBezTo>
                    <a:pt x="50" y="3234"/>
                    <a:pt x="101" y="3710"/>
                    <a:pt x="176" y="4161"/>
                  </a:cubicBezTo>
                  <a:cubicBezTo>
                    <a:pt x="276" y="4612"/>
                    <a:pt x="376" y="5088"/>
                    <a:pt x="552" y="5539"/>
                  </a:cubicBezTo>
                  <a:cubicBezTo>
                    <a:pt x="702" y="5063"/>
                    <a:pt x="752" y="4587"/>
                    <a:pt x="777" y="4136"/>
                  </a:cubicBezTo>
                  <a:cubicBezTo>
                    <a:pt x="802" y="3660"/>
                    <a:pt x="802" y="3209"/>
                    <a:pt x="777" y="2732"/>
                  </a:cubicBezTo>
                  <a:cubicBezTo>
                    <a:pt x="752" y="2281"/>
                    <a:pt x="702" y="1830"/>
                    <a:pt x="627" y="1354"/>
                  </a:cubicBezTo>
                  <a:cubicBezTo>
                    <a:pt x="527" y="903"/>
                    <a:pt x="426" y="452"/>
                    <a:pt x="251"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9"/>
            <p:cNvSpPr/>
            <p:nvPr/>
          </p:nvSpPr>
          <p:spPr>
            <a:xfrm>
              <a:off x="7281240" y="3900561"/>
              <a:ext cx="11071" cy="144423"/>
            </a:xfrm>
            <a:custGeom>
              <a:rect b="b" l="l" r="r" t="t"/>
              <a:pathLst>
                <a:path extrusionOk="0" h="11780" w="903">
                  <a:moveTo>
                    <a:pt x="326" y="0"/>
                  </a:moveTo>
                  <a:cubicBezTo>
                    <a:pt x="150" y="978"/>
                    <a:pt x="75" y="1980"/>
                    <a:pt x="50" y="2958"/>
                  </a:cubicBezTo>
                  <a:cubicBezTo>
                    <a:pt x="0" y="3935"/>
                    <a:pt x="0" y="4938"/>
                    <a:pt x="50" y="5915"/>
                  </a:cubicBezTo>
                  <a:cubicBezTo>
                    <a:pt x="100" y="6893"/>
                    <a:pt x="176" y="7870"/>
                    <a:pt x="301" y="8847"/>
                  </a:cubicBezTo>
                  <a:cubicBezTo>
                    <a:pt x="426" y="9825"/>
                    <a:pt x="602" y="10802"/>
                    <a:pt x="852" y="11780"/>
                  </a:cubicBezTo>
                  <a:cubicBezTo>
                    <a:pt x="902" y="10777"/>
                    <a:pt x="902" y="9800"/>
                    <a:pt x="902" y="8822"/>
                  </a:cubicBezTo>
                  <a:cubicBezTo>
                    <a:pt x="877" y="7820"/>
                    <a:pt x="827" y="6842"/>
                    <a:pt x="802" y="5865"/>
                  </a:cubicBezTo>
                  <a:cubicBezTo>
                    <a:pt x="752" y="4913"/>
                    <a:pt x="702" y="3935"/>
                    <a:pt x="627" y="2958"/>
                  </a:cubicBezTo>
                  <a:cubicBezTo>
                    <a:pt x="551" y="1955"/>
                    <a:pt x="476" y="978"/>
                    <a:pt x="326" y="0"/>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9"/>
            <p:cNvSpPr/>
            <p:nvPr/>
          </p:nvSpPr>
          <p:spPr>
            <a:xfrm>
              <a:off x="7124224" y="2654859"/>
              <a:ext cx="869896" cy="1726061"/>
            </a:xfrm>
            <a:custGeom>
              <a:rect b="b" l="l" r="r" t="t"/>
              <a:pathLst>
                <a:path extrusionOk="0" h="140788" w="70954">
                  <a:moveTo>
                    <a:pt x="50082" y="1"/>
                  </a:moveTo>
                  <a:cubicBezTo>
                    <a:pt x="48604" y="1"/>
                    <a:pt x="47121" y="134"/>
                    <a:pt x="45665" y="361"/>
                  </a:cubicBezTo>
                  <a:cubicBezTo>
                    <a:pt x="31605" y="2566"/>
                    <a:pt x="20051" y="13293"/>
                    <a:pt x="13986" y="25875"/>
                  </a:cubicBezTo>
                  <a:cubicBezTo>
                    <a:pt x="7896" y="38456"/>
                    <a:pt x="6593" y="52742"/>
                    <a:pt x="6718" y="66677"/>
                  </a:cubicBezTo>
                  <a:cubicBezTo>
                    <a:pt x="6818" y="77729"/>
                    <a:pt x="7445" y="87855"/>
                    <a:pt x="8948" y="98807"/>
                  </a:cubicBezTo>
                  <a:cubicBezTo>
                    <a:pt x="7570" y="94146"/>
                    <a:pt x="6166" y="89509"/>
                    <a:pt x="4788" y="84847"/>
                  </a:cubicBezTo>
                  <a:lnTo>
                    <a:pt x="4788" y="84847"/>
                  </a:lnTo>
                  <a:cubicBezTo>
                    <a:pt x="5064" y="96451"/>
                    <a:pt x="7094" y="108005"/>
                    <a:pt x="10778" y="119033"/>
                  </a:cubicBezTo>
                  <a:cubicBezTo>
                    <a:pt x="6593" y="111238"/>
                    <a:pt x="2983" y="103118"/>
                    <a:pt x="1" y="94772"/>
                  </a:cubicBezTo>
                  <a:lnTo>
                    <a:pt x="1" y="94772"/>
                  </a:lnTo>
                  <a:cubicBezTo>
                    <a:pt x="2507" y="110812"/>
                    <a:pt x="9174" y="125900"/>
                    <a:pt x="15791" y="140787"/>
                  </a:cubicBezTo>
                  <a:cubicBezTo>
                    <a:pt x="22858" y="133269"/>
                    <a:pt x="30853" y="127429"/>
                    <a:pt x="37921" y="119935"/>
                  </a:cubicBezTo>
                  <a:lnTo>
                    <a:pt x="37921" y="119935"/>
                  </a:lnTo>
                  <a:cubicBezTo>
                    <a:pt x="35365" y="121564"/>
                    <a:pt x="32808" y="123193"/>
                    <a:pt x="30252" y="124822"/>
                  </a:cubicBezTo>
                  <a:cubicBezTo>
                    <a:pt x="33535" y="120587"/>
                    <a:pt x="36843" y="116351"/>
                    <a:pt x="40152" y="112116"/>
                  </a:cubicBezTo>
                  <a:lnTo>
                    <a:pt x="40152" y="112116"/>
                  </a:lnTo>
                  <a:cubicBezTo>
                    <a:pt x="37069" y="113619"/>
                    <a:pt x="34212" y="115549"/>
                    <a:pt x="31705" y="117830"/>
                  </a:cubicBezTo>
                  <a:cubicBezTo>
                    <a:pt x="38121" y="109960"/>
                    <a:pt x="44538" y="102065"/>
                    <a:pt x="50979" y="94196"/>
                  </a:cubicBezTo>
                  <a:lnTo>
                    <a:pt x="50979" y="94196"/>
                  </a:lnTo>
                  <a:cubicBezTo>
                    <a:pt x="46944" y="95950"/>
                    <a:pt x="43184" y="98582"/>
                    <a:pt x="40101" y="101690"/>
                  </a:cubicBezTo>
                  <a:cubicBezTo>
                    <a:pt x="50703" y="83293"/>
                    <a:pt x="61355" y="64697"/>
                    <a:pt x="67570" y="44471"/>
                  </a:cubicBezTo>
                  <a:cubicBezTo>
                    <a:pt x="69475" y="38306"/>
                    <a:pt x="70954" y="31940"/>
                    <a:pt x="70879" y="25499"/>
                  </a:cubicBezTo>
                  <a:cubicBezTo>
                    <a:pt x="70803" y="19057"/>
                    <a:pt x="69049" y="12491"/>
                    <a:pt x="65064" y="7378"/>
                  </a:cubicBezTo>
                  <a:cubicBezTo>
                    <a:pt x="62909" y="4646"/>
                    <a:pt x="60102" y="2341"/>
                    <a:pt x="56793" y="1113"/>
                  </a:cubicBezTo>
                  <a:cubicBezTo>
                    <a:pt x="54646" y="321"/>
                    <a:pt x="52370" y="1"/>
                    <a:pt x="500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9"/>
            <p:cNvSpPr/>
            <p:nvPr/>
          </p:nvSpPr>
          <p:spPr>
            <a:xfrm>
              <a:off x="7288608" y="3469492"/>
              <a:ext cx="212956" cy="1014000"/>
            </a:xfrm>
            <a:custGeom>
              <a:rect b="b" l="l" r="r" t="t"/>
              <a:pathLst>
                <a:path extrusionOk="0" h="82708" w="17370">
                  <a:moveTo>
                    <a:pt x="17369" y="0"/>
                  </a:moveTo>
                  <a:lnTo>
                    <a:pt x="17369" y="0"/>
                  </a:lnTo>
                  <a:cubicBezTo>
                    <a:pt x="13660" y="13509"/>
                    <a:pt x="10402" y="27143"/>
                    <a:pt x="7469" y="40878"/>
                  </a:cubicBezTo>
                  <a:cubicBezTo>
                    <a:pt x="6016" y="47720"/>
                    <a:pt x="4637" y="54612"/>
                    <a:pt x="3384" y="61504"/>
                  </a:cubicBezTo>
                  <a:cubicBezTo>
                    <a:pt x="2131" y="68422"/>
                    <a:pt x="978" y="75339"/>
                    <a:pt x="1" y="82306"/>
                  </a:cubicBezTo>
                  <a:lnTo>
                    <a:pt x="3384" y="82707"/>
                  </a:lnTo>
                  <a:cubicBezTo>
                    <a:pt x="4061" y="75765"/>
                    <a:pt x="4938" y="68848"/>
                    <a:pt x="5915" y="61905"/>
                  </a:cubicBezTo>
                  <a:cubicBezTo>
                    <a:pt x="6868" y="54988"/>
                    <a:pt x="7971" y="48071"/>
                    <a:pt x="9148" y="41178"/>
                  </a:cubicBezTo>
                  <a:cubicBezTo>
                    <a:pt x="11504" y="27394"/>
                    <a:pt x="14211" y="13659"/>
                    <a:pt x="173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9"/>
            <p:cNvSpPr/>
            <p:nvPr/>
          </p:nvSpPr>
          <p:spPr>
            <a:xfrm>
              <a:off x="7255422" y="4452689"/>
              <a:ext cx="112473" cy="60957"/>
            </a:xfrm>
            <a:custGeom>
              <a:rect b="b" l="l" r="r" t="t"/>
              <a:pathLst>
                <a:path extrusionOk="0" h="4972" w="9174">
                  <a:moveTo>
                    <a:pt x="302" y="0"/>
                  </a:moveTo>
                  <a:lnTo>
                    <a:pt x="302" y="50"/>
                  </a:lnTo>
                  <a:cubicBezTo>
                    <a:pt x="1" y="2456"/>
                    <a:pt x="1730" y="4637"/>
                    <a:pt x="4186" y="4938"/>
                  </a:cubicBezTo>
                  <a:cubicBezTo>
                    <a:pt x="4373" y="4961"/>
                    <a:pt x="4559" y="4972"/>
                    <a:pt x="4743" y="4972"/>
                  </a:cubicBezTo>
                  <a:cubicBezTo>
                    <a:pt x="6949" y="4972"/>
                    <a:pt x="8873" y="3351"/>
                    <a:pt x="9174" y="1153"/>
                  </a:cubicBezTo>
                  <a:lnTo>
                    <a:pt x="9174" y="1078"/>
                  </a:lnTo>
                  <a:lnTo>
                    <a:pt x="3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9"/>
            <p:cNvSpPr/>
            <p:nvPr/>
          </p:nvSpPr>
          <p:spPr>
            <a:xfrm>
              <a:off x="7233919" y="4380789"/>
              <a:ext cx="167165" cy="97111"/>
            </a:xfrm>
            <a:custGeom>
              <a:rect b="b" l="l" r="r" t="t"/>
              <a:pathLst>
                <a:path extrusionOk="0" h="7921" w="13635">
                  <a:moveTo>
                    <a:pt x="802" y="0"/>
                  </a:moveTo>
                  <a:lnTo>
                    <a:pt x="0" y="6341"/>
                  </a:lnTo>
                  <a:lnTo>
                    <a:pt x="12807" y="7920"/>
                  </a:lnTo>
                  <a:lnTo>
                    <a:pt x="13635" y="1554"/>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9"/>
            <p:cNvSpPr/>
            <p:nvPr/>
          </p:nvSpPr>
          <p:spPr>
            <a:xfrm>
              <a:off x="7235758" y="4488326"/>
              <a:ext cx="132138" cy="184072"/>
            </a:xfrm>
            <a:custGeom>
              <a:rect b="b" l="l" r="r" t="t"/>
              <a:pathLst>
                <a:path extrusionOk="0" h="15014" w="10778">
                  <a:moveTo>
                    <a:pt x="4555" y="0"/>
                  </a:moveTo>
                  <a:cubicBezTo>
                    <a:pt x="3550" y="0"/>
                    <a:pt x="2603" y="240"/>
                    <a:pt x="1906" y="828"/>
                  </a:cubicBezTo>
                  <a:cubicBezTo>
                    <a:pt x="602" y="1930"/>
                    <a:pt x="1" y="3760"/>
                    <a:pt x="427" y="5389"/>
                  </a:cubicBezTo>
                  <a:cubicBezTo>
                    <a:pt x="753" y="6517"/>
                    <a:pt x="1479" y="7494"/>
                    <a:pt x="2081" y="8522"/>
                  </a:cubicBezTo>
                  <a:cubicBezTo>
                    <a:pt x="3109" y="10351"/>
                    <a:pt x="3259" y="12607"/>
                    <a:pt x="3234" y="14712"/>
                  </a:cubicBezTo>
                  <a:lnTo>
                    <a:pt x="5389" y="15013"/>
                  </a:lnTo>
                  <a:cubicBezTo>
                    <a:pt x="5464" y="13434"/>
                    <a:pt x="6317" y="12006"/>
                    <a:pt x="7244" y="10752"/>
                  </a:cubicBezTo>
                  <a:cubicBezTo>
                    <a:pt x="8196" y="9474"/>
                    <a:pt x="9249" y="8271"/>
                    <a:pt x="9926" y="6843"/>
                  </a:cubicBezTo>
                  <a:cubicBezTo>
                    <a:pt x="10577" y="5414"/>
                    <a:pt x="10778" y="3660"/>
                    <a:pt x="9976" y="2331"/>
                  </a:cubicBezTo>
                  <a:cubicBezTo>
                    <a:pt x="9252" y="1160"/>
                    <a:pt x="6764" y="0"/>
                    <a:pt x="4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9"/>
            <p:cNvSpPr/>
            <p:nvPr/>
          </p:nvSpPr>
          <p:spPr>
            <a:xfrm>
              <a:off x="7283998" y="4569445"/>
              <a:ext cx="20903" cy="101096"/>
            </a:xfrm>
            <a:custGeom>
              <a:rect b="b" l="l" r="r" t="t"/>
              <a:pathLst>
                <a:path extrusionOk="0" h="8246" w="1705">
                  <a:moveTo>
                    <a:pt x="1154" y="0"/>
                  </a:moveTo>
                  <a:lnTo>
                    <a:pt x="1" y="8170"/>
                  </a:lnTo>
                  <a:lnTo>
                    <a:pt x="552" y="8246"/>
                  </a:lnTo>
                  <a:lnTo>
                    <a:pt x="1705" y="75"/>
                  </a:lnTo>
                  <a:lnTo>
                    <a:pt x="11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9"/>
            <p:cNvSpPr/>
            <p:nvPr/>
          </p:nvSpPr>
          <p:spPr>
            <a:xfrm>
              <a:off x="7273860" y="4545552"/>
              <a:ext cx="55011" cy="51467"/>
            </a:xfrm>
            <a:custGeom>
              <a:rect b="b" l="l" r="r" t="t"/>
              <a:pathLst>
                <a:path extrusionOk="0" h="4198" w="4487">
                  <a:moveTo>
                    <a:pt x="2271" y="1"/>
                  </a:moveTo>
                  <a:cubicBezTo>
                    <a:pt x="1231" y="1"/>
                    <a:pt x="314" y="742"/>
                    <a:pt x="176" y="1799"/>
                  </a:cubicBezTo>
                  <a:cubicBezTo>
                    <a:pt x="1" y="2952"/>
                    <a:pt x="803" y="4004"/>
                    <a:pt x="1955" y="4180"/>
                  </a:cubicBezTo>
                  <a:cubicBezTo>
                    <a:pt x="2049" y="4192"/>
                    <a:pt x="2142" y="4198"/>
                    <a:pt x="2234" y="4198"/>
                  </a:cubicBezTo>
                  <a:cubicBezTo>
                    <a:pt x="3273" y="4198"/>
                    <a:pt x="4173" y="3436"/>
                    <a:pt x="4311" y="2400"/>
                  </a:cubicBezTo>
                  <a:cubicBezTo>
                    <a:pt x="4487" y="1247"/>
                    <a:pt x="3685" y="195"/>
                    <a:pt x="2557" y="19"/>
                  </a:cubicBezTo>
                  <a:cubicBezTo>
                    <a:pt x="2461" y="7"/>
                    <a:pt x="2366" y="1"/>
                    <a:pt x="2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9"/>
            <p:cNvSpPr/>
            <p:nvPr/>
          </p:nvSpPr>
          <p:spPr>
            <a:xfrm>
              <a:off x="7141743" y="3907009"/>
              <a:ext cx="6768" cy="27364"/>
            </a:xfrm>
            <a:custGeom>
              <a:rect b="b" l="l" r="r" t="t"/>
              <a:pathLst>
                <a:path extrusionOk="0" h="2232" w="552">
                  <a:moveTo>
                    <a:pt x="552" y="2231"/>
                  </a:moveTo>
                  <a:cubicBezTo>
                    <a:pt x="552" y="2231"/>
                    <a:pt x="552" y="2231"/>
                    <a:pt x="552" y="2231"/>
                  </a:cubicBezTo>
                  <a:cubicBezTo>
                    <a:pt x="552" y="2231"/>
                    <a:pt x="552" y="2231"/>
                    <a:pt x="552" y="2231"/>
                  </a:cubicBezTo>
                  <a:close/>
                  <a:moveTo>
                    <a:pt x="552" y="2181"/>
                  </a:moveTo>
                  <a:cubicBezTo>
                    <a:pt x="552" y="2181"/>
                    <a:pt x="552" y="2181"/>
                    <a:pt x="552" y="2156"/>
                  </a:cubicBezTo>
                  <a:cubicBezTo>
                    <a:pt x="552" y="2181"/>
                    <a:pt x="552" y="2181"/>
                    <a:pt x="552" y="2181"/>
                  </a:cubicBezTo>
                  <a:close/>
                  <a:moveTo>
                    <a:pt x="527" y="2106"/>
                  </a:moveTo>
                  <a:cubicBezTo>
                    <a:pt x="527" y="2106"/>
                    <a:pt x="527" y="2081"/>
                    <a:pt x="527" y="2081"/>
                  </a:cubicBezTo>
                  <a:cubicBezTo>
                    <a:pt x="527" y="2081"/>
                    <a:pt x="527" y="2106"/>
                    <a:pt x="527" y="2106"/>
                  </a:cubicBezTo>
                  <a:close/>
                  <a:moveTo>
                    <a:pt x="527" y="2056"/>
                  </a:moveTo>
                  <a:cubicBezTo>
                    <a:pt x="502" y="2006"/>
                    <a:pt x="502" y="1981"/>
                    <a:pt x="477" y="1930"/>
                  </a:cubicBezTo>
                  <a:cubicBezTo>
                    <a:pt x="502" y="1981"/>
                    <a:pt x="502" y="2006"/>
                    <a:pt x="527" y="2056"/>
                  </a:cubicBezTo>
                  <a:close/>
                  <a:moveTo>
                    <a:pt x="477" y="1930"/>
                  </a:moveTo>
                  <a:cubicBezTo>
                    <a:pt x="326" y="1279"/>
                    <a:pt x="176" y="627"/>
                    <a:pt x="1" y="1"/>
                  </a:cubicBezTo>
                  <a:lnTo>
                    <a:pt x="1" y="1"/>
                  </a:lnTo>
                  <a:cubicBezTo>
                    <a:pt x="176" y="627"/>
                    <a:pt x="326" y="1279"/>
                    <a:pt x="477" y="1930"/>
                  </a:cubicBezTo>
                  <a:close/>
                </a:path>
              </a:pathLst>
            </a:custGeom>
            <a:solidFill>
              <a:srgbClr val="FCD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9"/>
            <p:cNvSpPr/>
            <p:nvPr/>
          </p:nvSpPr>
          <p:spPr>
            <a:xfrm>
              <a:off x="7124849" y="3819748"/>
              <a:ext cx="16907" cy="87279"/>
            </a:xfrm>
            <a:custGeom>
              <a:rect b="b" l="l" r="r" t="t"/>
              <a:pathLst>
                <a:path extrusionOk="0" h="7119" w="1379">
                  <a:moveTo>
                    <a:pt x="1379" y="7119"/>
                  </a:moveTo>
                  <a:cubicBezTo>
                    <a:pt x="1003" y="5490"/>
                    <a:pt x="677" y="3835"/>
                    <a:pt x="376" y="2206"/>
                  </a:cubicBezTo>
                  <a:lnTo>
                    <a:pt x="376" y="2206"/>
                  </a:lnTo>
                  <a:cubicBezTo>
                    <a:pt x="677" y="3835"/>
                    <a:pt x="1003" y="5490"/>
                    <a:pt x="1379" y="7119"/>
                  </a:cubicBezTo>
                  <a:lnTo>
                    <a:pt x="1379" y="7119"/>
                  </a:lnTo>
                  <a:close/>
                  <a:moveTo>
                    <a:pt x="176" y="1179"/>
                  </a:moveTo>
                  <a:lnTo>
                    <a:pt x="176" y="1179"/>
                  </a:lnTo>
                  <a:cubicBezTo>
                    <a:pt x="125" y="803"/>
                    <a:pt x="50" y="402"/>
                    <a:pt x="0" y="1"/>
                  </a:cubicBezTo>
                  <a:cubicBezTo>
                    <a:pt x="50" y="402"/>
                    <a:pt x="125" y="803"/>
                    <a:pt x="176" y="1179"/>
                  </a:cubicBezTo>
                  <a:close/>
                </a:path>
              </a:pathLst>
            </a:custGeom>
            <a:solidFill>
              <a:srgbClr val="FEF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9"/>
            <p:cNvSpPr/>
            <p:nvPr/>
          </p:nvSpPr>
          <p:spPr>
            <a:xfrm>
              <a:off x="7126995" y="3834190"/>
              <a:ext cx="2477" cy="12616"/>
            </a:xfrm>
            <a:custGeom>
              <a:rect b="b" l="l" r="r" t="t"/>
              <a:pathLst>
                <a:path extrusionOk="0" h="1029" w="202">
                  <a:moveTo>
                    <a:pt x="201" y="1028"/>
                  </a:moveTo>
                  <a:cubicBezTo>
                    <a:pt x="126" y="677"/>
                    <a:pt x="76" y="352"/>
                    <a:pt x="1" y="1"/>
                  </a:cubicBezTo>
                  <a:lnTo>
                    <a:pt x="1" y="1"/>
                  </a:lnTo>
                  <a:cubicBezTo>
                    <a:pt x="76" y="352"/>
                    <a:pt x="126" y="677"/>
                    <a:pt x="201" y="1028"/>
                  </a:cubicBezTo>
                  <a:lnTo>
                    <a:pt x="201" y="1028"/>
                  </a:lnTo>
                  <a:close/>
                </a:path>
              </a:pathLst>
            </a:custGeom>
            <a:solidFill>
              <a:srgbClr val="F8BC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9"/>
            <p:cNvSpPr/>
            <p:nvPr/>
          </p:nvSpPr>
          <p:spPr>
            <a:xfrm>
              <a:off x="7206569" y="3451974"/>
              <a:ext cx="8619" cy="237844"/>
            </a:xfrm>
            <a:custGeom>
              <a:rect b="b" l="l" r="r" t="t"/>
              <a:pathLst>
                <a:path extrusionOk="0" h="19400" w="703">
                  <a:moveTo>
                    <a:pt x="703" y="19399"/>
                  </a:moveTo>
                  <a:cubicBezTo>
                    <a:pt x="251" y="13585"/>
                    <a:pt x="51" y="7745"/>
                    <a:pt x="1" y="1655"/>
                  </a:cubicBezTo>
                  <a:cubicBezTo>
                    <a:pt x="1" y="1103"/>
                    <a:pt x="1" y="552"/>
                    <a:pt x="1" y="1"/>
                  </a:cubicBezTo>
                  <a:cubicBezTo>
                    <a:pt x="1" y="552"/>
                    <a:pt x="1" y="1103"/>
                    <a:pt x="1" y="1655"/>
                  </a:cubicBezTo>
                  <a:cubicBezTo>
                    <a:pt x="51" y="7745"/>
                    <a:pt x="251" y="13585"/>
                    <a:pt x="703" y="19399"/>
                  </a:cubicBezTo>
                  <a:lnTo>
                    <a:pt x="703" y="19399"/>
                  </a:lnTo>
                  <a:close/>
                </a:path>
              </a:pathLst>
            </a:custGeom>
            <a:solidFill>
              <a:srgbClr val="FEF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9"/>
            <p:cNvSpPr/>
            <p:nvPr/>
          </p:nvSpPr>
          <p:spPr>
            <a:xfrm>
              <a:off x="7201347" y="3757386"/>
              <a:ext cx="32587" cy="108783"/>
            </a:xfrm>
            <a:custGeom>
              <a:rect b="b" l="l" r="r" t="t"/>
              <a:pathLst>
                <a:path extrusionOk="0" h="8873" w="2658">
                  <a:moveTo>
                    <a:pt x="2657" y="8872"/>
                  </a:moveTo>
                  <a:cubicBezTo>
                    <a:pt x="1780" y="5915"/>
                    <a:pt x="903" y="2957"/>
                    <a:pt x="1" y="0"/>
                  </a:cubicBezTo>
                  <a:cubicBezTo>
                    <a:pt x="1" y="0"/>
                    <a:pt x="1" y="0"/>
                    <a:pt x="1" y="0"/>
                  </a:cubicBezTo>
                  <a:cubicBezTo>
                    <a:pt x="903" y="2957"/>
                    <a:pt x="1780" y="5915"/>
                    <a:pt x="2657" y="8872"/>
                  </a:cubicBezTo>
                  <a:close/>
                </a:path>
              </a:pathLst>
            </a:custGeom>
            <a:solidFill>
              <a:srgbClr val="FCD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9"/>
            <p:cNvSpPr/>
            <p:nvPr/>
          </p:nvSpPr>
          <p:spPr>
            <a:xfrm>
              <a:off x="7182909" y="3695012"/>
              <a:ext cx="18451" cy="62391"/>
            </a:xfrm>
            <a:custGeom>
              <a:rect b="b" l="l" r="r" t="t"/>
              <a:pathLst>
                <a:path extrusionOk="0" h="5089" w="1505">
                  <a:moveTo>
                    <a:pt x="1" y="0"/>
                  </a:moveTo>
                  <a:cubicBezTo>
                    <a:pt x="502" y="1705"/>
                    <a:pt x="1003" y="3384"/>
                    <a:pt x="1505" y="5088"/>
                  </a:cubicBezTo>
                  <a:cubicBezTo>
                    <a:pt x="1003" y="3384"/>
                    <a:pt x="502" y="1680"/>
                    <a:pt x="1" y="0"/>
                  </a:cubicBezTo>
                  <a:close/>
                </a:path>
              </a:pathLst>
            </a:custGeom>
            <a:solidFill>
              <a:srgbClr val="FEF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9"/>
            <p:cNvSpPr/>
            <p:nvPr/>
          </p:nvSpPr>
          <p:spPr>
            <a:xfrm>
              <a:off x="7295681" y="2966830"/>
              <a:ext cx="2464" cy="5235"/>
            </a:xfrm>
            <a:custGeom>
              <a:rect b="b" l="l" r="r" t="t"/>
              <a:pathLst>
                <a:path extrusionOk="0" h="427" w="201">
                  <a:moveTo>
                    <a:pt x="0" y="427"/>
                  </a:moveTo>
                  <a:cubicBezTo>
                    <a:pt x="0" y="427"/>
                    <a:pt x="0" y="402"/>
                    <a:pt x="0" y="402"/>
                  </a:cubicBezTo>
                  <a:cubicBezTo>
                    <a:pt x="0" y="402"/>
                    <a:pt x="0" y="427"/>
                    <a:pt x="0" y="427"/>
                  </a:cubicBezTo>
                  <a:close/>
                  <a:moveTo>
                    <a:pt x="0" y="376"/>
                  </a:moveTo>
                  <a:cubicBezTo>
                    <a:pt x="25" y="376"/>
                    <a:pt x="25" y="376"/>
                    <a:pt x="25" y="351"/>
                  </a:cubicBezTo>
                  <a:cubicBezTo>
                    <a:pt x="25" y="376"/>
                    <a:pt x="25" y="376"/>
                    <a:pt x="0" y="376"/>
                  </a:cubicBezTo>
                  <a:close/>
                  <a:moveTo>
                    <a:pt x="25" y="351"/>
                  </a:moveTo>
                  <a:cubicBezTo>
                    <a:pt x="25" y="351"/>
                    <a:pt x="25" y="326"/>
                    <a:pt x="50" y="326"/>
                  </a:cubicBezTo>
                  <a:cubicBezTo>
                    <a:pt x="25" y="326"/>
                    <a:pt x="25" y="351"/>
                    <a:pt x="25" y="351"/>
                  </a:cubicBezTo>
                  <a:close/>
                  <a:moveTo>
                    <a:pt x="50" y="301"/>
                  </a:moveTo>
                  <a:cubicBezTo>
                    <a:pt x="50" y="301"/>
                    <a:pt x="50" y="301"/>
                    <a:pt x="50" y="276"/>
                  </a:cubicBezTo>
                  <a:cubicBezTo>
                    <a:pt x="50" y="301"/>
                    <a:pt x="50" y="301"/>
                    <a:pt x="50" y="301"/>
                  </a:cubicBezTo>
                  <a:close/>
                  <a:moveTo>
                    <a:pt x="50" y="276"/>
                  </a:moveTo>
                  <a:cubicBezTo>
                    <a:pt x="75" y="276"/>
                    <a:pt x="75" y="251"/>
                    <a:pt x="75" y="251"/>
                  </a:cubicBezTo>
                  <a:cubicBezTo>
                    <a:pt x="75" y="251"/>
                    <a:pt x="75" y="276"/>
                    <a:pt x="50" y="276"/>
                  </a:cubicBezTo>
                  <a:close/>
                  <a:moveTo>
                    <a:pt x="75" y="226"/>
                  </a:moveTo>
                  <a:cubicBezTo>
                    <a:pt x="75" y="226"/>
                    <a:pt x="100" y="226"/>
                    <a:pt x="100" y="226"/>
                  </a:cubicBezTo>
                  <a:cubicBezTo>
                    <a:pt x="100" y="226"/>
                    <a:pt x="75" y="226"/>
                    <a:pt x="75" y="226"/>
                  </a:cubicBezTo>
                  <a:close/>
                  <a:moveTo>
                    <a:pt x="100" y="201"/>
                  </a:moveTo>
                  <a:cubicBezTo>
                    <a:pt x="100" y="201"/>
                    <a:pt x="100" y="176"/>
                    <a:pt x="125" y="176"/>
                  </a:cubicBezTo>
                  <a:cubicBezTo>
                    <a:pt x="100" y="176"/>
                    <a:pt x="100" y="201"/>
                    <a:pt x="100" y="201"/>
                  </a:cubicBezTo>
                  <a:close/>
                  <a:moveTo>
                    <a:pt x="125" y="151"/>
                  </a:moveTo>
                  <a:cubicBezTo>
                    <a:pt x="125" y="151"/>
                    <a:pt x="125" y="151"/>
                    <a:pt x="125" y="151"/>
                  </a:cubicBezTo>
                  <a:cubicBezTo>
                    <a:pt x="125" y="151"/>
                    <a:pt x="125" y="151"/>
                    <a:pt x="125" y="151"/>
                  </a:cubicBezTo>
                  <a:close/>
                  <a:moveTo>
                    <a:pt x="125" y="126"/>
                  </a:moveTo>
                  <a:cubicBezTo>
                    <a:pt x="150" y="126"/>
                    <a:pt x="150" y="101"/>
                    <a:pt x="150" y="101"/>
                  </a:cubicBezTo>
                  <a:cubicBezTo>
                    <a:pt x="150" y="101"/>
                    <a:pt x="150" y="126"/>
                    <a:pt x="125" y="126"/>
                  </a:cubicBezTo>
                  <a:close/>
                  <a:moveTo>
                    <a:pt x="150" y="76"/>
                  </a:moveTo>
                  <a:cubicBezTo>
                    <a:pt x="150" y="76"/>
                    <a:pt x="150" y="76"/>
                    <a:pt x="175" y="76"/>
                  </a:cubicBezTo>
                  <a:cubicBezTo>
                    <a:pt x="150" y="76"/>
                    <a:pt x="150" y="76"/>
                    <a:pt x="150" y="76"/>
                  </a:cubicBezTo>
                  <a:close/>
                  <a:moveTo>
                    <a:pt x="175" y="51"/>
                  </a:moveTo>
                  <a:cubicBezTo>
                    <a:pt x="175" y="51"/>
                    <a:pt x="175" y="51"/>
                    <a:pt x="175" y="51"/>
                  </a:cubicBezTo>
                  <a:cubicBezTo>
                    <a:pt x="175" y="51"/>
                    <a:pt x="175" y="51"/>
                    <a:pt x="175" y="51"/>
                  </a:cubicBezTo>
                  <a:close/>
                  <a:moveTo>
                    <a:pt x="201" y="0"/>
                  </a:moveTo>
                  <a:cubicBezTo>
                    <a:pt x="201" y="0"/>
                    <a:pt x="201" y="0"/>
                    <a:pt x="201" y="0"/>
                  </a:cubicBezTo>
                  <a:cubicBezTo>
                    <a:pt x="201" y="0"/>
                    <a:pt x="201" y="0"/>
                    <a:pt x="201" y="0"/>
                  </a:cubicBezTo>
                  <a:close/>
                </a:path>
              </a:pathLst>
            </a:custGeom>
            <a:solidFill>
              <a:srgbClr val="FEF5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9"/>
            <p:cNvSpPr/>
            <p:nvPr/>
          </p:nvSpPr>
          <p:spPr>
            <a:xfrm>
              <a:off x="7124224" y="2714267"/>
              <a:ext cx="405610" cy="1576317"/>
            </a:xfrm>
            <a:custGeom>
              <a:rect b="b" l="l" r="r" t="t"/>
              <a:pathLst>
                <a:path extrusionOk="0" h="128574" w="33084">
                  <a:moveTo>
                    <a:pt x="9750" y="103159"/>
                  </a:moveTo>
                  <a:lnTo>
                    <a:pt x="9750" y="103159"/>
                  </a:lnTo>
                  <a:cubicBezTo>
                    <a:pt x="9976" y="104362"/>
                    <a:pt x="10227" y="105565"/>
                    <a:pt x="10452" y="106768"/>
                  </a:cubicBezTo>
                  <a:cubicBezTo>
                    <a:pt x="10126" y="105590"/>
                    <a:pt x="9876" y="104387"/>
                    <a:pt x="9750" y="103159"/>
                  </a:cubicBezTo>
                  <a:close/>
                  <a:moveTo>
                    <a:pt x="33084" y="1"/>
                  </a:moveTo>
                  <a:cubicBezTo>
                    <a:pt x="24938" y="4663"/>
                    <a:pt x="18347" y="12181"/>
                    <a:pt x="14187" y="20602"/>
                  </a:cubicBezTo>
                  <a:cubicBezTo>
                    <a:pt x="14187" y="20628"/>
                    <a:pt x="14161" y="20628"/>
                    <a:pt x="14161" y="20653"/>
                  </a:cubicBezTo>
                  <a:lnTo>
                    <a:pt x="14161" y="20678"/>
                  </a:lnTo>
                  <a:lnTo>
                    <a:pt x="14136" y="20678"/>
                  </a:lnTo>
                  <a:lnTo>
                    <a:pt x="14136" y="20703"/>
                  </a:lnTo>
                  <a:cubicBezTo>
                    <a:pt x="14136" y="20703"/>
                    <a:pt x="14136" y="20728"/>
                    <a:pt x="14111" y="20728"/>
                  </a:cubicBezTo>
                  <a:cubicBezTo>
                    <a:pt x="14111" y="20728"/>
                    <a:pt x="14111" y="20728"/>
                    <a:pt x="14111" y="20753"/>
                  </a:cubicBezTo>
                  <a:cubicBezTo>
                    <a:pt x="14111" y="20778"/>
                    <a:pt x="14111" y="20778"/>
                    <a:pt x="14111" y="20778"/>
                  </a:cubicBezTo>
                  <a:cubicBezTo>
                    <a:pt x="14086" y="20778"/>
                    <a:pt x="14086" y="20803"/>
                    <a:pt x="14086" y="20803"/>
                  </a:cubicBezTo>
                  <a:cubicBezTo>
                    <a:pt x="14086" y="20803"/>
                    <a:pt x="14086" y="20803"/>
                    <a:pt x="14086" y="20828"/>
                  </a:cubicBezTo>
                  <a:lnTo>
                    <a:pt x="14061" y="20828"/>
                  </a:lnTo>
                  <a:cubicBezTo>
                    <a:pt x="14061" y="20828"/>
                    <a:pt x="14061" y="20853"/>
                    <a:pt x="14061" y="20853"/>
                  </a:cubicBezTo>
                  <a:cubicBezTo>
                    <a:pt x="14061" y="20853"/>
                    <a:pt x="14061" y="20878"/>
                    <a:pt x="14036" y="20878"/>
                  </a:cubicBezTo>
                  <a:cubicBezTo>
                    <a:pt x="14036" y="20903"/>
                    <a:pt x="14036" y="20903"/>
                    <a:pt x="14036" y="20903"/>
                  </a:cubicBezTo>
                  <a:cubicBezTo>
                    <a:pt x="14036" y="20903"/>
                    <a:pt x="14036" y="20928"/>
                    <a:pt x="14036" y="20928"/>
                  </a:cubicBezTo>
                  <a:cubicBezTo>
                    <a:pt x="14011" y="20928"/>
                    <a:pt x="14011" y="20953"/>
                    <a:pt x="14011" y="20953"/>
                  </a:cubicBezTo>
                  <a:cubicBezTo>
                    <a:pt x="14011" y="20978"/>
                    <a:pt x="14011" y="20978"/>
                    <a:pt x="13986" y="20978"/>
                  </a:cubicBezTo>
                  <a:cubicBezTo>
                    <a:pt x="13986" y="20978"/>
                    <a:pt x="13986" y="21004"/>
                    <a:pt x="13986" y="21004"/>
                  </a:cubicBezTo>
                  <a:cubicBezTo>
                    <a:pt x="13986" y="21004"/>
                    <a:pt x="13986" y="21029"/>
                    <a:pt x="13986" y="21029"/>
                  </a:cubicBezTo>
                  <a:cubicBezTo>
                    <a:pt x="8146" y="33134"/>
                    <a:pt x="6718" y="46793"/>
                    <a:pt x="6718" y="60177"/>
                  </a:cubicBezTo>
                  <a:cubicBezTo>
                    <a:pt x="6718" y="60728"/>
                    <a:pt x="6718" y="61279"/>
                    <a:pt x="6718" y="61831"/>
                  </a:cubicBezTo>
                  <a:cubicBezTo>
                    <a:pt x="6768" y="67921"/>
                    <a:pt x="6968" y="73761"/>
                    <a:pt x="7420" y="79575"/>
                  </a:cubicBezTo>
                  <a:cubicBezTo>
                    <a:pt x="7770" y="84312"/>
                    <a:pt x="8272" y="89049"/>
                    <a:pt x="8948" y="93961"/>
                  </a:cubicBezTo>
                  <a:cubicBezTo>
                    <a:pt x="8071" y="91004"/>
                    <a:pt x="7194" y="88046"/>
                    <a:pt x="6292" y="85089"/>
                  </a:cubicBezTo>
                  <a:cubicBezTo>
                    <a:pt x="5790" y="83385"/>
                    <a:pt x="5289" y="81706"/>
                    <a:pt x="4788" y="80001"/>
                  </a:cubicBezTo>
                  <a:lnTo>
                    <a:pt x="4788" y="80001"/>
                  </a:lnTo>
                  <a:cubicBezTo>
                    <a:pt x="4838" y="82833"/>
                    <a:pt x="5014" y="85666"/>
                    <a:pt x="5289" y="88473"/>
                  </a:cubicBezTo>
                  <a:cubicBezTo>
                    <a:pt x="6166" y="97219"/>
                    <a:pt x="7996" y="105866"/>
                    <a:pt x="10778" y="114187"/>
                  </a:cubicBezTo>
                  <a:cubicBezTo>
                    <a:pt x="6593" y="106392"/>
                    <a:pt x="2983" y="98272"/>
                    <a:pt x="1" y="89926"/>
                  </a:cubicBezTo>
                  <a:lnTo>
                    <a:pt x="1" y="90001"/>
                  </a:lnTo>
                  <a:cubicBezTo>
                    <a:pt x="26" y="90001"/>
                    <a:pt x="26" y="90001"/>
                    <a:pt x="26" y="90026"/>
                  </a:cubicBezTo>
                  <a:cubicBezTo>
                    <a:pt x="26" y="90026"/>
                    <a:pt x="26" y="90051"/>
                    <a:pt x="26" y="90051"/>
                  </a:cubicBezTo>
                  <a:cubicBezTo>
                    <a:pt x="26" y="90077"/>
                    <a:pt x="26" y="90102"/>
                    <a:pt x="26" y="90102"/>
                  </a:cubicBezTo>
                  <a:cubicBezTo>
                    <a:pt x="26" y="90127"/>
                    <a:pt x="26" y="90127"/>
                    <a:pt x="26" y="90127"/>
                  </a:cubicBezTo>
                  <a:cubicBezTo>
                    <a:pt x="26" y="90127"/>
                    <a:pt x="26" y="90152"/>
                    <a:pt x="51" y="90177"/>
                  </a:cubicBezTo>
                  <a:cubicBezTo>
                    <a:pt x="101" y="90578"/>
                    <a:pt x="176" y="90979"/>
                    <a:pt x="227" y="91355"/>
                  </a:cubicBezTo>
                  <a:cubicBezTo>
                    <a:pt x="302" y="91706"/>
                    <a:pt x="352" y="92031"/>
                    <a:pt x="427" y="92382"/>
                  </a:cubicBezTo>
                  <a:cubicBezTo>
                    <a:pt x="728" y="94011"/>
                    <a:pt x="1054" y="95666"/>
                    <a:pt x="1430" y="97295"/>
                  </a:cubicBezTo>
                  <a:cubicBezTo>
                    <a:pt x="1605" y="97921"/>
                    <a:pt x="1755" y="98573"/>
                    <a:pt x="1906" y="99224"/>
                  </a:cubicBezTo>
                  <a:cubicBezTo>
                    <a:pt x="1931" y="99275"/>
                    <a:pt x="1931" y="99300"/>
                    <a:pt x="1956" y="99350"/>
                  </a:cubicBezTo>
                  <a:cubicBezTo>
                    <a:pt x="1956" y="99350"/>
                    <a:pt x="1956" y="99375"/>
                    <a:pt x="1956" y="99375"/>
                  </a:cubicBezTo>
                  <a:cubicBezTo>
                    <a:pt x="1956" y="99375"/>
                    <a:pt x="1956" y="99400"/>
                    <a:pt x="1956" y="99400"/>
                  </a:cubicBezTo>
                  <a:cubicBezTo>
                    <a:pt x="1956" y="99425"/>
                    <a:pt x="1981" y="99450"/>
                    <a:pt x="1981" y="99450"/>
                  </a:cubicBezTo>
                  <a:cubicBezTo>
                    <a:pt x="1981" y="99475"/>
                    <a:pt x="1981" y="99475"/>
                    <a:pt x="1981" y="99475"/>
                  </a:cubicBezTo>
                  <a:cubicBezTo>
                    <a:pt x="1981" y="99500"/>
                    <a:pt x="1981" y="99500"/>
                    <a:pt x="1981" y="99525"/>
                  </a:cubicBezTo>
                  <a:cubicBezTo>
                    <a:pt x="4111" y="107846"/>
                    <a:pt x="7194" y="115941"/>
                    <a:pt x="10552" y="123936"/>
                  </a:cubicBezTo>
                  <a:cubicBezTo>
                    <a:pt x="11755" y="125616"/>
                    <a:pt x="13159" y="127195"/>
                    <a:pt x="14738" y="128573"/>
                  </a:cubicBezTo>
                  <a:cubicBezTo>
                    <a:pt x="13309" y="121305"/>
                    <a:pt x="11881" y="114037"/>
                    <a:pt x="10452" y="106768"/>
                  </a:cubicBezTo>
                  <a:lnTo>
                    <a:pt x="10452" y="106768"/>
                  </a:lnTo>
                  <a:cubicBezTo>
                    <a:pt x="10903" y="108423"/>
                    <a:pt x="11505" y="110027"/>
                    <a:pt x="12282" y="111555"/>
                  </a:cubicBezTo>
                  <a:cubicBezTo>
                    <a:pt x="11029" y="98874"/>
                    <a:pt x="10803" y="86092"/>
                    <a:pt x="11605" y="73360"/>
                  </a:cubicBezTo>
                  <a:lnTo>
                    <a:pt x="11605" y="73360"/>
                  </a:lnTo>
                  <a:cubicBezTo>
                    <a:pt x="12733" y="76066"/>
                    <a:pt x="13861" y="78773"/>
                    <a:pt x="15014" y="81505"/>
                  </a:cubicBezTo>
                  <a:cubicBezTo>
                    <a:pt x="13660" y="64888"/>
                    <a:pt x="12357" y="48071"/>
                    <a:pt x="15540" y="31705"/>
                  </a:cubicBezTo>
                  <a:cubicBezTo>
                    <a:pt x="16342" y="35765"/>
                    <a:pt x="17144" y="39826"/>
                    <a:pt x="17946" y="43886"/>
                  </a:cubicBezTo>
                  <a:cubicBezTo>
                    <a:pt x="17645" y="30352"/>
                    <a:pt x="21555" y="16768"/>
                    <a:pt x="29024" y="5364"/>
                  </a:cubicBezTo>
                  <a:cubicBezTo>
                    <a:pt x="30252" y="3485"/>
                    <a:pt x="31605" y="1680"/>
                    <a:pt x="330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9"/>
            <p:cNvSpPr/>
            <p:nvPr/>
          </p:nvSpPr>
          <p:spPr>
            <a:xfrm>
              <a:off x="7243751" y="3978909"/>
              <a:ext cx="8619" cy="44259"/>
            </a:xfrm>
            <a:custGeom>
              <a:rect b="b" l="l" r="r" t="t"/>
              <a:pathLst>
                <a:path extrusionOk="0" h="3610" w="703">
                  <a:moveTo>
                    <a:pt x="0" y="0"/>
                  </a:moveTo>
                  <a:cubicBezTo>
                    <a:pt x="126" y="1228"/>
                    <a:pt x="376" y="2431"/>
                    <a:pt x="702" y="3609"/>
                  </a:cubicBezTo>
                  <a:cubicBezTo>
                    <a:pt x="477" y="2406"/>
                    <a:pt x="226" y="1203"/>
                    <a:pt x="0" y="0"/>
                  </a:cubicBezTo>
                  <a:close/>
                </a:path>
              </a:pathLst>
            </a:custGeom>
            <a:solidFill>
              <a:srgbClr val="F149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9"/>
            <p:cNvSpPr/>
            <p:nvPr/>
          </p:nvSpPr>
          <p:spPr>
            <a:xfrm>
              <a:off x="7547620" y="4125774"/>
              <a:ext cx="40875" cy="41181"/>
            </a:xfrm>
            <a:custGeom>
              <a:rect b="b" l="l" r="r" t="t"/>
              <a:pathLst>
                <a:path extrusionOk="0" h="3359" w="3334">
                  <a:moveTo>
                    <a:pt x="1" y="3359"/>
                  </a:moveTo>
                  <a:lnTo>
                    <a:pt x="1" y="3359"/>
                  </a:lnTo>
                  <a:cubicBezTo>
                    <a:pt x="201" y="3158"/>
                    <a:pt x="427" y="2958"/>
                    <a:pt x="627" y="2757"/>
                  </a:cubicBezTo>
                  <a:lnTo>
                    <a:pt x="627" y="2757"/>
                  </a:lnTo>
                  <a:cubicBezTo>
                    <a:pt x="427" y="2958"/>
                    <a:pt x="201" y="3158"/>
                    <a:pt x="1" y="3359"/>
                  </a:cubicBezTo>
                  <a:close/>
                  <a:moveTo>
                    <a:pt x="1605" y="1780"/>
                  </a:moveTo>
                  <a:cubicBezTo>
                    <a:pt x="2181" y="1178"/>
                    <a:pt x="2757" y="602"/>
                    <a:pt x="3334" y="0"/>
                  </a:cubicBezTo>
                  <a:cubicBezTo>
                    <a:pt x="2757" y="602"/>
                    <a:pt x="2181" y="1178"/>
                    <a:pt x="1605" y="1780"/>
                  </a:cubicBezTo>
                  <a:lnTo>
                    <a:pt x="1605" y="1780"/>
                  </a:lnTo>
                  <a:close/>
                </a:path>
              </a:pathLst>
            </a:custGeom>
            <a:solidFill>
              <a:srgbClr val="F149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9"/>
            <p:cNvSpPr/>
            <p:nvPr/>
          </p:nvSpPr>
          <p:spPr>
            <a:xfrm>
              <a:off x="7417035" y="4166940"/>
              <a:ext cx="130606" cy="118309"/>
            </a:xfrm>
            <a:custGeom>
              <a:rect b="b" l="l" r="r" t="t"/>
              <a:pathLst>
                <a:path extrusionOk="0" h="9650" w="10653">
                  <a:moveTo>
                    <a:pt x="10653" y="1"/>
                  </a:moveTo>
                  <a:lnTo>
                    <a:pt x="10653" y="1"/>
                  </a:lnTo>
                  <a:cubicBezTo>
                    <a:pt x="9525" y="1078"/>
                    <a:pt x="8397" y="2156"/>
                    <a:pt x="7244" y="3184"/>
                  </a:cubicBezTo>
                  <a:cubicBezTo>
                    <a:pt x="8397" y="2156"/>
                    <a:pt x="9525" y="1104"/>
                    <a:pt x="10653" y="1"/>
                  </a:cubicBezTo>
                  <a:close/>
                  <a:moveTo>
                    <a:pt x="5941" y="4362"/>
                  </a:moveTo>
                  <a:cubicBezTo>
                    <a:pt x="3986" y="6141"/>
                    <a:pt x="1981" y="7870"/>
                    <a:pt x="1" y="9650"/>
                  </a:cubicBezTo>
                  <a:cubicBezTo>
                    <a:pt x="1981" y="7870"/>
                    <a:pt x="3986" y="6141"/>
                    <a:pt x="5966" y="4362"/>
                  </a:cubicBezTo>
                  <a:close/>
                </a:path>
              </a:pathLst>
            </a:custGeom>
            <a:solidFill>
              <a:srgbClr val="DA44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9"/>
            <p:cNvSpPr/>
            <p:nvPr/>
          </p:nvSpPr>
          <p:spPr>
            <a:xfrm>
              <a:off x="7555306" y="4147583"/>
              <a:ext cx="11990" cy="12003"/>
            </a:xfrm>
            <a:custGeom>
              <a:rect b="b" l="l" r="r" t="t"/>
              <a:pathLst>
                <a:path extrusionOk="0" h="979" w="978">
                  <a:moveTo>
                    <a:pt x="0" y="978"/>
                  </a:moveTo>
                  <a:lnTo>
                    <a:pt x="0" y="978"/>
                  </a:lnTo>
                  <a:cubicBezTo>
                    <a:pt x="326" y="652"/>
                    <a:pt x="652" y="327"/>
                    <a:pt x="978" y="1"/>
                  </a:cubicBezTo>
                  <a:lnTo>
                    <a:pt x="978" y="1"/>
                  </a:lnTo>
                  <a:cubicBezTo>
                    <a:pt x="652" y="327"/>
                    <a:pt x="326" y="652"/>
                    <a:pt x="0" y="978"/>
                  </a:cubicBezTo>
                  <a:close/>
                </a:path>
              </a:pathLst>
            </a:custGeom>
            <a:solidFill>
              <a:srgbClr val="4227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9"/>
            <p:cNvSpPr/>
            <p:nvPr/>
          </p:nvSpPr>
          <p:spPr>
            <a:xfrm>
              <a:off x="7489855" y="4206096"/>
              <a:ext cx="15852" cy="14320"/>
            </a:xfrm>
            <a:custGeom>
              <a:rect b="b" l="l" r="r" t="t"/>
              <a:pathLst>
                <a:path extrusionOk="0" h="1168" w="1293">
                  <a:moveTo>
                    <a:pt x="1292" y="1"/>
                  </a:moveTo>
                  <a:cubicBezTo>
                    <a:pt x="870" y="398"/>
                    <a:pt x="448" y="770"/>
                    <a:pt x="1" y="1168"/>
                  </a:cubicBezTo>
                  <a:lnTo>
                    <a:pt x="26" y="1168"/>
                  </a:lnTo>
                  <a:cubicBezTo>
                    <a:pt x="448" y="770"/>
                    <a:pt x="870" y="398"/>
                    <a:pt x="1292" y="1"/>
                  </a:cubicBezTo>
                  <a:close/>
                </a:path>
              </a:pathLst>
            </a:custGeom>
            <a:solidFill>
              <a:srgbClr val="4227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9"/>
            <p:cNvSpPr/>
            <p:nvPr/>
          </p:nvSpPr>
          <p:spPr>
            <a:xfrm>
              <a:off x="7588480" y="4125161"/>
              <a:ext cx="625" cy="625"/>
            </a:xfrm>
            <a:custGeom>
              <a:rect b="b" l="l" r="r" t="t"/>
              <a:pathLst>
                <a:path extrusionOk="0" h="51" w="51">
                  <a:moveTo>
                    <a:pt x="1" y="50"/>
                  </a:moveTo>
                  <a:cubicBezTo>
                    <a:pt x="26" y="25"/>
                    <a:pt x="26" y="25"/>
                    <a:pt x="51" y="0"/>
                  </a:cubicBezTo>
                  <a:lnTo>
                    <a:pt x="51" y="0"/>
                  </a:lnTo>
                  <a:cubicBezTo>
                    <a:pt x="26" y="25"/>
                    <a:pt x="26" y="25"/>
                    <a:pt x="1" y="50"/>
                  </a:cubicBezTo>
                  <a:close/>
                </a:path>
              </a:pathLst>
            </a:custGeom>
            <a:solidFill>
              <a:srgbClr val="F149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9"/>
            <p:cNvSpPr/>
            <p:nvPr/>
          </p:nvSpPr>
          <p:spPr>
            <a:xfrm>
              <a:off x="7993131" y="2963446"/>
              <a:ext cx="12" cy="4009"/>
            </a:xfrm>
            <a:custGeom>
              <a:rect b="b" l="l" r="r" t="t"/>
              <a:pathLst>
                <a:path extrusionOk="0" h="327" w="1">
                  <a:moveTo>
                    <a:pt x="1" y="327"/>
                  </a:moveTo>
                  <a:cubicBezTo>
                    <a:pt x="1" y="327"/>
                    <a:pt x="1" y="302"/>
                    <a:pt x="1" y="302"/>
                  </a:cubicBezTo>
                  <a:cubicBezTo>
                    <a:pt x="1" y="302"/>
                    <a:pt x="1" y="327"/>
                    <a:pt x="1" y="327"/>
                  </a:cubicBezTo>
                  <a:close/>
                  <a:moveTo>
                    <a:pt x="1" y="276"/>
                  </a:moveTo>
                  <a:cubicBezTo>
                    <a:pt x="1" y="276"/>
                    <a:pt x="1" y="276"/>
                    <a:pt x="1" y="251"/>
                  </a:cubicBezTo>
                  <a:cubicBezTo>
                    <a:pt x="1" y="276"/>
                    <a:pt x="1" y="276"/>
                    <a:pt x="1" y="276"/>
                  </a:cubicBezTo>
                  <a:close/>
                  <a:moveTo>
                    <a:pt x="1" y="251"/>
                  </a:moveTo>
                  <a:cubicBezTo>
                    <a:pt x="1" y="251"/>
                    <a:pt x="1" y="226"/>
                    <a:pt x="1" y="226"/>
                  </a:cubicBezTo>
                  <a:cubicBezTo>
                    <a:pt x="1" y="226"/>
                    <a:pt x="1" y="251"/>
                    <a:pt x="1" y="251"/>
                  </a:cubicBezTo>
                  <a:close/>
                  <a:moveTo>
                    <a:pt x="1" y="201"/>
                  </a:moveTo>
                  <a:cubicBezTo>
                    <a:pt x="1" y="201"/>
                    <a:pt x="1" y="201"/>
                    <a:pt x="1" y="176"/>
                  </a:cubicBezTo>
                  <a:cubicBezTo>
                    <a:pt x="1" y="201"/>
                    <a:pt x="1" y="201"/>
                    <a:pt x="1" y="201"/>
                  </a:cubicBezTo>
                  <a:close/>
                  <a:moveTo>
                    <a:pt x="1" y="176"/>
                  </a:moveTo>
                  <a:cubicBezTo>
                    <a:pt x="1" y="176"/>
                    <a:pt x="1" y="151"/>
                    <a:pt x="1" y="151"/>
                  </a:cubicBezTo>
                  <a:cubicBezTo>
                    <a:pt x="1" y="151"/>
                    <a:pt x="1" y="176"/>
                    <a:pt x="1" y="176"/>
                  </a:cubicBezTo>
                  <a:close/>
                  <a:moveTo>
                    <a:pt x="1" y="151"/>
                  </a:moveTo>
                  <a:cubicBezTo>
                    <a:pt x="1" y="126"/>
                    <a:pt x="1" y="126"/>
                    <a:pt x="1" y="101"/>
                  </a:cubicBezTo>
                  <a:cubicBezTo>
                    <a:pt x="1" y="126"/>
                    <a:pt x="1" y="126"/>
                    <a:pt x="1" y="151"/>
                  </a:cubicBezTo>
                  <a:close/>
                  <a:moveTo>
                    <a:pt x="1" y="101"/>
                  </a:moveTo>
                  <a:cubicBezTo>
                    <a:pt x="1" y="76"/>
                    <a:pt x="1" y="76"/>
                    <a:pt x="1" y="76"/>
                  </a:cubicBezTo>
                  <a:cubicBezTo>
                    <a:pt x="1" y="76"/>
                    <a:pt x="1" y="76"/>
                    <a:pt x="1" y="101"/>
                  </a:cubicBezTo>
                  <a:close/>
                  <a:moveTo>
                    <a:pt x="1" y="51"/>
                  </a:moveTo>
                  <a:lnTo>
                    <a:pt x="1" y="51"/>
                  </a:lnTo>
                  <a:lnTo>
                    <a:pt x="1" y="51"/>
                  </a:lnTo>
                  <a:close/>
                  <a:moveTo>
                    <a:pt x="1" y="26"/>
                  </a:moveTo>
                  <a:lnTo>
                    <a:pt x="1" y="1"/>
                  </a:lnTo>
                  <a:lnTo>
                    <a:pt x="1" y="26"/>
                  </a:lnTo>
                  <a:close/>
                </a:path>
              </a:pathLst>
            </a:custGeom>
            <a:solidFill>
              <a:srgbClr val="F149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9"/>
            <p:cNvSpPr/>
            <p:nvPr/>
          </p:nvSpPr>
          <p:spPr>
            <a:xfrm>
              <a:off x="7397065" y="2776641"/>
              <a:ext cx="596118" cy="1508703"/>
            </a:xfrm>
            <a:custGeom>
              <a:rect b="b" l="l" r="r" t="t"/>
              <a:pathLst>
                <a:path extrusionOk="0" h="123059" w="48623">
                  <a:moveTo>
                    <a:pt x="44537" y="1"/>
                  </a:moveTo>
                  <a:lnTo>
                    <a:pt x="44537" y="1"/>
                  </a:lnTo>
                  <a:cubicBezTo>
                    <a:pt x="44863" y="2933"/>
                    <a:pt x="44487" y="6041"/>
                    <a:pt x="43911" y="8998"/>
                  </a:cubicBezTo>
                  <a:cubicBezTo>
                    <a:pt x="42633" y="15740"/>
                    <a:pt x="40628" y="22332"/>
                    <a:pt x="38522" y="28848"/>
                  </a:cubicBezTo>
                  <a:cubicBezTo>
                    <a:pt x="30377" y="54011"/>
                    <a:pt x="20602" y="78673"/>
                    <a:pt x="9274" y="102633"/>
                  </a:cubicBezTo>
                  <a:cubicBezTo>
                    <a:pt x="9976" y="101355"/>
                    <a:pt x="11003" y="100252"/>
                    <a:pt x="12256" y="99475"/>
                  </a:cubicBezTo>
                  <a:lnTo>
                    <a:pt x="12256" y="99475"/>
                  </a:lnTo>
                  <a:cubicBezTo>
                    <a:pt x="7695" y="106868"/>
                    <a:pt x="3610" y="114513"/>
                    <a:pt x="1" y="122382"/>
                  </a:cubicBezTo>
                  <a:cubicBezTo>
                    <a:pt x="1078" y="121229"/>
                    <a:pt x="2156" y="120076"/>
                    <a:pt x="3234" y="118924"/>
                  </a:cubicBezTo>
                  <a:lnTo>
                    <a:pt x="3234" y="118924"/>
                  </a:lnTo>
                  <a:cubicBezTo>
                    <a:pt x="2733" y="120302"/>
                    <a:pt x="2206" y="121706"/>
                    <a:pt x="1630" y="123059"/>
                  </a:cubicBezTo>
                  <a:cubicBezTo>
                    <a:pt x="3610" y="121279"/>
                    <a:pt x="5615" y="119550"/>
                    <a:pt x="7570" y="117771"/>
                  </a:cubicBezTo>
                  <a:cubicBezTo>
                    <a:pt x="8021" y="117370"/>
                    <a:pt x="8447" y="116994"/>
                    <a:pt x="8873" y="116593"/>
                  </a:cubicBezTo>
                  <a:cubicBezTo>
                    <a:pt x="10026" y="115565"/>
                    <a:pt x="11154" y="114513"/>
                    <a:pt x="12282" y="113410"/>
                  </a:cubicBezTo>
                  <a:cubicBezTo>
                    <a:pt x="12482" y="113209"/>
                    <a:pt x="12708" y="113009"/>
                    <a:pt x="12908" y="112808"/>
                  </a:cubicBezTo>
                  <a:cubicBezTo>
                    <a:pt x="13234" y="112482"/>
                    <a:pt x="13560" y="112157"/>
                    <a:pt x="13886" y="111831"/>
                  </a:cubicBezTo>
                  <a:cubicBezTo>
                    <a:pt x="14462" y="111229"/>
                    <a:pt x="15038" y="110653"/>
                    <a:pt x="15615" y="110051"/>
                  </a:cubicBezTo>
                  <a:cubicBezTo>
                    <a:pt x="15640" y="110026"/>
                    <a:pt x="15640" y="110026"/>
                    <a:pt x="15665" y="110001"/>
                  </a:cubicBezTo>
                  <a:lnTo>
                    <a:pt x="15665" y="110001"/>
                  </a:lnTo>
                  <a:cubicBezTo>
                    <a:pt x="13109" y="111630"/>
                    <a:pt x="10552" y="113259"/>
                    <a:pt x="7996" y="114888"/>
                  </a:cubicBezTo>
                  <a:cubicBezTo>
                    <a:pt x="9099" y="113435"/>
                    <a:pt x="10226" y="112006"/>
                    <a:pt x="11354" y="110578"/>
                  </a:cubicBezTo>
                  <a:cubicBezTo>
                    <a:pt x="11680" y="110152"/>
                    <a:pt x="12006" y="109726"/>
                    <a:pt x="12357" y="109299"/>
                  </a:cubicBezTo>
                  <a:cubicBezTo>
                    <a:pt x="13860" y="107370"/>
                    <a:pt x="15339" y="105440"/>
                    <a:pt x="16843" y="103535"/>
                  </a:cubicBezTo>
                  <a:cubicBezTo>
                    <a:pt x="17194" y="103084"/>
                    <a:pt x="17545" y="102633"/>
                    <a:pt x="17896" y="102182"/>
                  </a:cubicBezTo>
                  <a:lnTo>
                    <a:pt x="17896" y="102182"/>
                  </a:lnTo>
                  <a:cubicBezTo>
                    <a:pt x="14813" y="103685"/>
                    <a:pt x="11956" y="105615"/>
                    <a:pt x="9449" y="107896"/>
                  </a:cubicBezTo>
                  <a:cubicBezTo>
                    <a:pt x="15865" y="100026"/>
                    <a:pt x="22282" y="92131"/>
                    <a:pt x="28723" y="84262"/>
                  </a:cubicBezTo>
                  <a:lnTo>
                    <a:pt x="28723" y="84262"/>
                  </a:lnTo>
                  <a:cubicBezTo>
                    <a:pt x="24688" y="86016"/>
                    <a:pt x="20928" y="88648"/>
                    <a:pt x="17845" y="91756"/>
                  </a:cubicBezTo>
                  <a:cubicBezTo>
                    <a:pt x="25339" y="78723"/>
                    <a:pt x="32883" y="65615"/>
                    <a:pt x="38848" y="51881"/>
                  </a:cubicBezTo>
                  <a:cubicBezTo>
                    <a:pt x="39249" y="50953"/>
                    <a:pt x="39650" y="50001"/>
                    <a:pt x="40051" y="49074"/>
                  </a:cubicBezTo>
                  <a:cubicBezTo>
                    <a:pt x="42031" y="44312"/>
                    <a:pt x="43811" y="39475"/>
                    <a:pt x="45314" y="34537"/>
                  </a:cubicBezTo>
                  <a:cubicBezTo>
                    <a:pt x="45440" y="34161"/>
                    <a:pt x="45565" y="33760"/>
                    <a:pt x="45665" y="33384"/>
                  </a:cubicBezTo>
                  <a:cubicBezTo>
                    <a:pt x="45941" y="32432"/>
                    <a:pt x="46217" y="31505"/>
                    <a:pt x="46467" y="30552"/>
                  </a:cubicBezTo>
                  <a:cubicBezTo>
                    <a:pt x="47745" y="25815"/>
                    <a:pt x="48623" y="20953"/>
                    <a:pt x="48623" y="16066"/>
                  </a:cubicBezTo>
                  <a:cubicBezTo>
                    <a:pt x="48623" y="15890"/>
                    <a:pt x="48623" y="15740"/>
                    <a:pt x="48623" y="15565"/>
                  </a:cubicBezTo>
                  <a:cubicBezTo>
                    <a:pt x="48623" y="15565"/>
                    <a:pt x="48623" y="15540"/>
                    <a:pt x="48623" y="15540"/>
                  </a:cubicBezTo>
                  <a:cubicBezTo>
                    <a:pt x="48623" y="15540"/>
                    <a:pt x="48623" y="15540"/>
                    <a:pt x="48623" y="15514"/>
                  </a:cubicBezTo>
                  <a:cubicBezTo>
                    <a:pt x="48623" y="15514"/>
                    <a:pt x="48623" y="15514"/>
                    <a:pt x="48623" y="15489"/>
                  </a:cubicBezTo>
                  <a:cubicBezTo>
                    <a:pt x="48623" y="15489"/>
                    <a:pt x="48623" y="15464"/>
                    <a:pt x="48623" y="15464"/>
                  </a:cubicBezTo>
                  <a:lnTo>
                    <a:pt x="48623" y="15439"/>
                  </a:lnTo>
                  <a:cubicBezTo>
                    <a:pt x="48623" y="15439"/>
                    <a:pt x="48623" y="15439"/>
                    <a:pt x="48623" y="15414"/>
                  </a:cubicBezTo>
                  <a:cubicBezTo>
                    <a:pt x="48623" y="15414"/>
                    <a:pt x="48623" y="15389"/>
                    <a:pt x="48623" y="15389"/>
                  </a:cubicBezTo>
                  <a:cubicBezTo>
                    <a:pt x="48623" y="15364"/>
                    <a:pt x="48623" y="15364"/>
                    <a:pt x="48623" y="15339"/>
                  </a:cubicBezTo>
                  <a:cubicBezTo>
                    <a:pt x="48623" y="15314"/>
                    <a:pt x="48623" y="15314"/>
                    <a:pt x="48623" y="15314"/>
                  </a:cubicBezTo>
                  <a:cubicBezTo>
                    <a:pt x="48623" y="15314"/>
                    <a:pt x="48623" y="15289"/>
                    <a:pt x="48623" y="15289"/>
                  </a:cubicBezTo>
                  <a:cubicBezTo>
                    <a:pt x="48623" y="15264"/>
                    <a:pt x="48623" y="15264"/>
                    <a:pt x="48623" y="15264"/>
                  </a:cubicBezTo>
                  <a:lnTo>
                    <a:pt x="48623" y="15239"/>
                  </a:lnTo>
                  <a:cubicBezTo>
                    <a:pt x="48497" y="9925"/>
                    <a:pt x="47244" y="4562"/>
                    <a:pt x="445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9"/>
            <p:cNvSpPr/>
            <p:nvPr/>
          </p:nvSpPr>
          <p:spPr>
            <a:xfrm>
              <a:off x="6245804" y="2744289"/>
              <a:ext cx="1591054" cy="1644924"/>
            </a:xfrm>
            <a:custGeom>
              <a:rect b="b" l="l" r="r" t="t"/>
              <a:pathLst>
                <a:path extrusionOk="0" h="134170" w="129776">
                  <a:moveTo>
                    <a:pt x="9876" y="1"/>
                  </a:moveTo>
                  <a:cubicBezTo>
                    <a:pt x="8447" y="1"/>
                    <a:pt x="6992" y="344"/>
                    <a:pt x="5640" y="1011"/>
                  </a:cubicBezTo>
                  <a:cubicBezTo>
                    <a:pt x="2557" y="2564"/>
                    <a:pt x="251" y="6123"/>
                    <a:pt x="0" y="9507"/>
                  </a:cubicBezTo>
                  <a:lnTo>
                    <a:pt x="4437" y="9031"/>
                  </a:lnTo>
                  <a:cubicBezTo>
                    <a:pt x="4587" y="7076"/>
                    <a:pt x="5790" y="5572"/>
                    <a:pt x="7569" y="4670"/>
                  </a:cubicBezTo>
                  <a:cubicBezTo>
                    <a:pt x="8300" y="4305"/>
                    <a:pt x="9096" y="4112"/>
                    <a:pt x="9853" y="4112"/>
                  </a:cubicBezTo>
                  <a:cubicBezTo>
                    <a:pt x="10135" y="4112"/>
                    <a:pt x="10412" y="4139"/>
                    <a:pt x="10677" y="4194"/>
                  </a:cubicBezTo>
                  <a:cubicBezTo>
                    <a:pt x="14011" y="4870"/>
                    <a:pt x="15414" y="9482"/>
                    <a:pt x="15965" y="12189"/>
                  </a:cubicBezTo>
                  <a:cubicBezTo>
                    <a:pt x="18597" y="25121"/>
                    <a:pt x="16993" y="38680"/>
                    <a:pt x="15439" y="51813"/>
                  </a:cubicBezTo>
                  <a:cubicBezTo>
                    <a:pt x="14011" y="64094"/>
                    <a:pt x="12507" y="76775"/>
                    <a:pt x="14336" y="89232"/>
                  </a:cubicBezTo>
                  <a:cubicBezTo>
                    <a:pt x="15615" y="97928"/>
                    <a:pt x="18422" y="105146"/>
                    <a:pt x="22657" y="110685"/>
                  </a:cubicBezTo>
                  <a:cubicBezTo>
                    <a:pt x="27870" y="117502"/>
                    <a:pt x="35565" y="121813"/>
                    <a:pt x="43234" y="122189"/>
                  </a:cubicBezTo>
                  <a:cubicBezTo>
                    <a:pt x="43634" y="122209"/>
                    <a:pt x="44033" y="122219"/>
                    <a:pt x="44430" y="122219"/>
                  </a:cubicBezTo>
                  <a:cubicBezTo>
                    <a:pt x="51513" y="122219"/>
                    <a:pt x="58014" y="119149"/>
                    <a:pt x="62357" y="116776"/>
                  </a:cubicBezTo>
                  <a:cubicBezTo>
                    <a:pt x="66091" y="114746"/>
                    <a:pt x="69675" y="112440"/>
                    <a:pt x="73159" y="110184"/>
                  </a:cubicBezTo>
                  <a:cubicBezTo>
                    <a:pt x="76317" y="108179"/>
                    <a:pt x="79575" y="106074"/>
                    <a:pt x="82883" y="104219"/>
                  </a:cubicBezTo>
                  <a:cubicBezTo>
                    <a:pt x="90801" y="99807"/>
                    <a:pt x="97807" y="97624"/>
                    <a:pt x="104231" y="97624"/>
                  </a:cubicBezTo>
                  <a:cubicBezTo>
                    <a:pt x="104375" y="97624"/>
                    <a:pt x="104519" y="97625"/>
                    <a:pt x="104663" y="97628"/>
                  </a:cubicBezTo>
                  <a:cubicBezTo>
                    <a:pt x="112658" y="97753"/>
                    <a:pt x="119851" y="101613"/>
                    <a:pt x="122959" y="107452"/>
                  </a:cubicBezTo>
                  <a:cubicBezTo>
                    <a:pt x="125339" y="111964"/>
                    <a:pt x="125239" y="117753"/>
                    <a:pt x="122708" y="122189"/>
                  </a:cubicBezTo>
                  <a:cubicBezTo>
                    <a:pt x="120151" y="126625"/>
                    <a:pt x="115139" y="129683"/>
                    <a:pt x="109951" y="130034"/>
                  </a:cubicBezTo>
                  <a:cubicBezTo>
                    <a:pt x="109559" y="130060"/>
                    <a:pt x="109169" y="130072"/>
                    <a:pt x="108781" y="130072"/>
                  </a:cubicBezTo>
                  <a:cubicBezTo>
                    <a:pt x="103895" y="130072"/>
                    <a:pt x="99375" y="128103"/>
                    <a:pt x="94963" y="126199"/>
                  </a:cubicBezTo>
                  <a:lnTo>
                    <a:pt x="91680" y="129332"/>
                  </a:lnTo>
                  <a:cubicBezTo>
                    <a:pt x="96292" y="131312"/>
                    <a:pt x="102983" y="134169"/>
                    <a:pt x="108898" y="134169"/>
                  </a:cubicBezTo>
                  <a:cubicBezTo>
                    <a:pt x="109349" y="134169"/>
                    <a:pt x="109775" y="134169"/>
                    <a:pt x="110227" y="134144"/>
                  </a:cubicBezTo>
                  <a:cubicBezTo>
                    <a:pt x="116893" y="133693"/>
                    <a:pt x="123084" y="129908"/>
                    <a:pt x="126367" y="124194"/>
                  </a:cubicBezTo>
                  <a:cubicBezTo>
                    <a:pt x="129650" y="118505"/>
                    <a:pt x="129776" y="111362"/>
                    <a:pt x="126693" y="105573"/>
                  </a:cubicBezTo>
                  <a:cubicBezTo>
                    <a:pt x="122883" y="98379"/>
                    <a:pt x="114262" y="93643"/>
                    <a:pt x="104713" y="93517"/>
                  </a:cubicBezTo>
                  <a:cubicBezTo>
                    <a:pt x="104563" y="93515"/>
                    <a:pt x="104412" y="93514"/>
                    <a:pt x="104261" y="93514"/>
                  </a:cubicBezTo>
                  <a:cubicBezTo>
                    <a:pt x="97096" y="93514"/>
                    <a:pt x="89394" y="95849"/>
                    <a:pt x="80803" y="100660"/>
                  </a:cubicBezTo>
                  <a:cubicBezTo>
                    <a:pt x="77369" y="102565"/>
                    <a:pt x="74061" y="104695"/>
                    <a:pt x="70853" y="106750"/>
                  </a:cubicBezTo>
                  <a:cubicBezTo>
                    <a:pt x="67444" y="108956"/>
                    <a:pt x="63911" y="111237"/>
                    <a:pt x="60302" y="113192"/>
                  </a:cubicBezTo>
                  <a:cubicBezTo>
                    <a:pt x="54189" y="116528"/>
                    <a:pt x="49119" y="118105"/>
                    <a:pt x="44485" y="118105"/>
                  </a:cubicBezTo>
                  <a:cubicBezTo>
                    <a:pt x="44141" y="118105"/>
                    <a:pt x="43799" y="118096"/>
                    <a:pt x="43459" y="118079"/>
                  </a:cubicBezTo>
                  <a:cubicBezTo>
                    <a:pt x="37018" y="117753"/>
                    <a:pt x="30502" y="114069"/>
                    <a:pt x="26016" y="108229"/>
                  </a:cubicBezTo>
                  <a:cubicBezTo>
                    <a:pt x="22206" y="103242"/>
                    <a:pt x="19675" y="96650"/>
                    <a:pt x="18522" y="88655"/>
                  </a:cubicBezTo>
                  <a:cubicBezTo>
                    <a:pt x="16767" y="76725"/>
                    <a:pt x="18221" y="64294"/>
                    <a:pt x="19625" y="52289"/>
                  </a:cubicBezTo>
                  <a:cubicBezTo>
                    <a:pt x="21204" y="38855"/>
                    <a:pt x="22833" y="24946"/>
                    <a:pt x="20101" y="11387"/>
                  </a:cubicBezTo>
                  <a:cubicBezTo>
                    <a:pt x="18772" y="4920"/>
                    <a:pt x="15815" y="1036"/>
                    <a:pt x="11529" y="158"/>
                  </a:cubicBezTo>
                  <a:cubicBezTo>
                    <a:pt x="10988" y="53"/>
                    <a:pt x="10434" y="1"/>
                    <a:pt x="9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9"/>
            <p:cNvSpPr/>
            <p:nvPr/>
          </p:nvSpPr>
          <p:spPr>
            <a:xfrm>
              <a:off x="6854154" y="4229830"/>
              <a:ext cx="420052" cy="213667"/>
            </a:xfrm>
            <a:custGeom>
              <a:rect b="b" l="l" r="r" t="t"/>
              <a:pathLst>
                <a:path extrusionOk="0" h="17428" w="34262">
                  <a:moveTo>
                    <a:pt x="30551" y="1"/>
                  </a:moveTo>
                  <a:cubicBezTo>
                    <a:pt x="18587" y="1"/>
                    <a:pt x="7459" y="5613"/>
                    <a:pt x="1" y="14871"/>
                  </a:cubicBezTo>
                  <a:lnTo>
                    <a:pt x="3309" y="14019"/>
                  </a:lnTo>
                  <a:lnTo>
                    <a:pt x="3309" y="17427"/>
                  </a:lnTo>
                  <a:cubicBezTo>
                    <a:pt x="9990" y="9136"/>
                    <a:pt x="21530" y="4270"/>
                    <a:pt x="32383" y="4270"/>
                  </a:cubicBezTo>
                  <a:cubicBezTo>
                    <a:pt x="33012" y="4270"/>
                    <a:pt x="33639" y="4286"/>
                    <a:pt x="34262" y="4319"/>
                  </a:cubicBezTo>
                  <a:lnTo>
                    <a:pt x="32658" y="59"/>
                  </a:lnTo>
                  <a:cubicBezTo>
                    <a:pt x="31953" y="20"/>
                    <a:pt x="31250" y="1"/>
                    <a:pt x="30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5" name="Google Shape;785;p69"/>
          <p:cNvSpPr txBox="1"/>
          <p:nvPr>
            <p:ph type="title"/>
          </p:nvPr>
        </p:nvSpPr>
        <p:spPr>
          <a:xfrm flipH="1">
            <a:off x="715775" y="259575"/>
            <a:ext cx="3703500" cy="769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Conclusions</a:t>
            </a:r>
            <a:endParaRPr/>
          </a:p>
        </p:txBody>
      </p:sp>
      <p:sp>
        <p:nvSpPr>
          <p:cNvPr id="786" name="Google Shape;786;p69"/>
          <p:cNvSpPr txBox="1"/>
          <p:nvPr/>
        </p:nvSpPr>
        <p:spPr>
          <a:xfrm>
            <a:off x="413350" y="1029075"/>
            <a:ext cx="7923900" cy="3652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Libre Baskerville"/>
              <a:buChar char="●"/>
            </a:pPr>
            <a:r>
              <a:rPr lang="en" sz="1600">
                <a:solidFill>
                  <a:schemeClr val="dk1"/>
                </a:solidFill>
                <a:latin typeface="Libre Baskerville"/>
                <a:ea typeface="Libre Baskerville"/>
                <a:cs typeface="Libre Baskerville"/>
                <a:sym typeface="Libre Baskerville"/>
              </a:rPr>
              <a:t>Employed the Shakespeare-BERT model to effectively distinguish between authentic Shakespearean texts and imposters</a:t>
            </a:r>
            <a:endParaRPr sz="1600">
              <a:solidFill>
                <a:schemeClr val="dk1"/>
              </a:solidFill>
              <a:latin typeface="Libre Baskerville"/>
              <a:ea typeface="Libre Baskerville"/>
              <a:cs typeface="Libre Baskerville"/>
              <a:sym typeface="Libre Baskerville"/>
            </a:endParaRPr>
          </a:p>
          <a:p>
            <a:pPr indent="0" lvl="0" marL="457200" rtl="0" algn="l">
              <a:spcBef>
                <a:spcPts val="0"/>
              </a:spcBef>
              <a:spcAft>
                <a:spcPts val="0"/>
              </a:spcAft>
              <a:buNone/>
            </a:pPr>
            <a:r>
              <a:t/>
            </a:r>
            <a:endParaRPr sz="1600">
              <a:solidFill>
                <a:schemeClr val="dk1"/>
              </a:solidFill>
              <a:latin typeface="Libre Baskerville"/>
              <a:ea typeface="Libre Baskerville"/>
              <a:cs typeface="Libre Baskerville"/>
              <a:sym typeface="Libre Baskerville"/>
            </a:endParaRPr>
          </a:p>
          <a:p>
            <a:pPr indent="-330200" lvl="0" marL="457200" rtl="0" algn="l">
              <a:spcBef>
                <a:spcPts val="0"/>
              </a:spcBef>
              <a:spcAft>
                <a:spcPts val="0"/>
              </a:spcAft>
              <a:buClr>
                <a:schemeClr val="dk1"/>
              </a:buClr>
              <a:buSzPts val="1600"/>
              <a:buFont typeface="Libre Baskerville"/>
              <a:buChar char="●"/>
            </a:pPr>
            <a:r>
              <a:rPr lang="en" sz="1600">
                <a:solidFill>
                  <a:schemeClr val="dk1"/>
                </a:solidFill>
                <a:latin typeface="Libre Baskerville"/>
                <a:ea typeface="Libre Baskerville"/>
                <a:cs typeface="Libre Baskerville"/>
                <a:sym typeface="Libre Baskerville"/>
              </a:rPr>
              <a:t>Historical Language Variation: </a:t>
            </a:r>
            <a:r>
              <a:rPr lang="en" sz="1600">
                <a:solidFill>
                  <a:schemeClr val="dk1"/>
                </a:solidFill>
                <a:latin typeface="Libre Baskerville"/>
                <a:ea typeface="Libre Baskerville"/>
                <a:cs typeface="Libre Baskerville"/>
                <a:sym typeface="Libre Baskerville"/>
              </a:rPr>
              <a:t>Recognize that some inaccuracies in model performance may stem from the substantial linguistic changes over the 400 years since Shakespeare's texts were written.</a:t>
            </a:r>
            <a:br>
              <a:rPr lang="en" sz="1600">
                <a:solidFill>
                  <a:schemeClr val="dk1"/>
                </a:solidFill>
                <a:latin typeface="Libre Baskerville"/>
                <a:ea typeface="Libre Baskerville"/>
                <a:cs typeface="Libre Baskerville"/>
                <a:sym typeface="Libre Baskerville"/>
              </a:rPr>
            </a:br>
            <a:endParaRPr sz="1600">
              <a:solidFill>
                <a:schemeClr val="dk1"/>
              </a:solidFill>
              <a:latin typeface="Libre Baskerville"/>
              <a:ea typeface="Libre Baskerville"/>
              <a:cs typeface="Libre Baskerville"/>
              <a:sym typeface="Libre Baskerville"/>
            </a:endParaRPr>
          </a:p>
          <a:p>
            <a:pPr indent="-330200" lvl="0" marL="457200" rtl="0" algn="l">
              <a:spcBef>
                <a:spcPts val="0"/>
              </a:spcBef>
              <a:spcAft>
                <a:spcPts val="0"/>
              </a:spcAft>
              <a:buClr>
                <a:schemeClr val="dk1"/>
              </a:buClr>
              <a:buSzPts val="1600"/>
              <a:buFont typeface="Libre Baskerville"/>
              <a:buChar char="●"/>
            </a:pPr>
            <a:r>
              <a:rPr lang="en" sz="1600">
                <a:solidFill>
                  <a:schemeClr val="dk1"/>
                </a:solidFill>
                <a:latin typeface="Libre Baskerville"/>
                <a:ea typeface="Libre Baskerville"/>
                <a:cs typeface="Libre Baskerville"/>
                <a:sym typeface="Libre Baskerville"/>
              </a:rPr>
              <a:t>Continuous Calibration: Highlight the necessity for ongoing calibration of the model to refine its accuracy and adapt to the nuances of Early Modern English. </a:t>
            </a:r>
            <a:br>
              <a:rPr lang="en" sz="1600">
                <a:solidFill>
                  <a:schemeClr val="dk1"/>
                </a:solidFill>
                <a:latin typeface="Libre Baskerville"/>
                <a:ea typeface="Libre Baskerville"/>
                <a:cs typeface="Libre Baskerville"/>
                <a:sym typeface="Libre Baskerville"/>
              </a:rPr>
            </a:br>
            <a:endParaRPr sz="1600">
              <a:solidFill>
                <a:schemeClr val="dk1"/>
              </a:solidFill>
              <a:latin typeface="Libre Baskerville"/>
              <a:ea typeface="Libre Baskerville"/>
              <a:cs typeface="Libre Baskerville"/>
              <a:sym typeface="Libre Baskerville"/>
            </a:endParaRPr>
          </a:p>
          <a:p>
            <a:pPr indent="-330200" lvl="0" marL="457200" rtl="0" algn="l">
              <a:spcBef>
                <a:spcPts val="0"/>
              </a:spcBef>
              <a:spcAft>
                <a:spcPts val="0"/>
              </a:spcAft>
              <a:buClr>
                <a:schemeClr val="dk1"/>
              </a:buClr>
              <a:buSzPts val="1600"/>
              <a:buFont typeface="Libre Baskerville"/>
              <a:buChar char="●"/>
            </a:pPr>
            <a:r>
              <a:rPr lang="en" sz="1600">
                <a:solidFill>
                  <a:schemeClr val="dk1"/>
                </a:solidFill>
                <a:latin typeface="Libre Baskerville"/>
                <a:ea typeface="Libre Baskerville"/>
                <a:cs typeface="Libre Baskerville"/>
                <a:sym typeface="Libre Baskerville"/>
              </a:rPr>
              <a:t>Emphasizes the importance of ongoing advancements in AI for expanding the horizons of literary studies.</a:t>
            </a:r>
            <a:endParaRPr sz="16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90" name="Shape 790"/>
        <p:cNvGrpSpPr/>
        <p:nvPr/>
      </p:nvGrpSpPr>
      <p:grpSpPr>
        <a:xfrm>
          <a:off x="0" y="0"/>
          <a:ext cx="0" cy="0"/>
          <a:chOff x="0" y="0"/>
          <a:chExt cx="0" cy="0"/>
        </a:xfrm>
      </p:grpSpPr>
      <p:sp>
        <p:nvSpPr>
          <p:cNvPr id="791" name="Google Shape;791;p70"/>
          <p:cNvSpPr txBox="1"/>
          <p:nvPr>
            <p:ph idx="1" type="body"/>
          </p:nvPr>
        </p:nvSpPr>
        <p:spPr>
          <a:xfrm>
            <a:off x="901900" y="1205275"/>
            <a:ext cx="7716000" cy="35433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b="1" sz="1600"/>
          </a:p>
          <a:p>
            <a:pPr indent="0" lvl="0" marL="0" rtl="0" algn="l">
              <a:lnSpc>
                <a:spcPct val="100000"/>
              </a:lnSpc>
              <a:spcBef>
                <a:spcPts val="0"/>
              </a:spcBef>
              <a:spcAft>
                <a:spcPts val="0"/>
              </a:spcAft>
              <a:buClr>
                <a:schemeClr val="dk1"/>
              </a:buClr>
              <a:buSzPts val="1100"/>
              <a:buFont typeface="Arial"/>
              <a:buNone/>
            </a:pPr>
            <a:r>
              <a:t/>
            </a:r>
            <a:endParaRPr sz="1300">
              <a:solidFill>
                <a:schemeClr val="dk2"/>
              </a:solidFill>
              <a:latin typeface="Roboto Light"/>
              <a:ea typeface="Roboto Light"/>
              <a:cs typeface="Roboto Light"/>
              <a:sym typeface="Roboto Light"/>
            </a:endParaRPr>
          </a:p>
          <a:p>
            <a:pPr indent="0" lvl="0" marL="0" rtl="0" algn="l">
              <a:spcBef>
                <a:spcPts val="0"/>
              </a:spcBef>
              <a:spcAft>
                <a:spcPts val="1600"/>
              </a:spcAft>
              <a:buNone/>
            </a:pPr>
            <a:r>
              <a:t/>
            </a:r>
            <a:endParaRPr>
              <a:solidFill>
                <a:schemeClr val="dk2"/>
              </a:solidFill>
            </a:endParaRPr>
          </a:p>
        </p:txBody>
      </p:sp>
      <p:grpSp>
        <p:nvGrpSpPr>
          <p:cNvPr id="792" name="Google Shape;792;p70"/>
          <p:cNvGrpSpPr/>
          <p:nvPr/>
        </p:nvGrpSpPr>
        <p:grpSpPr>
          <a:xfrm>
            <a:off x="3045004" y="380517"/>
            <a:ext cx="5061149" cy="4568250"/>
            <a:chOff x="492759" y="390576"/>
            <a:chExt cx="4383086" cy="4362347"/>
          </a:xfrm>
        </p:grpSpPr>
        <p:sp>
          <p:nvSpPr>
            <p:cNvPr id="793" name="Google Shape;793;p70"/>
            <p:cNvSpPr/>
            <p:nvPr/>
          </p:nvSpPr>
          <p:spPr>
            <a:xfrm rot="260809">
              <a:off x="768923" y="3910433"/>
              <a:ext cx="108784" cy="153962"/>
            </a:xfrm>
            <a:custGeom>
              <a:rect b="b" l="l" r="r" t="t"/>
              <a:pathLst>
                <a:path extrusionOk="0" h="6492" w="4587">
                  <a:moveTo>
                    <a:pt x="1755" y="0"/>
                  </a:moveTo>
                  <a:cubicBezTo>
                    <a:pt x="877" y="0"/>
                    <a:pt x="0" y="702"/>
                    <a:pt x="326" y="1780"/>
                  </a:cubicBezTo>
                  <a:cubicBezTo>
                    <a:pt x="702" y="3008"/>
                    <a:pt x="1078" y="4261"/>
                    <a:pt x="1479" y="5489"/>
                  </a:cubicBezTo>
                  <a:cubicBezTo>
                    <a:pt x="1679" y="6191"/>
                    <a:pt x="2256" y="6492"/>
                    <a:pt x="2832" y="6492"/>
                  </a:cubicBezTo>
                  <a:cubicBezTo>
                    <a:pt x="3710" y="6492"/>
                    <a:pt x="4587" y="5790"/>
                    <a:pt x="4261" y="4712"/>
                  </a:cubicBezTo>
                  <a:cubicBezTo>
                    <a:pt x="3885" y="3484"/>
                    <a:pt x="3484" y="2256"/>
                    <a:pt x="3108" y="1003"/>
                  </a:cubicBezTo>
                  <a:cubicBezTo>
                    <a:pt x="2882" y="301"/>
                    <a:pt x="2331" y="0"/>
                    <a:pt x="1755" y="0"/>
                  </a:cubicBezTo>
                  <a:close/>
                </a:path>
              </a:pathLst>
            </a:custGeom>
            <a:solidFill>
              <a:srgbClr val="FCCF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70"/>
            <p:cNvSpPr/>
            <p:nvPr/>
          </p:nvSpPr>
          <p:spPr>
            <a:xfrm rot="260809">
              <a:off x="726419" y="3733828"/>
              <a:ext cx="95717" cy="134942"/>
            </a:xfrm>
            <a:custGeom>
              <a:rect b="b" l="l" r="r" t="t"/>
              <a:pathLst>
                <a:path extrusionOk="0" h="5690" w="4036">
                  <a:moveTo>
                    <a:pt x="1579" y="0"/>
                  </a:moveTo>
                  <a:cubicBezTo>
                    <a:pt x="1304" y="0"/>
                    <a:pt x="1053" y="50"/>
                    <a:pt x="827" y="176"/>
                  </a:cubicBezTo>
                  <a:cubicBezTo>
                    <a:pt x="101" y="602"/>
                    <a:pt x="0" y="1429"/>
                    <a:pt x="326" y="2156"/>
                  </a:cubicBezTo>
                  <a:cubicBezTo>
                    <a:pt x="752" y="3108"/>
                    <a:pt x="1078" y="4111"/>
                    <a:pt x="1354" y="5113"/>
                  </a:cubicBezTo>
                  <a:cubicBezTo>
                    <a:pt x="1404" y="5364"/>
                    <a:pt x="1504" y="5539"/>
                    <a:pt x="1629" y="5689"/>
                  </a:cubicBezTo>
                  <a:cubicBezTo>
                    <a:pt x="2456" y="5163"/>
                    <a:pt x="3258" y="4612"/>
                    <a:pt x="4035" y="4035"/>
                  </a:cubicBezTo>
                  <a:cubicBezTo>
                    <a:pt x="3710" y="2882"/>
                    <a:pt x="3309" y="1780"/>
                    <a:pt x="2807" y="702"/>
                  </a:cubicBezTo>
                  <a:cubicBezTo>
                    <a:pt x="2607" y="226"/>
                    <a:pt x="2080" y="0"/>
                    <a:pt x="1579" y="0"/>
                  </a:cubicBezTo>
                  <a:close/>
                </a:path>
              </a:pathLst>
            </a:custGeom>
            <a:solidFill>
              <a:srgbClr val="FCD8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70"/>
            <p:cNvSpPr/>
            <p:nvPr/>
          </p:nvSpPr>
          <p:spPr>
            <a:xfrm rot="260809">
              <a:off x="760952" y="3831185"/>
              <a:ext cx="66594" cy="49945"/>
            </a:xfrm>
            <a:custGeom>
              <a:rect b="b" l="l" r="r" t="t"/>
              <a:pathLst>
                <a:path extrusionOk="0" h="2106" w="2808">
                  <a:moveTo>
                    <a:pt x="2406" y="0"/>
                  </a:moveTo>
                  <a:cubicBezTo>
                    <a:pt x="1629" y="577"/>
                    <a:pt x="827" y="1128"/>
                    <a:pt x="0" y="1654"/>
                  </a:cubicBezTo>
                  <a:cubicBezTo>
                    <a:pt x="276" y="1980"/>
                    <a:pt x="652" y="2106"/>
                    <a:pt x="1028" y="2106"/>
                  </a:cubicBezTo>
                  <a:cubicBezTo>
                    <a:pt x="1905" y="2106"/>
                    <a:pt x="2807" y="1404"/>
                    <a:pt x="2507" y="326"/>
                  </a:cubicBezTo>
                  <a:cubicBezTo>
                    <a:pt x="2482" y="226"/>
                    <a:pt x="2457" y="101"/>
                    <a:pt x="2406" y="0"/>
                  </a:cubicBezTo>
                  <a:close/>
                </a:path>
              </a:pathLst>
            </a:custGeom>
            <a:solidFill>
              <a:srgbClr val="FCCF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70"/>
            <p:cNvSpPr/>
            <p:nvPr/>
          </p:nvSpPr>
          <p:spPr>
            <a:xfrm rot="260809">
              <a:off x="796206" y="4150631"/>
              <a:ext cx="88602" cy="68372"/>
            </a:xfrm>
            <a:custGeom>
              <a:rect b="b" l="l" r="r" t="t"/>
              <a:pathLst>
                <a:path extrusionOk="0" h="2883" w="3736">
                  <a:moveTo>
                    <a:pt x="1855" y="1"/>
                  </a:moveTo>
                  <a:cubicBezTo>
                    <a:pt x="1" y="1"/>
                    <a:pt x="1" y="2883"/>
                    <a:pt x="1855" y="2883"/>
                  </a:cubicBezTo>
                  <a:cubicBezTo>
                    <a:pt x="3710" y="2883"/>
                    <a:pt x="3735" y="1"/>
                    <a:pt x="1855" y="1"/>
                  </a:cubicBezTo>
                  <a:close/>
                </a:path>
              </a:pathLst>
            </a:custGeom>
            <a:solidFill>
              <a:srgbClr val="FCCF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70"/>
            <p:cNvSpPr/>
            <p:nvPr/>
          </p:nvSpPr>
          <p:spPr>
            <a:xfrm rot="260809">
              <a:off x="1234737" y="831243"/>
              <a:ext cx="123061" cy="60641"/>
            </a:xfrm>
            <a:custGeom>
              <a:rect b="b" l="l" r="r" t="t"/>
              <a:pathLst>
                <a:path extrusionOk="0" h="2557" w="5189">
                  <a:moveTo>
                    <a:pt x="3509" y="0"/>
                  </a:moveTo>
                  <a:cubicBezTo>
                    <a:pt x="3284" y="0"/>
                    <a:pt x="3033" y="50"/>
                    <a:pt x="2832" y="201"/>
                  </a:cubicBezTo>
                  <a:cubicBezTo>
                    <a:pt x="2055" y="802"/>
                    <a:pt x="1278" y="1379"/>
                    <a:pt x="527" y="1980"/>
                  </a:cubicBezTo>
                  <a:cubicBezTo>
                    <a:pt x="301" y="2131"/>
                    <a:pt x="126" y="2331"/>
                    <a:pt x="0" y="2557"/>
                  </a:cubicBezTo>
                  <a:lnTo>
                    <a:pt x="4888" y="2156"/>
                  </a:lnTo>
                  <a:cubicBezTo>
                    <a:pt x="5138" y="1730"/>
                    <a:pt x="5188" y="1228"/>
                    <a:pt x="4888" y="752"/>
                  </a:cubicBezTo>
                  <a:cubicBezTo>
                    <a:pt x="4612" y="326"/>
                    <a:pt x="4060" y="0"/>
                    <a:pt x="3509" y="0"/>
                  </a:cubicBezTo>
                  <a:close/>
                </a:path>
              </a:pathLst>
            </a:custGeom>
            <a:solidFill>
              <a:srgbClr val="FCCF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70"/>
            <p:cNvSpPr/>
            <p:nvPr/>
          </p:nvSpPr>
          <p:spPr>
            <a:xfrm rot="260809">
              <a:off x="1217740" y="700495"/>
              <a:ext cx="103448" cy="93938"/>
            </a:xfrm>
            <a:custGeom>
              <a:rect b="b" l="l" r="r" t="t"/>
              <a:pathLst>
                <a:path extrusionOk="0" h="3961" w="4362">
                  <a:moveTo>
                    <a:pt x="2783" y="1"/>
                  </a:moveTo>
                  <a:cubicBezTo>
                    <a:pt x="2532" y="1"/>
                    <a:pt x="2281" y="76"/>
                    <a:pt x="2081" y="201"/>
                  </a:cubicBezTo>
                  <a:cubicBezTo>
                    <a:pt x="1655" y="552"/>
                    <a:pt x="1229" y="878"/>
                    <a:pt x="778" y="1204"/>
                  </a:cubicBezTo>
                  <a:cubicBezTo>
                    <a:pt x="477" y="1429"/>
                    <a:pt x="226" y="1680"/>
                    <a:pt x="101" y="2081"/>
                  </a:cubicBezTo>
                  <a:cubicBezTo>
                    <a:pt x="1" y="2432"/>
                    <a:pt x="51" y="2908"/>
                    <a:pt x="251" y="3234"/>
                  </a:cubicBezTo>
                  <a:cubicBezTo>
                    <a:pt x="452" y="3560"/>
                    <a:pt x="778" y="3835"/>
                    <a:pt x="1153" y="3911"/>
                  </a:cubicBezTo>
                  <a:cubicBezTo>
                    <a:pt x="1279" y="3961"/>
                    <a:pt x="1429" y="3961"/>
                    <a:pt x="1580" y="3961"/>
                  </a:cubicBezTo>
                  <a:cubicBezTo>
                    <a:pt x="1855" y="3961"/>
                    <a:pt x="2106" y="3911"/>
                    <a:pt x="2306" y="3760"/>
                  </a:cubicBezTo>
                  <a:cubicBezTo>
                    <a:pt x="2732" y="3434"/>
                    <a:pt x="3159" y="3109"/>
                    <a:pt x="3585" y="2783"/>
                  </a:cubicBezTo>
                  <a:cubicBezTo>
                    <a:pt x="3910" y="2532"/>
                    <a:pt x="4161" y="2307"/>
                    <a:pt x="4261" y="1906"/>
                  </a:cubicBezTo>
                  <a:cubicBezTo>
                    <a:pt x="4362" y="1530"/>
                    <a:pt x="4311" y="1053"/>
                    <a:pt x="4111" y="753"/>
                  </a:cubicBezTo>
                  <a:cubicBezTo>
                    <a:pt x="3910" y="427"/>
                    <a:pt x="3610" y="151"/>
                    <a:pt x="3234" y="51"/>
                  </a:cubicBezTo>
                  <a:cubicBezTo>
                    <a:pt x="3083" y="26"/>
                    <a:pt x="2933" y="1"/>
                    <a:pt x="2783" y="1"/>
                  </a:cubicBezTo>
                  <a:close/>
                </a:path>
              </a:pathLst>
            </a:custGeom>
            <a:solidFill>
              <a:srgbClr val="FCCF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70"/>
            <p:cNvSpPr/>
            <p:nvPr/>
          </p:nvSpPr>
          <p:spPr>
            <a:xfrm rot="260809">
              <a:off x="1418037" y="750997"/>
              <a:ext cx="91543" cy="70744"/>
            </a:xfrm>
            <a:custGeom>
              <a:rect b="b" l="l" r="r" t="t"/>
              <a:pathLst>
                <a:path extrusionOk="0" h="2983" w="3860">
                  <a:moveTo>
                    <a:pt x="1930" y="0"/>
                  </a:moveTo>
                  <a:cubicBezTo>
                    <a:pt x="25" y="0"/>
                    <a:pt x="0" y="2983"/>
                    <a:pt x="1930" y="2983"/>
                  </a:cubicBezTo>
                  <a:cubicBezTo>
                    <a:pt x="3860" y="2983"/>
                    <a:pt x="3860" y="0"/>
                    <a:pt x="1930" y="0"/>
                  </a:cubicBezTo>
                  <a:close/>
                </a:path>
              </a:pathLst>
            </a:custGeom>
            <a:solidFill>
              <a:srgbClr val="FCCF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70"/>
            <p:cNvSpPr/>
            <p:nvPr/>
          </p:nvSpPr>
          <p:spPr>
            <a:xfrm rot="260809">
              <a:off x="1402972" y="859757"/>
              <a:ext cx="83218" cy="29740"/>
            </a:xfrm>
            <a:custGeom>
              <a:rect b="b" l="l" r="r" t="t"/>
              <a:pathLst>
                <a:path extrusionOk="0" h="1254" w="3509">
                  <a:moveTo>
                    <a:pt x="2181" y="0"/>
                  </a:moveTo>
                  <a:cubicBezTo>
                    <a:pt x="1805" y="0"/>
                    <a:pt x="1404" y="150"/>
                    <a:pt x="1078" y="401"/>
                  </a:cubicBezTo>
                  <a:cubicBezTo>
                    <a:pt x="702" y="702"/>
                    <a:pt x="351" y="978"/>
                    <a:pt x="0" y="1253"/>
                  </a:cubicBezTo>
                  <a:lnTo>
                    <a:pt x="3509" y="978"/>
                  </a:lnTo>
                  <a:cubicBezTo>
                    <a:pt x="3434" y="752"/>
                    <a:pt x="3333" y="551"/>
                    <a:pt x="3183" y="401"/>
                  </a:cubicBezTo>
                  <a:cubicBezTo>
                    <a:pt x="2882" y="125"/>
                    <a:pt x="2531" y="0"/>
                    <a:pt x="2181" y="0"/>
                  </a:cubicBezTo>
                  <a:close/>
                </a:path>
              </a:pathLst>
            </a:custGeom>
            <a:solidFill>
              <a:srgbClr val="FCCF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70"/>
            <p:cNvSpPr/>
            <p:nvPr/>
          </p:nvSpPr>
          <p:spPr>
            <a:xfrm rot="260809">
              <a:off x="1495494" y="748105"/>
              <a:ext cx="156334" cy="126618"/>
            </a:xfrm>
            <a:custGeom>
              <a:rect b="b" l="l" r="r" t="t"/>
              <a:pathLst>
                <a:path extrusionOk="0" h="5339" w="6592">
                  <a:moveTo>
                    <a:pt x="4436" y="0"/>
                  </a:moveTo>
                  <a:cubicBezTo>
                    <a:pt x="4086" y="0"/>
                    <a:pt x="3735" y="126"/>
                    <a:pt x="3434" y="426"/>
                  </a:cubicBezTo>
                  <a:cubicBezTo>
                    <a:pt x="2657" y="1203"/>
                    <a:pt x="1855" y="1905"/>
                    <a:pt x="978" y="2557"/>
                  </a:cubicBezTo>
                  <a:cubicBezTo>
                    <a:pt x="326" y="3008"/>
                    <a:pt x="0" y="3835"/>
                    <a:pt x="426" y="4587"/>
                  </a:cubicBezTo>
                  <a:cubicBezTo>
                    <a:pt x="702" y="5038"/>
                    <a:pt x="1253" y="5339"/>
                    <a:pt x="1780" y="5339"/>
                  </a:cubicBezTo>
                  <a:cubicBezTo>
                    <a:pt x="2030" y="5339"/>
                    <a:pt x="2256" y="5263"/>
                    <a:pt x="2482" y="5113"/>
                  </a:cubicBezTo>
                  <a:cubicBezTo>
                    <a:pt x="3559" y="4336"/>
                    <a:pt x="4587" y="3484"/>
                    <a:pt x="5539" y="2532"/>
                  </a:cubicBezTo>
                  <a:cubicBezTo>
                    <a:pt x="6592" y="1504"/>
                    <a:pt x="5589" y="0"/>
                    <a:pt x="4436" y="0"/>
                  </a:cubicBezTo>
                  <a:close/>
                </a:path>
              </a:pathLst>
            </a:custGeom>
            <a:solidFill>
              <a:srgbClr val="FCCF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70"/>
            <p:cNvSpPr/>
            <p:nvPr/>
          </p:nvSpPr>
          <p:spPr>
            <a:xfrm rot="260809">
              <a:off x="1088150" y="693607"/>
              <a:ext cx="102855" cy="82626"/>
            </a:xfrm>
            <a:custGeom>
              <a:rect b="b" l="l" r="r" t="t"/>
              <a:pathLst>
                <a:path extrusionOk="0" h="3484" w="4337">
                  <a:moveTo>
                    <a:pt x="2607" y="0"/>
                  </a:moveTo>
                  <a:cubicBezTo>
                    <a:pt x="2357" y="0"/>
                    <a:pt x="2106" y="50"/>
                    <a:pt x="1881" y="201"/>
                  </a:cubicBezTo>
                  <a:cubicBezTo>
                    <a:pt x="1580" y="351"/>
                    <a:pt x="1254" y="526"/>
                    <a:pt x="953" y="702"/>
                  </a:cubicBezTo>
                  <a:cubicBezTo>
                    <a:pt x="302" y="1103"/>
                    <a:pt x="1" y="2080"/>
                    <a:pt x="427" y="2757"/>
                  </a:cubicBezTo>
                  <a:cubicBezTo>
                    <a:pt x="728" y="3208"/>
                    <a:pt x="1229" y="3484"/>
                    <a:pt x="1730" y="3484"/>
                  </a:cubicBezTo>
                  <a:cubicBezTo>
                    <a:pt x="1981" y="3484"/>
                    <a:pt x="2231" y="3434"/>
                    <a:pt x="2482" y="3283"/>
                  </a:cubicBezTo>
                  <a:lnTo>
                    <a:pt x="3384" y="2757"/>
                  </a:lnTo>
                  <a:cubicBezTo>
                    <a:pt x="4061" y="2381"/>
                    <a:pt x="4337" y="1404"/>
                    <a:pt x="3911" y="727"/>
                  </a:cubicBezTo>
                  <a:cubicBezTo>
                    <a:pt x="3610" y="276"/>
                    <a:pt x="3109" y="0"/>
                    <a:pt x="2607" y="0"/>
                  </a:cubicBezTo>
                  <a:close/>
                </a:path>
              </a:pathLst>
            </a:custGeom>
            <a:solidFill>
              <a:srgbClr val="FCCF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70"/>
            <p:cNvSpPr/>
            <p:nvPr/>
          </p:nvSpPr>
          <p:spPr>
            <a:xfrm rot="260809">
              <a:off x="1122801" y="828061"/>
              <a:ext cx="90973" cy="62443"/>
            </a:xfrm>
            <a:custGeom>
              <a:rect b="b" l="l" r="r" t="t"/>
              <a:pathLst>
                <a:path extrusionOk="0" h="2633" w="3836">
                  <a:moveTo>
                    <a:pt x="2206" y="1"/>
                  </a:moveTo>
                  <a:cubicBezTo>
                    <a:pt x="1830" y="1"/>
                    <a:pt x="1454" y="126"/>
                    <a:pt x="1178" y="427"/>
                  </a:cubicBezTo>
                  <a:cubicBezTo>
                    <a:pt x="953" y="628"/>
                    <a:pt x="752" y="853"/>
                    <a:pt x="527" y="1079"/>
                  </a:cubicBezTo>
                  <a:cubicBezTo>
                    <a:pt x="126" y="1480"/>
                    <a:pt x="0" y="2106"/>
                    <a:pt x="176" y="2633"/>
                  </a:cubicBezTo>
                  <a:lnTo>
                    <a:pt x="3409" y="2382"/>
                  </a:lnTo>
                  <a:cubicBezTo>
                    <a:pt x="3835" y="1806"/>
                    <a:pt x="3835" y="928"/>
                    <a:pt x="3284" y="427"/>
                  </a:cubicBezTo>
                  <a:cubicBezTo>
                    <a:pt x="2983" y="151"/>
                    <a:pt x="2582" y="1"/>
                    <a:pt x="2206" y="1"/>
                  </a:cubicBezTo>
                  <a:close/>
                </a:path>
              </a:pathLst>
            </a:custGeom>
            <a:solidFill>
              <a:srgbClr val="FCCF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70"/>
            <p:cNvSpPr/>
            <p:nvPr/>
          </p:nvSpPr>
          <p:spPr>
            <a:xfrm rot="260686">
              <a:off x="3503325" y="4035832"/>
              <a:ext cx="492537" cy="178107"/>
            </a:xfrm>
            <a:custGeom>
              <a:rect b="b" l="l" r="r" t="t"/>
              <a:pathLst>
                <a:path extrusionOk="0" h="8329" w="23033">
                  <a:moveTo>
                    <a:pt x="11936" y="1"/>
                  </a:moveTo>
                  <a:cubicBezTo>
                    <a:pt x="10004" y="1"/>
                    <a:pt x="8087" y="380"/>
                    <a:pt x="6391" y="1278"/>
                  </a:cubicBezTo>
                  <a:cubicBezTo>
                    <a:pt x="3684" y="2732"/>
                    <a:pt x="1805" y="5288"/>
                    <a:pt x="0" y="7769"/>
                  </a:cubicBezTo>
                  <a:cubicBezTo>
                    <a:pt x="622" y="7663"/>
                    <a:pt x="1235" y="7621"/>
                    <a:pt x="1844" y="7621"/>
                  </a:cubicBezTo>
                  <a:cubicBezTo>
                    <a:pt x="3101" y="7621"/>
                    <a:pt x="4340" y="7801"/>
                    <a:pt x="5589" y="7970"/>
                  </a:cubicBezTo>
                  <a:cubicBezTo>
                    <a:pt x="6822" y="8149"/>
                    <a:pt x="8035" y="8328"/>
                    <a:pt x="9299" y="8328"/>
                  </a:cubicBezTo>
                  <a:cubicBezTo>
                    <a:pt x="9449" y="8328"/>
                    <a:pt x="9599" y="8326"/>
                    <a:pt x="9749" y="8321"/>
                  </a:cubicBezTo>
                  <a:cubicBezTo>
                    <a:pt x="12156" y="8270"/>
                    <a:pt x="14536" y="7594"/>
                    <a:pt x="16767" y="6616"/>
                  </a:cubicBezTo>
                  <a:cubicBezTo>
                    <a:pt x="18998" y="5664"/>
                    <a:pt x="20953" y="4411"/>
                    <a:pt x="23033" y="3183"/>
                  </a:cubicBezTo>
                  <a:cubicBezTo>
                    <a:pt x="20401" y="1955"/>
                    <a:pt x="17719" y="777"/>
                    <a:pt x="14862" y="275"/>
                  </a:cubicBezTo>
                  <a:cubicBezTo>
                    <a:pt x="13901" y="98"/>
                    <a:pt x="12916" y="1"/>
                    <a:pt x="11936" y="1"/>
                  </a:cubicBezTo>
                  <a:close/>
                </a:path>
              </a:pathLst>
            </a:custGeom>
            <a:solidFill>
              <a:srgbClr val="8EC7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70"/>
            <p:cNvSpPr/>
            <p:nvPr/>
          </p:nvSpPr>
          <p:spPr>
            <a:xfrm rot="260686">
              <a:off x="3419430" y="4093780"/>
              <a:ext cx="574544" cy="151206"/>
            </a:xfrm>
            <a:custGeom>
              <a:rect b="b" l="l" r="r" t="t"/>
              <a:pathLst>
                <a:path extrusionOk="0" h="7071" w="26868">
                  <a:moveTo>
                    <a:pt x="25013" y="1"/>
                  </a:moveTo>
                  <a:cubicBezTo>
                    <a:pt x="16367" y="1"/>
                    <a:pt x="7720" y="2282"/>
                    <a:pt x="201" y="6542"/>
                  </a:cubicBezTo>
                  <a:cubicBezTo>
                    <a:pt x="51" y="6617"/>
                    <a:pt x="1" y="6793"/>
                    <a:pt x="76" y="6918"/>
                  </a:cubicBezTo>
                  <a:cubicBezTo>
                    <a:pt x="124" y="7015"/>
                    <a:pt x="215" y="7071"/>
                    <a:pt x="313" y="7071"/>
                  </a:cubicBezTo>
                  <a:cubicBezTo>
                    <a:pt x="367" y="7071"/>
                    <a:pt x="424" y="7054"/>
                    <a:pt x="477" y="7018"/>
                  </a:cubicBezTo>
                  <a:cubicBezTo>
                    <a:pt x="7920" y="2808"/>
                    <a:pt x="16467" y="577"/>
                    <a:pt x="25013" y="577"/>
                  </a:cubicBezTo>
                  <a:cubicBezTo>
                    <a:pt x="25540" y="577"/>
                    <a:pt x="26066" y="577"/>
                    <a:pt x="26567" y="602"/>
                  </a:cubicBezTo>
                  <a:cubicBezTo>
                    <a:pt x="26718" y="602"/>
                    <a:pt x="26868" y="477"/>
                    <a:pt x="26868" y="327"/>
                  </a:cubicBezTo>
                  <a:cubicBezTo>
                    <a:pt x="26868" y="176"/>
                    <a:pt x="26743" y="26"/>
                    <a:pt x="26592" y="26"/>
                  </a:cubicBezTo>
                  <a:cubicBezTo>
                    <a:pt x="26066" y="26"/>
                    <a:pt x="25540" y="1"/>
                    <a:pt x="25013" y="1"/>
                  </a:cubicBezTo>
                  <a:close/>
                </a:path>
              </a:pathLst>
            </a:custGeom>
            <a:solidFill>
              <a:srgbClr val="5614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70"/>
            <p:cNvSpPr/>
            <p:nvPr/>
          </p:nvSpPr>
          <p:spPr>
            <a:xfrm rot="260809">
              <a:off x="768156" y="2910109"/>
              <a:ext cx="114144" cy="840675"/>
            </a:xfrm>
            <a:custGeom>
              <a:rect b="b" l="l" r="r" t="t"/>
              <a:pathLst>
                <a:path extrusionOk="0" h="35448" w="4813">
                  <a:moveTo>
                    <a:pt x="513" y="1"/>
                  </a:moveTo>
                  <a:cubicBezTo>
                    <a:pt x="377" y="1"/>
                    <a:pt x="252" y="117"/>
                    <a:pt x="252" y="255"/>
                  </a:cubicBezTo>
                  <a:cubicBezTo>
                    <a:pt x="101" y="3713"/>
                    <a:pt x="1" y="6971"/>
                    <a:pt x="1" y="10129"/>
                  </a:cubicBezTo>
                  <a:cubicBezTo>
                    <a:pt x="1" y="18701"/>
                    <a:pt x="828" y="26520"/>
                    <a:pt x="4237" y="35267"/>
                  </a:cubicBezTo>
                  <a:cubicBezTo>
                    <a:pt x="4273" y="35377"/>
                    <a:pt x="4377" y="35447"/>
                    <a:pt x="4489" y="35447"/>
                  </a:cubicBezTo>
                  <a:cubicBezTo>
                    <a:pt x="4530" y="35447"/>
                    <a:pt x="4572" y="35438"/>
                    <a:pt x="4612" y="35418"/>
                  </a:cubicBezTo>
                  <a:cubicBezTo>
                    <a:pt x="4763" y="35368"/>
                    <a:pt x="4813" y="35192"/>
                    <a:pt x="4763" y="35067"/>
                  </a:cubicBezTo>
                  <a:cubicBezTo>
                    <a:pt x="1404" y="26395"/>
                    <a:pt x="577" y="18651"/>
                    <a:pt x="577" y="10129"/>
                  </a:cubicBezTo>
                  <a:cubicBezTo>
                    <a:pt x="577" y="6996"/>
                    <a:pt x="678" y="3738"/>
                    <a:pt x="828" y="280"/>
                  </a:cubicBezTo>
                  <a:cubicBezTo>
                    <a:pt x="828" y="129"/>
                    <a:pt x="703" y="4"/>
                    <a:pt x="552" y="4"/>
                  </a:cubicBezTo>
                  <a:cubicBezTo>
                    <a:pt x="539" y="2"/>
                    <a:pt x="526" y="1"/>
                    <a:pt x="513" y="1"/>
                  </a:cubicBezTo>
                  <a:close/>
                </a:path>
              </a:pathLst>
            </a:custGeom>
            <a:solidFill>
              <a:srgbClr val="5614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70"/>
            <p:cNvSpPr/>
            <p:nvPr/>
          </p:nvSpPr>
          <p:spPr>
            <a:xfrm rot="260686">
              <a:off x="2440302" y="1480071"/>
              <a:ext cx="2327066" cy="2952055"/>
            </a:xfrm>
            <a:custGeom>
              <a:rect b="b" l="l" r="r" t="t"/>
              <a:pathLst>
                <a:path extrusionOk="0" h="138050" w="108823">
                  <a:moveTo>
                    <a:pt x="24988" y="1"/>
                  </a:moveTo>
                  <a:lnTo>
                    <a:pt x="0" y="121129"/>
                  </a:lnTo>
                  <a:lnTo>
                    <a:pt x="81730" y="137997"/>
                  </a:lnTo>
                  <a:cubicBezTo>
                    <a:pt x="81896" y="138033"/>
                    <a:pt x="82062" y="138050"/>
                    <a:pt x="82225" y="138050"/>
                  </a:cubicBezTo>
                  <a:cubicBezTo>
                    <a:pt x="83312" y="138050"/>
                    <a:pt x="84272" y="137282"/>
                    <a:pt x="84512" y="136192"/>
                  </a:cubicBezTo>
                  <a:lnTo>
                    <a:pt x="108547" y="19625"/>
                  </a:lnTo>
                  <a:cubicBezTo>
                    <a:pt x="108823" y="18372"/>
                    <a:pt x="107996" y="17119"/>
                    <a:pt x="106743" y="16868"/>
                  </a:cubicBezTo>
                  <a:lnTo>
                    <a:pt x="249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70"/>
            <p:cNvSpPr/>
            <p:nvPr/>
          </p:nvSpPr>
          <p:spPr>
            <a:xfrm rot="260686">
              <a:off x="2313514" y="1444104"/>
              <a:ext cx="2327066" cy="2951905"/>
            </a:xfrm>
            <a:custGeom>
              <a:rect b="b" l="l" r="r" t="t"/>
              <a:pathLst>
                <a:path extrusionOk="0" h="138043" w="108823">
                  <a:moveTo>
                    <a:pt x="25013" y="1"/>
                  </a:moveTo>
                  <a:lnTo>
                    <a:pt x="0" y="121129"/>
                  </a:lnTo>
                  <a:lnTo>
                    <a:pt x="81755" y="137997"/>
                  </a:lnTo>
                  <a:cubicBezTo>
                    <a:pt x="81912" y="138028"/>
                    <a:pt x="82069" y="138042"/>
                    <a:pt x="82223" y="138042"/>
                  </a:cubicBezTo>
                  <a:cubicBezTo>
                    <a:pt x="83321" y="138042"/>
                    <a:pt x="84292" y="137288"/>
                    <a:pt x="84512" y="136167"/>
                  </a:cubicBezTo>
                  <a:lnTo>
                    <a:pt x="108572" y="19625"/>
                  </a:lnTo>
                  <a:cubicBezTo>
                    <a:pt x="108823" y="18347"/>
                    <a:pt x="108021" y="17119"/>
                    <a:pt x="106742" y="16843"/>
                  </a:cubicBezTo>
                  <a:lnTo>
                    <a:pt x="250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70"/>
            <p:cNvSpPr/>
            <p:nvPr/>
          </p:nvSpPr>
          <p:spPr>
            <a:xfrm rot="260686">
              <a:off x="2202348" y="1345110"/>
              <a:ext cx="663523" cy="2617032"/>
            </a:xfrm>
            <a:custGeom>
              <a:rect b="b" l="l" r="r" t="t"/>
              <a:pathLst>
                <a:path extrusionOk="0" h="122383" w="31029">
                  <a:moveTo>
                    <a:pt x="24989" y="1"/>
                  </a:moveTo>
                  <a:lnTo>
                    <a:pt x="1" y="121129"/>
                  </a:lnTo>
                  <a:lnTo>
                    <a:pt x="6016" y="122382"/>
                  </a:lnTo>
                  <a:lnTo>
                    <a:pt x="31029" y="1254"/>
                  </a:lnTo>
                  <a:lnTo>
                    <a:pt x="24989" y="1"/>
                  </a:lnTo>
                  <a:close/>
                </a:path>
              </a:pathLst>
            </a:custGeom>
            <a:solidFill>
              <a:srgbClr val="6BA7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70"/>
            <p:cNvSpPr/>
            <p:nvPr/>
          </p:nvSpPr>
          <p:spPr>
            <a:xfrm rot="260686">
              <a:off x="2526229" y="1637076"/>
              <a:ext cx="1916558" cy="2567186"/>
            </a:xfrm>
            <a:custGeom>
              <a:rect b="b" l="l" r="r" t="t"/>
              <a:pathLst>
                <a:path extrusionOk="0" h="120052" w="89626">
                  <a:moveTo>
                    <a:pt x="21881" y="0"/>
                  </a:moveTo>
                  <a:lnTo>
                    <a:pt x="1" y="106066"/>
                  </a:lnTo>
                  <a:lnTo>
                    <a:pt x="67721" y="120051"/>
                  </a:lnTo>
                  <a:lnTo>
                    <a:pt x="89626" y="13960"/>
                  </a:lnTo>
                  <a:lnTo>
                    <a:pt x="218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70"/>
            <p:cNvSpPr/>
            <p:nvPr/>
          </p:nvSpPr>
          <p:spPr>
            <a:xfrm rot="260686">
              <a:off x="2632555" y="1743763"/>
              <a:ext cx="1705392" cy="2348535"/>
            </a:xfrm>
            <a:custGeom>
              <a:rect b="b" l="l" r="r" t="t"/>
              <a:pathLst>
                <a:path extrusionOk="0" h="109827" w="79751">
                  <a:moveTo>
                    <a:pt x="20602" y="753"/>
                  </a:moveTo>
                  <a:lnTo>
                    <a:pt x="78998" y="12808"/>
                  </a:lnTo>
                  <a:lnTo>
                    <a:pt x="59138" y="109060"/>
                  </a:lnTo>
                  <a:lnTo>
                    <a:pt x="752" y="97019"/>
                  </a:lnTo>
                  <a:lnTo>
                    <a:pt x="20602" y="753"/>
                  </a:lnTo>
                  <a:close/>
                  <a:moveTo>
                    <a:pt x="20126" y="1"/>
                  </a:moveTo>
                  <a:lnTo>
                    <a:pt x="0" y="97520"/>
                  </a:lnTo>
                  <a:lnTo>
                    <a:pt x="59625" y="109826"/>
                  </a:lnTo>
                  <a:lnTo>
                    <a:pt x="59700" y="109525"/>
                  </a:lnTo>
                  <a:lnTo>
                    <a:pt x="79750" y="12307"/>
                  </a:lnTo>
                  <a:lnTo>
                    <a:pt x="201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70"/>
            <p:cNvSpPr/>
            <p:nvPr/>
          </p:nvSpPr>
          <p:spPr>
            <a:xfrm rot="260686">
              <a:off x="2966390" y="2093084"/>
              <a:ext cx="1033315" cy="1636642"/>
            </a:xfrm>
            <a:custGeom>
              <a:rect b="b" l="l" r="r" t="t"/>
              <a:pathLst>
                <a:path extrusionOk="0" h="76536" w="48322">
                  <a:moveTo>
                    <a:pt x="29818" y="0"/>
                  </a:moveTo>
                  <a:cubicBezTo>
                    <a:pt x="19451" y="0"/>
                    <a:pt x="8386" y="14545"/>
                    <a:pt x="4336" y="34183"/>
                  </a:cubicBezTo>
                  <a:cubicBezTo>
                    <a:pt x="0" y="55185"/>
                    <a:pt x="5364" y="74057"/>
                    <a:pt x="16291" y="76313"/>
                  </a:cubicBezTo>
                  <a:cubicBezTo>
                    <a:pt x="17015" y="76462"/>
                    <a:pt x="17746" y="76535"/>
                    <a:pt x="18480" y="76535"/>
                  </a:cubicBezTo>
                  <a:cubicBezTo>
                    <a:pt x="28849" y="76535"/>
                    <a:pt x="39936" y="61991"/>
                    <a:pt x="43986" y="42353"/>
                  </a:cubicBezTo>
                  <a:cubicBezTo>
                    <a:pt x="48322" y="21350"/>
                    <a:pt x="42958" y="2478"/>
                    <a:pt x="32006" y="222"/>
                  </a:cubicBezTo>
                  <a:cubicBezTo>
                    <a:pt x="31282" y="73"/>
                    <a:pt x="30551" y="0"/>
                    <a:pt x="298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70"/>
            <p:cNvSpPr/>
            <p:nvPr/>
          </p:nvSpPr>
          <p:spPr>
            <a:xfrm rot="260686">
              <a:off x="2731513" y="1614570"/>
              <a:ext cx="155975" cy="155440"/>
            </a:xfrm>
            <a:custGeom>
              <a:rect b="b" l="l" r="r" t="t"/>
              <a:pathLst>
                <a:path extrusionOk="0" h="7269" w="7294">
                  <a:moveTo>
                    <a:pt x="1254" y="0"/>
                  </a:moveTo>
                  <a:lnTo>
                    <a:pt x="0" y="6040"/>
                  </a:lnTo>
                  <a:lnTo>
                    <a:pt x="6040" y="7268"/>
                  </a:lnTo>
                  <a:lnTo>
                    <a:pt x="7294" y="1228"/>
                  </a:lnTo>
                  <a:lnTo>
                    <a:pt x="1254" y="0"/>
                  </a:lnTo>
                  <a:close/>
                </a:path>
              </a:pathLst>
            </a:custGeom>
            <a:solidFill>
              <a:srgbClr val="A0E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70"/>
            <p:cNvSpPr/>
            <p:nvPr/>
          </p:nvSpPr>
          <p:spPr>
            <a:xfrm rot="260686">
              <a:off x="2686564" y="1827661"/>
              <a:ext cx="142054" cy="91138"/>
            </a:xfrm>
            <a:custGeom>
              <a:rect b="b" l="l" r="r" t="t"/>
              <a:pathLst>
                <a:path extrusionOk="0" h="4262" w="6643">
                  <a:moveTo>
                    <a:pt x="627" y="1"/>
                  </a:moveTo>
                  <a:lnTo>
                    <a:pt x="1" y="3033"/>
                  </a:lnTo>
                  <a:lnTo>
                    <a:pt x="6041" y="4261"/>
                  </a:lnTo>
                  <a:lnTo>
                    <a:pt x="6642" y="1254"/>
                  </a:lnTo>
                  <a:lnTo>
                    <a:pt x="627" y="1"/>
                  </a:lnTo>
                  <a:close/>
                </a:path>
              </a:pathLst>
            </a:custGeom>
            <a:solidFill>
              <a:srgbClr val="A0E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70"/>
            <p:cNvSpPr/>
            <p:nvPr/>
          </p:nvSpPr>
          <p:spPr>
            <a:xfrm rot="260686">
              <a:off x="2154224" y="3684467"/>
              <a:ext cx="142032" cy="91117"/>
            </a:xfrm>
            <a:custGeom>
              <a:rect b="b" l="l" r="r" t="t"/>
              <a:pathLst>
                <a:path extrusionOk="0" h="4261" w="6642">
                  <a:moveTo>
                    <a:pt x="602" y="0"/>
                  </a:moveTo>
                  <a:lnTo>
                    <a:pt x="0" y="3008"/>
                  </a:lnTo>
                  <a:lnTo>
                    <a:pt x="6015" y="4261"/>
                  </a:lnTo>
                  <a:lnTo>
                    <a:pt x="6642" y="1228"/>
                  </a:lnTo>
                  <a:lnTo>
                    <a:pt x="602" y="0"/>
                  </a:lnTo>
                  <a:close/>
                </a:path>
              </a:pathLst>
            </a:custGeom>
            <a:solidFill>
              <a:srgbClr val="A0E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70"/>
            <p:cNvSpPr/>
            <p:nvPr/>
          </p:nvSpPr>
          <p:spPr>
            <a:xfrm rot="260809">
              <a:off x="800294" y="1406854"/>
              <a:ext cx="127211" cy="397665"/>
            </a:xfrm>
            <a:custGeom>
              <a:rect b="b" l="l" r="r" t="t"/>
              <a:pathLst>
                <a:path extrusionOk="0" h="16768" w="5364">
                  <a:moveTo>
                    <a:pt x="5364" y="0"/>
                  </a:moveTo>
                  <a:cubicBezTo>
                    <a:pt x="4637" y="5715"/>
                    <a:pt x="2782" y="11228"/>
                    <a:pt x="0" y="16191"/>
                  </a:cubicBezTo>
                  <a:lnTo>
                    <a:pt x="1128" y="16767"/>
                  </a:lnTo>
                  <a:cubicBezTo>
                    <a:pt x="3610" y="11479"/>
                    <a:pt x="5038" y="5765"/>
                    <a:pt x="5364" y="0"/>
                  </a:cubicBezTo>
                  <a:close/>
                </a:path>
              </a:pathLst>
            </a:custGeom>
            <a:solidFill>
              <a:srgbClr val="5614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70"/>
            <p:cNvSpPr/>
            <p:nvPr/>
          </p:nvSpPr>
          <p:spPr>
            <a:xfrm rot="260809">
              <a:off x="780720" y="702066"/>
              <a:ext cx="88578" cy="77503"/>
            </a:xfrm>
            <a:custGeom>
              <a:rect b="b" l="l" r="r" t="t"/>
              <a:pathLst>
                <a:path extrusionOk="0" h="3268" w="3735">
                  <a:moveTo>
                    <a:pt x="1885" y="1"/>
                  </a:moveTo>
                  <a:cubicBezTo>
                    <a:pt x="1610" y="1"/>
                    <a:pt x="1332" y="71"/>
                    <a:pt x="1078" y="218"/>
                  </a:cubicBezTo>
                  <a:cubicBezTo>
                    <a:pt x="276" y="669"/>
                    <a:pt x="1" y="1647"/>
                    <a:pt x="452" y="2449"/>
                  </a:cubicBezTo>
                  <a:cubicBezTo>
                    <a:pt x="755" y="2972"/>
                    <a:pt x="1309" y="3267"/>
                    <a:pt x="1875" y="3267"/>
                  </a:cubicBezTo>
                  <a:cubicBezTo>
                    <a:pt x="2150" y="3267"/>
                    <a:pt x="2428" y="3198"/>
                    <a:pt x="2682" y="3050"/>
                  </a:cubicBezTo>
                  <a:cubicBezTo>
                    <a:pt x="3459" y="2599"/>
                    <a:pt x="3735" y="1622"/>
                    <a:pt x="3284" y="820"/>
                  </a:cubicBezTo>
                  <a:cubicBezTo>
                    <a:pt x="2997" y="297"/>
                    <a:pt x="2449" y="1"/>
                    <a:pt x="1885" y="1"/>
                  </a:cubicBezTo>
                  <a:close/>
                </a:path>
              </a:pathLst>
            </a:custGeom>
            <a:solidFill>
              <a:srgbClr val="EF2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70"/>
            <p:cNvSpPr/>
            <p:nvPr/>
          </p:nvSpPr>
          <p:spPr>
            <a:xfrm rot="260809">
              <a:off x="887002" y="1389942"/>
              <a:ext cx="88578" cy="77788"/>
            </a:xfrm>
            <a:custGeom>
              <a:rect b="b" l="l" r="r" t="t"/>
              <a:pathLst>
                <a:path extrusionOk="0" h="3280" w="3735">
                  <a:moveTo>
                    <a:pt x="1879" y="0"/>
                  </a:moveTo>
                  <a:cubicBezTo>
                    <a:pt x="1606" y="0"/>
                    <a:pt x="1330" y="67"/>
                    <a:pt x="1078" y="206"/>
                  </a:cubicBezTo>
                  <a:cubicBezTo>
                    <a:pt x="276" y="657"/>
                    <a:pt x="0" y="1659"/>
                    <a:pt x="451" y="2436"/>
                  </a:cubicBezTo>
                  <a:cubicBezTo>
                    <a:pt x="756" y="2978"/>
                    <a:pt x="1312" y="3279"/>
                    <a:pt x="1880" y="3279"/>
                  </a:cubicBezTo>
                  <a:cubicBezTo>
                    <a:pt x="2153" y="3279"/>
                    <a:pt x="2429" y="3209"/>
                    <a:pt x="2682" y="3063"/>
                  </a:cubicBezTo>
                  <a:cubicBezTo>
                    <a:pt x="3459" y="2612"/>
                    <a:pt x="3735" y="1609"/>
                    <a:pt x="3308" y="832"/>
                  </a:cubicBezTo>
                  <a:cubicBezTo>
                    <a:pt x="3004" y="290"/>
                    <a:pt x="2448" y="0"/>
                    <a:pt x="1879" y="0"/>
                  </a:cubicBezTo>
                  <a:close/>
                </a:path>
              </a:pathLst>
            </a:custGeom>
            <a:solidFill>
              <a:srgbClr val="EF2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70"/>
            <p:cNvSpPr/>
            <p:nvPr/>
          </p:nvSpPr>
          <p:spPr>
            <a:xfrm rot="260809">
              <a:off x="813389" y="1119411"/>
              <a:ext cx="88578" cy="77503"/>
            </a:xfrm>
            <a:custGeom>
              <a:rect b="b" l="l" r="r" t="t"/>
              <a:pathLst>
                <a:path extrusionOk="0" h="3268" w="3735">
                  <a:moveTo>
                    <a:pt x="1871" y="0"/>
                  </a:moveTo>
                  <a:cubicBezTo>
                    <a:pt x="1596" y="0"/>
                    <a:pt x="1315" y="70"/>
                    <a:pt x="1053" y="218"/>
                  </a:cubicBezTo>
                  <a:cubicBezTo>
                    <a:pt x="276" y="669"/>
                    <a:pt x="0" y="1646"/>
                    <a:pt x="451" y="2448"/>
                  </a:cubicBezTo>
                  <a:cubicBezTo>
                    <a:pt x="755" y="2971"/>
                    <a:pt x="1297" y="3267"/>
                    <a:pt x="1864" y="3267"/>
                  </a:cubicBezTo>
                  <a:cubicBezTo>
                    <a:pt x="2139" y="3267"/>
                    <a:pt x="2420" y="3197"/>
                    <a:pt x="2682" y="3050"/>
                  </a:cubicBezTo>
                  <a:cubicBezTo>
                    <a:pt x="3459" y="2599"/>
                    <a:pt x="3735" y="1621"/>
                    <a:pt x="3284" y="819"/>
                  </a:cubicBezTo>
                  <a:cubicBezTo>
                    <a:pt x="2980" y="296"/>
                    <a:pt x="2438" y="0"/>
                    <a:pt x="1871" y="0"/>
                  </a:cubicBezTo>
                  <a:close/>
                </a:path>
              </a:pathLst>
            </a:custGeom>
            <a:solidFill>
              <a:srgbClr val="EF2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70"/>
            <p:cNvSpPr/>
            <p:nvPr/>
          </p:nvSpPr>
          <p:spPr>
            <a:xfrm rot="260686">
              <a:off x="2147019" y="4460380"/>
              <a:ext cx="79356" cy="70032"/>
            </a:xfrm>
            <a:custGeom>
              <a:rect b="b" l="l" r="r" t="t"/>
              <a:pathLst>
                <a:path extrusionOk="0" h="3275" w="3711">
                  <a:moveTo>
                    <a:pt x="1849" y="1"/>
                  </a:moveTo>
                  <a:cubicBezTo>
                    <a:pt x="1528" y="1"/>
                    <a:pt x="1206" y="96"/>
                    <a:pt x="928" y="297"/>
                  </a:cubicBezTo>
                  <a:cubicBezTo>
                    <a:pt x="176" y="823"/>
                    <a:pt x="1" y="1826"/>
                    <a:pt x="527" y="2578"/>
                  </a:cubicBezTo>
                  <a:cubicBezTo>
                    <a:pt x="837" y="3027"/>
                    <a:pt x="1347" y="3275"/>
                    <a:pt x="1864" y="3275"/>
                  </a:cubicBezTo>
                  <a:cubicBezTo>
                    <a:pt x="2183" y="3275"/>
                    <a:pt x="2505" y="3180"/>
                    <a:pt x="2783" y="2979"/>
                  </a:cubicBezTo>
                  <a:cubicBezTo>
                    <a:pt x="3535" y="2452"/>
                    <a:pt x="3710" y="1450"/>
                    <a:pt x="3209" y="698"/>
                  </a:cubicBezTo>
                  <a:cubicBezTo>
                    <a:pt x="2884" y="249"/>
                    <a:pt x="2367" y="1"/>
                    <a:pt x="1849" y="1"/>
                  </a:cubicBezTo>
                  <a:close/>
                </a:path>
              </a:pathLst>
            </a:custGeom>
            <a:solidFill>
              <a:srgbClr val="EF2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70"/>
            <p:cNvSpPr/>
            <p:nvPr/>
          </p:nvSpPr>
          <p:spPr>
            <a:xfrm rot="260809">
              <a:off x="722107" y="491653"/>
              <a:ext cx="2747252" cy="2109869"/>
            </a:xfrm>
            <a:custGeom>
              <a:rect b="b" l="l" r="r" t="t"/>
              <a:pathLst>
                <a:path extrusionOk="0" h="88965" w="115841">
                  <a:moveTo>
                    <a:pt x="108833" y="0"/>
                  </a:moveTo>
                  <a:cubicBezTo>
                    <a:pt x="108713" y="0"/>
                    <a:pt x="108593" y="6"/>
                    <a:pt x="108472" y="17"/>
                  </a:cubicBezTo>
                  <a:lnTo>
                    <a:pt x="0" y="10869"/>
                  </a:lnTo>
                  <a:lnTo>
                    <a:pt x="15213" y="84804"/>
                  </a:lnTo>
                  <a:lnTo>
                    <a:pt x="115841" y="88965"/>
                  </a:lnTo>
                  <a:lnTo>
                    <a:pt x="115841" y="88965"/>
                  </a:lnTo>
                  <a:lnTo>
                    <a:pt x="112708" y="3476"/>
                  </a:lnTo>
                  <a:cubicBezTo>
                    <a:pt x="112637" y="1559"/>
                    <a:pt x="110846" y="0"/>
                    <a:pt x="1088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70"/>
            <p:cNvSpPr/>
            <p:nvPr/>
          </p:nvSpPr>
          <p:spPr>
            <a:xfrm rot="260809">
              <a:off x="638910" y="660820"/>
              <a:ext cx="496323" cy="3875385"/>
            </a:xfrm>
            <a:custGeom>
              <a:rect b="b" l="l" r="r" t="t"/>
              <a:pathLst>
                <a:path extrusionOk="0" h="163410" w="20928">
                  <a:moveTo>
                    <a:pt x="0" y="0"/>
                  </a:moveTo>
                  <a:lnTo>
                    <a:pt x="8622" y="154688"/>
                  </a:lnTo>
                  <a:lnTo>
                    <a:pt x="20928" y="163409"/>
                  </a:lnTo>
                  <a:lnTo>
                    <a:pt x="12331" y="872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70"/>
            <p:cNvSpPr/>
            <p:nvPr/>
          </p:nvSpPr>
          <p:spPr>
            <a:xfrm rot="260809">
              <a:off x="761269" y="1321998"/>
              <a:ext cx="297205" cy="298984"/>
            </a:xfrm>
            <a:custGeom>
              <a:rect b="b" l="l" r="r" t="t"/>
              <a:pathLst>
                <a:path extrusionOk="0" h="12607" w="12532">
                  <a:moveTo>
                    <a:pt x="0" y="0"/>
                  </a:moveTo>
                  <a:lnTo>
                    <a:pt x="226" y="3860"/>
                  </a:lnTo>
                  <a:lnTo>
                    <a:pt x="12532" y="12607"/>
                  </a:lnTo>
                  <a:lnTo>
                    <a:pt x="12331" y="874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70"/>
            <p:cNvSpPr/>
            <p:nvPr/>
          </p:nvSpPr>
          <p:spPr>
            <a:xfrm rot="260809">
              <a:off x="707105" y="4004312"/>
              <a:ext cx="297205" cy="298391"/>
            </a:xfrm>
            <a:custGeom>
              <a:rect b="b" l="l" r="r" t="t"/>
              <a:pathLst>
                <a:path extrusionOk="0" h="12582" w="12532">
                  <a:moveTo>
                    <a:pt x="0" y="0"/>
                  </a:moveTo>
                  <a:lnTo>
                    <a:pt x="226" y="3860"/>
                  </a:lnTo>
                  <a:lnTo>
                    <a:pt x="12531" y="12582"/>
                  </a:lnTo>
                  <a:lnTo>
                    <a:pt x="12331" y="874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70"/>
            <p:cNvSpPr/>
            <p:nvPr/>
          </p:nvSpPr>
          <p:spPr>
            <a:xfrm rot="260809">
              <a:off x="838931" y="577231"/>
              <a:ext cx="2810858" cy="451168"/>
            </a:xfrm>
            <a:custGeom>
              <a:rect b="b" l="l" r="r" t="t"/>
              <a:pathLst>
                <a:path extrusionOk="0" h="19024" w="118523">
                  <a:moveTo>
                    <a:pt x="106693" y="1"/>
                  </a:moveTo>
                  <a:lnTo>
                    <a:pt x="1" y="9525"/>
                  </a:lnTo>
                  <a:lnTo>
                    <a:pt x="9875" y="16868"/>
                  </a:lnTo>
                  <a:lnTo>
                    <a:pt x="118523" y="19024"/>
                  </a:lnTo>
                  <a:lnTo>
                    <a:pt x="118297" y="17921"/>
                  </a:lnTo>
                  <a:cubicBezTo>
                    <a:pt x="116894" y="10953"/>
                    <a:pt x="112733" y="4562"/>
                    <a:pt x="1066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70"/>
            <p:cNvSpPr/>
            <p:nvPr/>
          </p:nvSpPr>
          <p:spPr>
            <a:xfrm rot="260809">
              <a:off x="928521" y="781710"/>
              <a:ext cx="2886938" cy="3867370"/>
            </a:xfrm>
            <a:custGeom>
              <a:rect b="b" l="l" r="r" t="t"/>
              <a:pathLst>
                <a:path extrusionOk="0" h="163072" w="121731">
                  <a:moveTo>
                    <a:pt x="110388" y="0"/>
                  </a:moveTo>
                  <a:cubicBezTo>
                    <a:pt x="110294" y="0"/>
                    <a:pt x="110198" y="4"/>
                    <a:pt x="110101" y="13"/>
                  </a:cubicBezTo>
                  <a:lnTo>
                    <a:pt x="0" y="8885"/>
                  </a:lnTo>
                  <a:lnTo>
                    <a:pt x="8522" y="163071"/>
                  </a:lnTo>
                  <a:lnTo>
                    <a:pt x="118723" y="154675"/>
                  </a:lnTo>
                  <a:cubicBezTo>
                    <a:pt x="120427" y="154550"/>
                    <a:pt x="121730" y="153147"/>
                    <a:pt x="121630" y="151517"/>
                  </a:cubicBezTo>
                  <a:lnTo>
                    <a:pt x="113359" y="2695"/>
                  </a:lnTo>
                  <a:cubicBezTo>
                    <a:pt x="113265" y="1158"/>
                    <a:pt x="111966" y="0"/>
                    <a:pt x="1103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70"/>
            <p:cNvSpPr/>
            <p:nvPr/>
          </p:nvSpPr>
          <p:spPr>
            <a:xfrm rot="260809">
              <a:off x="1281930" y="1030983"/>
              <a:ext cx="2228969" cy="1635768"/>
            </a:xfrm>
            <a:custGeom>
              <a:rect b="b" l="l" r="r" t="t"/>
              <a:pathLst>
                <a:path extrusionOk="0" h="68974" w="93987">
                  <a:moveTo>
                    <a:pt x="82382" y="0"/>
                  </a:moveTo>
                  <a:lnTo>
                    <a:pt x="7695" y="5690"/>
                  </a:lnTo>
                  <a:cubicBezTo>
                    <a:pt x="7946" y="10201"/>
                    <a:pt x="4537" y="14111"/>
                    <a:pt x="1" y="14462"/>
                  </a:cubicBezTo>
                  <a:lnTo>
                    <a:pt x="2658" y="61128"/>
                  </a:lnTo>
                  <a:cubicBezTo>
                    <a:pt x="2872" y="61112"/>
                    <a:pt x="3084" y="61104"/>
                    <a:pt x="3295" y="61104"/>
                  </a:cubicBezTo>
                  <a:cubicBezTo>
                    <a:pt x="7682" y="61104"/>
                    <a:pt x="11366" y="64525"/>
                    <a:pt x="11605" y="68973"/>
                  </a:cubicBezTo>
                  <a:lnTo>
                    <a:pt x="86292" y="63284"/>
                  </a:lnTo>
                  <a:cubicBezTo>
                    <a:pt x="86041" y="58747"/>
                    <a:pt x="89450" y="54838"/>
                    <a:pt x="93986" y="54487"/>
                  </a:cubicBezTo>
                  <a:lnTo>
                    <a:pt x="91330" y="7820"/>
                  </a:lnTo>
                  <a:cubicBezTo>
                    <a:pt x="91116" y="7836"/>
                    <a:pt x="90903" y="7844"/>
                    <a:pt x="90692" y="7844"/>
                  </a:cubicBezTo>
                  <a:cubicBezTo>
                    <a:pt x="86305" y="7844"/>
                    <a:pt x="82621" y="4424"/>
                    <a:pt x="823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70"/>
            <p:cNvSpPr/>
            <p:nvPr/>
          </p:nvSpPr>
          <p:spPr>
            <a:xfrm rot="260809">
              <a:off x="1344184" y="1079872"/>
              <a:ext cx="2092841" cy="1541854"/>
            </a:xfrm>
            <a:custGeom>
              <a:rect b="b" l="l" r="r" t="t"/>
              <a:pathLst>
                <a:path extrusionOk="0" h="65014" w="88247">
                  <a:moveTo>
                    <a:pt x="76628" y="909"/>
                  </a:moveTo>
                  <a:cubicBezTo>
                    <a:pt x="77084" y="5056"/>
                    <a:pt x="80595" y="8171"/>
                    <a:pt x="84738" y="8171"/>
                  </a:cubicBezTo>
                  <a:cubicBezTo>
                    <a:pt x="84803" y="8171"/>
                    <a:pt x="84869" y="8171"/>
                    <a:pt x="84936" y="8170"/>
                  </a:cubicBezTo>
                  <a:lnTo>
                    <a:pt x="84936" y="8170"/>
                  </a:lnTo>
                  <a:lnTo>
                    <a:pt x="87346" y="50746"/>
                  </a:lnTo>
                  <a:lnTo>
                    <a:pt x="87346" y="50746"/>
                  </a:lnTo>
                  <a:cubicBezTo>
                    <a:pt x="83271" y="51267"/>
                    <a:pt x="80226" y="54753"/>
                    <a:pt x="80226" y="58848"/>
                  </a:cubicBezTo>
                  <a:cubicBezTo>
                    <a:pt x="80226" y="58866"/>
                    <a:pt x="80226" y="58885"/>
                    <a:pt x="80226" y="58904"/>
                  </a:cubicBezTo>
                  <a:lnTo>
                    <a:pt x="80226" y="58904"/>
                  </a:lnTo>
                  <a:lnTo>
                    <a:pt x="11621" y="64129"/>
                  </a:lnTo>
                  <a:lnTo>
                    <a:pt x="11621" y="64129"/>
                  </a:lnTo>
                  <a:cubicBezTo>
                    <a:pt x="11175" y="59993"/>
                    <a:pt x="7660" y="56843"/>
                    <a:pt x="3509" y="56843"/>
                  </a:cubicBezTo>
                  <a:cubicBezTo>
                    <a:pt x="3445" y="56843"/>
                    <a:pt x="3378" y="56846"/>
                    <a:pt x="3310" y="56849"/>
                  </a:cubicBezTo>
                  <a:lnTo>
                    <a:pt x="3310" y="56849"/>
                  </a:lnTo>
                  <a:lnTo>
                    <a:pt x="876" y="14294"/>
                  </a:lnTo>
                  <a:lnTo>
                    <a:pt x="876" y="14294"/>
                  </a:lnTo>
                  <a:cubicBezTo>
                    <a:pt x="4941" y="13761"/>
                    <a:pt x="8021" y="10293"/>
                    <a:pt x="8021" y="6191"/>
                  </a:cubicBezTo>
                  <a:cubicBezTo>
                    <a:pt x="8021" y="6173"/>
                    <a:pt x="8020" y="6154"/>
                    <a:pt x="8019" y="6135"/>
                  </a:cubicBezTo>
                  <a:lnTo>
                    <a:pt x="8019" y="6135"/>
                  </a:lnTo>
                  <a:lnTo>
                    <a:pt x="76628" y="909"/>
                  </a:lnTo>
                  <a:close/>
                  <a:moveTo>
                    <a:pt x="77394" y="0"/>
                  </a:moveTo>
                  <a:lnTo>
                    <a:pt x="7143" y="5364"/>
                  </a:lnTo>
                  <a:lnTo>
                    <a:pt x="7168" y="5765"/>
                  </a:lnTo>
                  <a:cubicBezTo>
                    <a:pt x="7168" y="5915"/>
                    <a:pt x="7168" y="6066"/>
                    <a:pt x="7168" y="6191"/>
                  </a:cubicBezTo>
                  <a:cubicBezTo>
                    <a:pt x="7168" y="10001"/>
                    <a:pt x="4236" y="13209"/>
                    <a:pt x="401" y="13484"/>
                  </a:cubicBezTo>
                  <a:lnTo>
                    <a:pt x="0" y="13534"/>
                  </a:lnTo>
                  <a:lnTo>
                    <a:pt x="2507" y="57745"/>
                  </a:lnTo>
                  <a:lnTo>
                    <a:pt x="2933" y="57720"/>
                  </a:lnTo>
                  <a:cubicBezTo>
                    <a:pt x="3133" y="57695"/>
                    <a:pt x="3309" y="57695"/>
                    <a:pt x="3509" y="57695"/>
                  </a:cubicBezTo>
                  <a:cubicBezTo>
                    <a:pt x="7344" y="57695"/>
                    <a:pt x="10577" y="60703"/>
                    <a:pt x="10803" y="64587"/>
                  </a:cubicBezTo>
                  <a:lnTo>
                    <a:pt x="10828" y="65013"/>
                  </a:lnTo>
                  <a:lnTo>
                    <a:pt x="81104" y="59675"/>
                  </a:lnTo>
                  <a:lnTo>
                    <a:pt x="81079" y="59249"/>
                  </a:lnTo>
                  <a:cubicBezTo>
                    <a:pt x="81054" y="59124"/>
                    <a:pt x="81054" y="58973"/>
                    <a:pt x="81054" y="58848"/>
                  </a:cubicBezTo>
                  <a:cubicBezTo>
                    <a:pt x="81054" y="55038"/>
                    <a:pt x="83986" y="51830"/>
                    <a:pt x="87820" y="51530"/>
                  </a:cubicBezTo>
                  <a:lnTo>
                    <a:pt x="88247" y="51505"/>
                  </a:lnTo>
                  <a:lnTo>
                    <a:pt x="85715" y="7294"/>
                  </a:lnTo>
                  <a:lnTo>
                    <a:pt x="85289" y="7319"/>
                  </a:lnTo>
                  <a:cubicBezTo>
                    <a:pt x="85114" y="7344"/>
                    <a:pt x="84913" y="7344"/>
                    <a:pt x="84738" y="7344"/>
                  </a:cubicBezTo>
                  <a:cubicBezTo>
                    <a:pt x="80878" y="7344"/>
                    <a:pt x="77645" y="4336"/>
                    <a:pt x="77419" y="427"/>
                  </a:cubicBezTo>
                  <a:lnTo>
                    <a:pt x="773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70"/>
            <p:cNvSpPr/>
            <p:nvPr/>
          </p:nvSpPr>
          <p:spPr>
            <a:xfrm rot="260809">
              <a:off x="1252431" y="2941969"/>
              <a:ext cx="2217657" cy="1037824"/>
            </a:xfrm>
            <a:custGeom>
              <a:rect b="b" l="l" r="r" t="t"/>
              <a:pathLst>
                <a:path extrusionOk="0" h="43761" w="93510">
                  <a:moveTo>
                    <a:pt x="91304" y="1"/>
                  </a:moveTo>
                  <a:lnTo>
                    <a:pt x="1" y="6968"/>
                  </a:lnTo>
                  <a:lnTo>
                    <a:pt x="2206" y="43761"/>
                  </a:lnTo>
                  <a:lnTo>
                    <a:pt x="93510" y="36818"/>
                  </a:lnTo>
                  <a:lnTo>
                    <a:pt x="913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70"/>
            <p:cNvSpPr/>
            <p:nvPr/>
          </p:nvSpPr>
          <p:spPr>
            <a:xfrm rot="260809">
              <a:off x="1265282" y="3882883"/>
              <a:ext cx="2167142" cy="259758"/>
            </a:xfrm>
            <a:custGeom>
              <a:rect b="b" l="l" r="r" t="t"/>
              <a:pathLst>
                <a:path extrusionOk="0" h="10953" w="91380">
                  <a:moveTo>
                    <a:pt x="91304" y="0"/>
                  </a:moveTo>
                  <a:lnTo>
                    <a:pt x="0" y="6968"/>
                  </a:lnTo>
                  <a:lnTo>
                    <a:pt x="76" y="10953"/>
                  </a:lnTo>
                  <a:lnTo>
                    <a:pt x="91379" y="4010"/>
                  </a:lnTo>
                  <a:lnTo>
                    <a:pt x="913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70"/>
            <p:cNvSpPr/>
            <p:nvPr/>
          </p:nvSpPr>
          <p:spPr>
            <a:xfrm rot="260809">
              <a:off x="1286308" y="2790126"/>
              <a:ext cx="2167142" cy="259758"/>
            </a:xfrm>
            <a:custGeom>
              <a:rect b="b" l="l" r="r" t="t"/>
              <a:pathLst>
                <a:path extrusionOk="0" h="10953" w="91380">
                  <a:moveTo>
                    <a:pt x="91305" y="0"/>
                  </a:moveTo>
                  <a:lnTo>
                    <a:pt x="1" y="6967"/>
                  </a:lnTo>
                  <a:lnTo>
                    <a:pt x="76" y="10952"/>
                  </a:lnTo>
                  <a:lnTo>
                    <a:pt x="91380" y="4010"/>
                  </a:lnTo>
                  <a:lnTo>
                    <a:pt x="9130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70"/>
            <p:cNvSpPr/>
            <p:nvPr/>
          </p:nvSpPr>
          <p:spPr>
            <a:xfrm rot="260686">
              <a:off x="3819858" y="4101988"/>
              <a:ext cx="62719" cy="86840"/>
            </a:xfrm>
            <a:custGeom>
              <a:rect b="b" l="l" r="r" t="t"/>
              <a:pathLst>
                <a:path extrusionOk="0" h="4061" w="2933">
                  <a:moveTo>
                    <a:pt x="2857" y="4061"/>
                  </a:moveTo>
                  <a:cubicBezTo>
                    <a:pt x="1905" y="2707"/>
                    <a:pt x="953" y="1354"/>
                    <a:pt x="0" y="1"/>
                  </a:cubicBezTo>
                  <a:lnTo>
                    <a:pt x="0" y="1"/>
                  </a:lnTo>
                  <a:cubicBezTo>
                    <a:pt x="953" y="1354"/>
                    <a:pt x="1905" y="2707"/>
                    <a:pt x="2857" y="4061"/>
                  </a:cubicBezTo>
                  <a:cubicBezTo>
                    <a:pt x="2883" y="4036"/>
                    <a:pt x="2908" y="4036"/>
                    <a:pt x="2933" y="4036"/>
                  </a:cubicBezTo>
                  <a:cubicBezTo>
                    <a:pt x="2908" y="4036"/>
                    <a:pt x="2883" y="4036"/>
                    <a:pt x="2857" y="4061"/>
                  </a:cubicBezTo>
                  <a:close/>
                </a:path>
              </a:pathLst>
            </a:custGeom>
            <a:solidFill>
              <a:srgbClr val="A4AE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70"/>
            <p:cNvSpPr/>
            <p:nvPr/>
          </p:nvSpPr>
          <p:spPr>
            <a:xfrm rot="260686">
              <a:off x="3814627" y="4086560"/>
              <a:ext cx="9131" cy="12873"/>
            </a:xfrm>
            <a:custGeom>
              <a:rect b="b" l="l" r="r" t="t"/>
              <a:pathLst>
                <a:path extrusionOk="0" h="602" w="427">
                  <a:moveTo>
                    <a:pt x="426" y="602"/>
                  </a:moveTo>
                  <a:cubicBezTo>
                    <a:pt x="301" y="401"/>
                    <a:pt x="151" y="201"/>
                    <a:pt x="0" y="0"/>
                  </a:cubicBezTo>
                  <a:cubicBezTo>
                    <a:pt x="50" y="150"/>
                    <a:pt x="75" y="301"/>
                    <a:pt x="100" y="476"/>
                  </a:cubicBezTo>
                  <a:cubicBezTo>
                    <a:pt x="75" y="301"/>
                    <a:pt x="50" y="150"/>
                    <a:pt x="0" y="0"/>
                  </a:cubicBezTo>
                  <a:cubicBezTo>
                    <a:pt x="151" y="201"/>
                    <a:pt x="301" y="401"/>
                    <a:pt x="426" y="602"/>
                  </a:cubicBezTo>
                  <a:lnTo>
                    <a:pt x="426" y="602"/>
                  </a:lnTo>
                  <a:close/>
                </a:path>
              </a:pathLst>
            </a:custGeom>
            <a:solidFill>
              <a:srgbClr val="837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70"/>
            <p:cNvSpPr/>
            <p:nvPr/>
          </p:nvSpPr>
          <p:spPr>
            <a:xfrm rot="260686">
              <a:off x="3898030" y="4156782"/>
              <a:ext cx="6993" cy="25212"/>
            </a:xfrm>
            <a:custGeom>
              <a:rect b="b" l="l" r="r" t="t"/>
              <a:pathLst>
                <a:path extrusionOk="0" h="1179" w="327">
                  <a:moveTo>
                    <a:pt x="326" y="1178"/>
                  </a:moveTo>
                  <a:cubicBezTo>
                    <a:pt x="226" y="803"/>
                    <a:pt x="101" y="402"/>
                    <a:pt x="1" y="1"/>
                  </a:cubicBezTo>
                  <a:lnTo>
                    <a:pt x="1" y="1"/>
                  </a:lnTo>
                  <a:cubicBezTo>
                    <a:pt x="101" y="402"/>
                    <a:pt x="226" y="803"/>
                    <a:pt x="326" y="1178"/>
                  </a:cubicBezTo>
                  <a:lnTo>
                    <a:pt x="326" y="1178"/>
                  </a:lnTo>
                  <a:close/>
                </a:path>
              </a:pathLst>
            </a:custGeom>
            <a:solidFill>
              <a:srgbClr val="837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0"/>
            <p:cNvSpPr/>
            <p:nvPr/>
          </p:nvSpPr>
          <p:spPr>
            <a:xfrm rot="260686">
              <a:off x="3875075" y="4052623"/>
              <a:ext cx="38598" cy="103456"/>
            </a:xfrm>
            <a:custGeom>
              <a:rect b="b" l="l" r="r" t="t"/>
              <a:pathLst>
                <a:path extrusionOk="0" h="4838" w="1805">
                  <a:moveTo>
                    <a:pt x="1304" y="4838"/>
                  </a:moveTo>
                  <a:cubicBezTo>
                    <a:pt x="878" y="3234"/>
                    <a:pt x="426" y="1604"/>
                    <a:pt x="0" y="0"/>
                  </a:cubicBezTo>
                  <a:cubicBezTo>
                    <a:pt x="627" y="777"/>
                    <a:pt x="1228" y="1554"/>
                    <a:pt x="1805" y="2381"/>
                  </a:cubicBezTo>
                  <a:lnTo>
                    <a:pt x="1805" y="2381"/>
                  </a:lnTo>
                  <a:cubicBezTo>
                    <a:pt x="1228" y="1554"/>
                    <a:pt x="627" y="777"/>
                    <a:pt x="0" y="0"/>
                  </a:cubicBezTo>
                  <a:cubicBezTo>
                    <a:pt x="426" y="1604"/>
                    <a:pt x="878" y="3234"/>
                    <a:pt x="1304" y="4838"/>
                  </a:cubicBezTo>
                  <a:lnTo>
                    <a:pt x="1304" y="4838"/>
                  </a:lnTo>
                  <a:close/>
                </a:path>
              </a:pathLst>
            </a:custGeom>
            <a:solidFill>
              <a:srgbClr val="A4AE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70"/>
            <p:cNvSpPr/>
            <p:nvPr/>
          </p:nvSpPr>
          <p:spPr>
            <a:xfrm rot="260686">
              <a:off x="2915508" y="4295498"/>
              <a:ext cx="92186" cy="6971"/>
            </a:xfrm>
            <a:custGeom>
              <a:rect b="b" l="l" r="r" t="t"/>
              <a:pathLst>
                <a:path extrusionOk="0" h="326" w="4311">
                  <a:moveTo>
                    <a:pt x="0" y="0"/>
                  </a:moveTo>
                  <a:lnTo>
                    <a:pt x="0" y="0"/>
                  </a:lnTo>
                  <a:cubicBezTo>
                    <a:pt x="542" y="67"/>
                    <a:pt x="1087" y="122"/>
                    <a:pt x="1634" y="169"/>
                  </a:cubicBezTo>
                  <a:lnTo>
                    <a:pt x="1634" y="169"/>
                  </a:lnTo>
                  <a:cubicBezTo>
                    <a:pt x="1084" y="120"/>
                    <a:pt x="537" y="60"/>
                    <a:pt x="0" y="0"/>
                  </a:cubicBezTo>
                  <a:close/>
                  <a:moveTo>
                    <a:pt x="1634" y="169"/>
                  </a:moveTo>
                  <a:cubicBezTo>
                    <a:pt x="2000" y="201"/>
                    <a:pt x="2368" y="229"/>
                    <a:pt x="2736" y="250"/>
                  </a:cubicBezTo>
                  <a:lnTo>
                    <a:pt x="2736" y="250"/>
                  </a:lnTo>
                  <a:cubicBezTo>
                    <a:pt x="2368" y="227"/>
                    <a:pt x="2001" y="200"/>
                    <a:pt x="1634" y="169"/>
                  </a:cubicBezTo>
                  <a:close/>
                  <a:moveTo>
                    <a:pt x="2736" y="250"/>
                  </a:moveTo>
                  <a:lnTo>
                    <a:pt x="2736" y="250"/>
                  </a:lnTo>
                  <a:cubicBezTo>
                    <a:pt x="2949" y="263"/>
                    <a:pt x="3163" y="275"/>
                    <a:pt x="3377" y="286"/>
                  </a:cubicBezTo>
                  <a:lnTo>
                    <a:pt x="3377" y="286"/>
                  </a:lnTo>
                  <a:cubicBezTo>
                    <a:pt x="3328" y="283"/>
                    <a:pt x="3280" y="279"/>
                    <a:pt x="3233" y="276"/>
                  </a:cubicBezTo>
                  <a:cubicBezTo>
                    <a:pt x="3083" y="276"/>
                    <a:pt x="2907" y="251"/>
                    <a:pt x="2757" y="251"/>
                  </a:cubicBezTo>
                  <a:cubicBezTo>
                    <a:pt x="2750" y="250"/>
                    <a:pt x="2743" y="250"/>
                    <a:pt x="2736" y="250"/>
                  </a:cubicBezTo>
                  <a:close/>
                  <a:moveTo>
                    <a:pt x="3377" y="286"/>
                  </a:moveTo>
                  <a:cubicBezTo>
                    <a:pt x="3685" y="307"/>
                    <a:pt x="4007" y="326"/>
                    <a:pt x="4311" y="326"/>
                  </a:cubicBezTo>
                  <a:cubicBezTo>
                    <a:pt x="4000" y="315"/>
                    <a:pt x="3689" y="302"/>
                    <a:pt x="3377" y="286"/>
                  </a:cubicBezTo>
                  <a:close/>
                </a:path>
              </a:pathLst>
            </a:custGeom>
            <a:solidFill>
              <a:srgbClr val="F68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70"/>
            <p:cNvSpPr/>
            <p:nvPr/>
          </p:nvSpPr>
          <p:spPr>
            <a:xfrm rot="260686">
              <a:off x="2894610" y="4287959"/>
              <a:ext cx="20914" cy="3250"/>
            </a:xfrm>
            <a:custGeom>
              <a:rect b="b" l="l" r="r" t="t"/>
              <a:pathLst>
                <a:path extrusionOk="0" h="152" w="978">
                  <a:moveTo>
                    <a:pt x="978" y="151"/>
                  </a:moveTo>
                  <a:cubicBezTo>
                    <a:pt x="978" y="151"/>
                    <a:pt x="978" y="151"/>
                    <a:pt x="978" y="151"/>
                  </a:cubicBezTo>
                  <a:cubicBezTo>
                    <a:pt x="978" y="151"/>
                    <a:pt x="978" y="151"/>
                    <a:pt x="978" y="151"/>
                  </a:cubicBezTo>
                  <a:close/>
                  <a:moveTo>
                    <a:pt x="978" y="151"/>
                  </a:moveTo>
                  <a:cubicBezTo>
                    <a:pt x="978" y="151"/>
                    <a:pt x="978" y="151"/>
                    <a:pt x="953" y="151"/>
                  </a:cubicBezTo>
                  <a:cubicBezTo>
                    <a:pt x="978" y="151"/>
                    <a:pt x="978" y="151"/>
                    <a:pt x="978" y="151"/>
                  </a:cubicBezTo>
                  <a:close/>
                  <a:moveTo>
                    <a:pt x="953" y="151"/>
                  </a:moveTo>
                  <a:cubicBezTo>
                    <a:pt x="652" y="101"/>
                    <a:pt x="326" y="51"/>
                    <a:pt x="26" y="1"/>
                  </a:cubicBezTo>
                  <a:cubicBezTo>
                    <a:pt x="326" y="51"/>
                    <a:pt x="652" y="101"/>
                    <a:pt x="953" y="151"/>
                  </a:cubicBezTo>
                  <a:close/>
                  <a:moveTo>
                    <a:pt x="1" y="1"/>
                  </a:moveTo>
                  <a:cubicBezTo>
                    <a:pt x="1" y="1"/>
                    <a:pt x="1" y="1"/>
                    <a:pt x="1" y="1"/>
                  </a:cubicBezTo>
                  <a:cubicBezTo>
                    <a:pt x="1" y="1"/>
                    <a:pt x="1" y="1"/>
                    <a:pt x="1" y="1"/>
                  </a:cubicBezTo>
                  <a:close/>
                </a:path>
              </a:pathLst>
            </a:custGeom>
            <a:solidFill>
              <a:srgbClr val="F68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8" name="Google Shape;838;p70"/>
          <p:cNvSpPr txBox="1"/>
          <p:nvPr>
            <p:ph type="title"/>
          </p:nvPr>
        </p:nvSpPr>
        <p:spPr>
          <a:xfrm>
            <a:off x="3655625" y="1365975"/>
            <a:ext cx="3054000" cy="9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grpSp>
        <p:nvGrpSpPr>
          <p:cNvPr id="839" name="Google Shape;839;p70"/>
          <p:cNvGrpSpPr/>
          <p:nvPr/>
        </p:nvGrpSpPr>
        <p:grpSpPr>
          <a:xfrm>
            <a:off x="590820" y="1741541"/>
            <a:ext cx="2454189" cy="1846217"/>
            <a:chOff x="1262182" y="1819424"/>
            <a:chExt cx="2787267" cy="2334029"/>
          </a:xfrm>
        </p:grpSpPr>
        <p:sp>
          <p:nvSpPr>
            <p:cNvPr id="840" name="Google Shape;840;p70"/>
            <p:cNvSpPr/>
            <p:nvPr/>
          </p:nvSpPr>
          <p:spPr>
            <a:xfrm>
              <a:off x="2877070" y="3855462"/>
              <a:ext cx="745396" cy="297992"/>
            </a:xfrm>
            <a:custGeom>
              <a:rect b="b" l="l" r="r" t="t"/>
              <a:pathLst>
                <a:path extrusionOk="0" h="16793" w="42006">
                  <a:moveTo>
                    <a:pt x="24287" y="1"/>
                  </a:moveTo>
                  <a:lnTo>
                    <a:pt x="1" y="9249"/>
                  </a:lnTo>
                  <a:lnTo>
                    <a:pt x="17720" y="16793"/>
                  </a:lnTo>
                  <a:lnTo>
                    <a:pt x="42006" y="7520"/>
                  </a:lnTo>
                  <a:lnTo>
                    <a:pt x="2428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70"/>
            <p:cNvSpPr/>
            <p:nvPr/>
          </p:nvSpPr>
          <p:spPr>
            <a:xfrm>
              <a:off x="3346739" y="4015134"/>
              <a:ext cx="209036" cy="79178"/>
            </a:xfrm>
            <a:custGeom>
              <a:rect b="b" l="l" r="r" t="t"/>
              <a:pathLst>
                <a:path extrusionOk="0" h="4462" w="11780">
                  <a:moveTo>
                    <a:pt x="11679" y="0"/>
                  </a:moveTo>
                  <a:lnTo>
                    <a:pt x="0" y="4462"/>
                  </a:lnTo>
                  <a:lnTo>
                    <a:pt x="0" y="4462"/>
                  </a:lnTo>
                  <a:lnTo>
                    <a:pt x="11780" y="76"/>
                  </a:lnTo>
                  <a:lnTo>
                    <a:pt x="11679" y="0"/>
                  </a:lnTo>
                  <a:close/>
                </a:path>
              </a:pathLst>
            </a:custGeom>
            <a:solidFill>
              <a:srgbClr val="C1A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70"/>
            <p:cNvSpPr/>
            <p:nvPr/>
          </p:nvSpPr>
          <p:spPr>
            <a:xfrm>
              <a:off x="3171946" y="3838568"/>
              <a:ext cx="731165" cy="293538"/>
            </a:xfrm>
            <a:custGeom>
              <a:rect b="b" l="l" r="r" t="t"/>
              <a:pathLst>
                <a:path extrusionOk="0" h="16542" w="41204">
                  <a:moveTo>
                    <a:pt x="19549" y="0"/>
                  </a:moveTo>
                  <a:lnTo>
                    <a:pt x="0" y="11103"/>
                  </a:lnTo>
                  <a:lnTo>
                    <a:pt x="21655" y="16542"/>
                  </a:lnTo>
                  <a:lnTo>
                    <a:pt x="41204" y="5439"/>
                  </a:lnTo>
                  <a:lnTo>
                    <a:pt x="1954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70"/>
            <p:cNvSpPr/>
            <p:nvPr/>
          </p:nvSpPr>
          <p:spPr>
            <a:xfrm>
              <a:off x="3171946" y="3838568"/>
              <a:ext cx="443873" cy="197040"/>
            </a:xfrm>
            <a:custGeom>
              <a:rect b="b" l="l" r="r" t="t"/>
              <a:pathLst>
                <a:path extrusionOk="0" h="11104" w="25014">
                  <a:moveTo>
                    <a:pt x="19549" y="0"/>
                  </a:moveTo>
                  <a:lnTo>
                    <a:pt x="0" y="11103"/>
                  </a:lnTo>
                  <a:lnTo>
                    <a:pt x="0" y="11103"/>
                  </a:lnTo>
                  <a:lnTo>
                    <a:pt x="25013" y="7845"/>
                  </a:lnTo>
                  <a:lnTo>
                    <a:pt x="195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70"/>
            <p:cNvSpPr/>
            <p:nvPr/>
          </p:nvSpPr>
          <p:spPr>
            <a:xfrm>
              <a:off x="3743456" y="3450302"/>
              <a:ext cx="50715" cy="50715"/>
            </a:xfrm>
            <a:custGeom>
              <a:rect b="b" l="l" r="r" t="t"/>
              <a:pathLst>
                <a:path extrusionOk="0" h="2858" w="2858">
                  <a:moveTo>
                    <a:pt x="1429" y="1"/>
                  </a:moveTo>
                  <a:cubicBezTo>
                    <a:pt x="652" y="1"/>
                    <a:pt x="0" y="652"/>
                    <a:pt x="0" y="1429"/>
                  </a:cubicBezTo>
                  <a:cubicBezTo>
                    <a:pt x="0" y="2206"/>
                    <a:pt x="652" y="2858"/>
                    <a:pt x="1429" y="2858"/>
                  </a:cubicBezTo>
                  <a:cubicBezTo>
                    <a:pt x="2181" y="2858"/>
                    <a:pt x="2857" y="2206"/>
                    <a:pt x="2857" y="1429"/>
                  </a:cubicBezTo>
                  <a:cubicBezTo>
                    <a:pt x="2857" y="652"/>
                    <a:pt x="2206" y="1"/>
                    <a:pt x="1429" y="1"/>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70"/>
            <p:cNvSpPr/>
            <p:nvPr/>
          </p:nvSpPr>
          <p:spPr>
            <a:xfrm>
              <a:off x="3692739" y="3488543"/>
              <a:ext cx="73411" cy="108546"/>
            </a:xfrm>
            <a:custGeom>
              <a:rect b="b" l="l" r="r" t="t"/>
              <a:pathLst>
                <a:path extrusionOk="0" h="6117" w="4137">
                  <a:moveTo>
                    <a:pt x="1555" y="1"/>
                  </a:moveTo>
                  <a:cubicBezTo>
                    <a:pt x="1430" y="1"/>
                    <a:pt x="1304" y="26"/>
                    <a:pt x="1179" y="51"/>
                  </a:cubicBezTo>
                  <a:cubicBezTo>
                    <a:pt x="452" y="302"/>
                    <a:pt x="1" y="1029"/>
                    <a:pt x="201" y="1806"/>
                  </a:cubicBezTo>
                  <a:cubicBezTo>
                    <a:pt x="527" y="3034"/>
                    <a:pt x="978" y="4237"/>
                    <a:pt x="1505" y="5415"/>
                  </a:cubicBezTo>
                  <a:cubicBezTo>
                    <a:pt x="1630" y="5715"/>
                    <a:pt x="2031" y="5991"/>
                    <a:pt x="2357" y="6066"/>
                  </a:cubicBezTo>
                  <a:cubicBezTo>
                    <a:pt x="2457" y="6091"/>
                    <a:pt x="2582" y="6116"/>
                    <a:pt x="2708" y="6116"/>
                  </a:cubicBezTo>
                  <a:cubicBezTo>
                    <a:pt x="2983" y="6116"/>
                    <a:pt x="3234" y="6041"/>
                    <a:pt x="3435" y="5916"/>
                  </a:cubicBezTo>
                  <a:cubicBezTo>
                    <a:pt x="3735" y="5715"/>
                    <a:pt x="4011" y="5440"/>
                    <a:pt x="4086" y="5064"/>
                  </a:cubicBezTo>
                  <a:cubicBezTo>
                    <a:pt x="4111" y="4938"/>
                    <a:pt x="4136" y="4813"/>
                    <a:pt x="4136" y="4688"/>
                  </a:cubicBezTo>
                  <a:cubicBezTo>
                    <a:pt x="4136" y="4437"/>
                    <a:pt x="4086" y="4186"/>
                    <a:pt x="3961" y="3986"/>
                  </a:cubicBezTo>
                  <a:cubicBezTo>
                    <a:pt x="3911" y="3886"/>
                    <a:pt x="3861" y="3785"/>
                    <a:pt x="3810" y="3685"/>
                  </a:cubicBezTo>
                  <a:cubicBezTo>
                    <a:pt x="3460" y="2833"/>
                    <a:pt x="3184" y="1956"/>
                    <a:pt x="2933" y="1054"/>
                  </a:cubicBezTo>
                  <a:cubicBezTo>
                    <a:pt x="2858" y="703"/>
                    <a:pt x="2582" y="377"/>
                    <a:pt x="2282" y="201"/>
                  </a:cubicBezTo>
                  <a:cubicBezTo>
                    <a:pt x="2081" y="76"/>
                    <a:pt x="1805" y="1"/>
                    <a:pt x="1555" y="1"/>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70"/>
            <p:cNvSpPr/>
            <p:nvPr/>
          </p:nvSpPr>
          <p:spPr>
            <a:xfrm>
              <a:off x="3227542" y="2240590"/>
              <a:ext cx="68052" cy="72524"/>
            </a:xfrm>
            <a:custGeom>
              <a:rect b="b" l="l" r="r" t="t"/>
              <a:pathLst>
                <a:path extrusionOk="0" h="4087" w="3835">
                  <a:moveTo>
                    <a:pt x="2406" y="1"/>
                  </a:moveTo>
                  <a:cubicBezTo>
                    <a:pt x="2281" y="1"/>
                    <a:pt x="2156" y="1"/>
                    <a:pt x="2030" y="51"/>
                  </a:cubicBezTo>
                  <a:cubicBezTo>
                    <a:pt x="1930" y="101"/>
                    <a:pt x="1805" y="151"/>
                    <a:pt x="1705" y="176"/>
                  </a:cubicBezTo>
                  <a:cubicBezTo>
                    <a:pt x="1479" y="302"/>
                    <a:pt x="1304" y="477"/>
                    <a:pt x="1178" y="703"/>
                  </a:cubicBezTo>
                  <a:cubicBezTo>
                    <a:pt x="877" y="1129"/>
                    <a:pt x="552" y="1555"/>
                    <a:pt x="226" y="1981"/>
                  </a:cubicBezTo>
                  <a:cubicBezTo>
                    <a:pt x="101" y="2131"/>
                    <a:pt x="50" y="2307"/>
                    <a:pt x="50" y="2482"/>
                  </a:cubicBezTo>
                  <a:cubicBezTo>
                    <a:pt x="0" y="2683"/>
                    <a:pt x="25" y="2858"/>
                    <a:pt x="75" y="3058"/>
                  </a:cubicBezTo>
                  <a:cubicBezTo>
                    <a:pt x="126" y="3234"/>
                    <a:pt x="201" y="3409"/>
                    <a:pt x="326" y="3535"/>
                  </a:cubicBezTo>
                  <a:cubicBezTo>
                    <a:pt x="426" y="3685"/>
                    <a:pt x="552" y="3810"/>
                    <a:pt x="727" y="3911"/>
                  </a:cubicBezTo>
                  <a:cubicBezTo>
                    <a:pt x="827" y="3961"/>
                    <a:pt x="953" y="3986"/>
                    <a:pt x="1053" y="4036"/>
                  </a:cubicBezTo>
                  <a:cubicBezTo>
                    <a:pt x="1178" y="4086"/>
                    <a:pt x="1304" y="4086"/>
                    <a:pt x="1429" y="4086"/>
                  </a:cubicBezTo>
                  <a:cubicBezTo>
                    <a:pt x="1554" y="4086"/>
                    <a:pt x="1679" y="4086"/>
                    <a:pt x="1805" y="4036"/>
                  </a:cubicBezTo>
                  <a:cubicBezTo>
                    <a:pt x="1930" y="3986"/>
                    <a:pt x="2030" y="3961"/>
                    <a:pt x="2156" y="3911"/>
                  </a:cubicBezTo>
                  <a:cubicBezTo>
                    <a:pt x="2356" y="3785"/>
                    <a:pt x="2532" y="3610"/>
                    <a:pt x="2657" y="3384"/>
                  </a:cubicBezTo>
                  <a:cubicBezTo>
                    <a:pt x="2983" y="2958"/>
                    <a:pt x="3309" y="2532"/>
                    <a:pt x="3634" y="2131"/>
                  </a:cubicBezTo>
                  <a:cubicBezTo>
                    <a:pt x="3735" y="1956"/>
                    <a:pt x="3785" y="1780"/>
                    <a:pt x="3810" y="1605"/>
                  </a:cubicBezTo>
                  <a:cubicBezTo>
                    <a:pt x="3835" y="1404"/>
                    <a:pt x="3835" y="1229"/>
                    <a:pt x="3785" y="1028"/>
                  </a:cubicBezTo>
                  <a:cubicBezTo>
                    <a:pt x="3735" y="853"/>
                    <a:pt x="3634" y="677"/>
                    <a:pt x="3509" y="552"/>
                  </a:cubicBezTo>
                  <a:cubicBezTo>
                    <a:pt x="3409" y="402"/>
                    <a:pt x="3283" y="276"/>
                    <a:pt x="3133" y="176"/>
                  </a:cubicBezTo>
                  <a:cubicBezTo>
                    <a:pt x="3008" y="151"/>
                    <a:pt x="2908" y="101"/>
                    <a:pt x="2782" y="51"/>
                  </a:cubicBezTo>
                  <a:cubicBezTo>
                    <a:pt x="2657" y="1"/>
                    <a:pt x="2532" y="1"/>
                    <a:pt x="2406" y="1"/>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70"/>
            <p:cNvSpPr/>
            <p:nvPr/>
          </p:nvSpPr>
          <p:spPr>
            <a:xfrm>
              <a:off x="3265784" y="2285965"/>
              <a:ext cx="76516" cy="84963"/>
            </a:xfrm>
            <a:custGeom>
              <a:rect b="b" l="l" r="r" t="t"/>
              <a:pathLst>
                <a:path extrusionOk="0" h="4788" w="4312">
                  <a:moveTo>
                    <a:pt x="2908" y="0"/>
                  </a:moveTo>
                  <a:cubicBezTo>
                    <a:pt x="2532" y="0"/>
                    <a:pt x="2156" y="126"/>
                    <a:pt x="1905" y="401"/>
                  </a:cubicBezTo>
                  <a:cubicBezTo>
                    <a:pt x="1279" y="1103"/>
                    <a:pt x="702" y="1855"/>
                    <a:pt x="201" y="2657"/>
                  </a:cubicBezTo>
                  <a:cubicBezTo>
                    <a:pt x="101" y="2832"/>
                    <a:pt x="51" y="3008"/>
                    <a:pt x="26" y="3183"/>
                  </a:cubicBezTo>
                  <a:cubicBezTo>
                    <a:pt x="1" y="3384"/>
                    <a:pt x="1" y="3559"/>
                    <a:pt x="51" y="3760"/>
                  </a:cubicBezTo>
                  <a:cubicBezTo>
                    <a:pt x="151" y="4085"/>
                    <a:pt x="402" y="4436"/>
                    <a:pt x="702" y="4612"/>
                  </a:cubicBezTo>
                  <a:cubicBezTo>
                    <a:pt x="928" y="4712"/>
                    <a:pt x="1179" y="4787"/>
                    <a:pt x="1454" y="4787"/>
                  </a:cubicBezTo>
                  <a:cubicBezTo>
                    <a:pt x="1555" y="4787"/>
                    <a:pt x="1680" y="4787"/>
                    <a:pt x="1805" y="4737"/>
                  </a:cubicBezTo>
                  <a:cubicBezTo>
                    <a:pt x="2156" y="4637"/>
                    <a:pt x="2457" y="4411"/>
                    <a:pt x="2632" y="4085"/>
                  </a:cubicBezTo>
                  <a:cubicBezTo>
                    <a:pt x="2858" y="3735"/>
                    <a:pt x="3083" y="3384"/>
                    <a:pt x="3334" y="3058"/>
                  </a:cubicBezTo>
                  <a:cubicBezTo>
                    <a:pt x="3509" y="2832"/>
                    <a:pt x="3710" y="2607"/>
                    <a:pt x="3910" y="2406"/>
                  </a:cubicBezTo>
                  <a:cubicBezTo>
                    <a:pt x="4161" y="2131"/>
                    <a:pt x="4311" y="1780"/>
                    <a:pt x="4311" y="1404"/>
                  </a:cubicBezTo>
                  <a:cubicBezTo>
                    <a:pt x="4311" y="1203"/>
                    <a:pt x="4286" y="1028"/>
                    <a:pt x="4186" y="852"/>
                  </a:cubicBezTo>
                  <a:cubicBezTo>
                    <a:pt x="4136" y="677"/>
                    <a:pt x="4036" y="527"/>
                    <a:pt x="3910" y="401"/>
                  </a:cubicBezTo>
                  <a:cubicBezTo>
                    <a:pt x="3635" y="176"/>
                    <a:pt x="3309" y="0"/>
                    <a:pt x="2958"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70"/>
            <p:cNvSpPr/>
            <p:nvPr/>
          </p:nvSpPr>
          <p:spPr>
            <a:xfrm>
              <a:off x="3319606" y="2365126"/>
              <a:ext cx="72062" cy="71175"/>
            </a:xfrm>
            <a:custGeom>
              <a:rect b="b" l="l" r="r" t="t"/>
              <a:pathLst>
                <a:path extrusionOk="0" h="4011" w="4061">
                  <a:moveTo>
                    <a:pt x="2632" y="0"/>
                  </a:moveTo>
                  <a:cubicBezTo>
                    <a:pt x="2507" y="0"/>
                    <a:pt x="2381" y="25"/>
                    <a:pt x="2256" y="50"/>
                  </a:cubicBezTo>
                  <a:cubicBezTo>
                    <a:pt x="2030" y="101"/>
                    <a:pt x="1830" y="226"/>
                    <a:pt x="1654" y="401"/>
                  </a:cubicBezTo>
                  <a:cubicBezTo>
                    <a:pt x="1228" y="802"/>
                    <a:pt x="827" y="1203"/>
                    <a:pt x="401" y="1604"/>
                  </a:cubicBezTo>
                  <a:cubicBezTo>
                    <a:pt x="276" y="1730"/>
                    <a:pt x="176" y="1880"/>
                    <a:pt x="126" y="2056"/>
                  </a:cubicBezTo>
                  <a:cubicBezTo>
                    <a:pt x="25" y="2231"/>
                    <a:pt x="0" y="2406"/>
                    <a:pt x="0" y="2607"/>
                  </a:cubicBezTo>
                  <a:cubicBezTo>
                    <a:pt x="0" y="2807"/>
                    <a:pt x="25" y="2983"/>
                    <a:pt x="126" y="3133"/>
                  </a:cubicBezTo>
                  <a:cubicBezTo>
                    <a:pt x="176" y="3309"/>
                    <a:pt x="276" y="3484"/>
                    <a:pt x="401" y="3609"/>
                  </a:cubicBezTo>
                  <a:cubicBezTo>
                    <a:pt x="502" y="3685"/>
                    <a:pt x="602" y="3760"/>
                    <a:pt x="702" y="3810"/>
                  </a:cubicBezTo>
                  <a:cubicBezTo>
                    <a:pt x="928" y="3960"/>
                    <a:pt x="1153" y="4010"/>
                    <a:pt x="1404" y="4010"/>
                  </a:cubicBezTo>
                  <a:cubicBezTo>
                    <a:pt x="1529" y="3985"/>
                    <a:pt x="1654" y="3985"/>
                    <a:pt x="1780" y="3960"/>
                  </a:cubicBezTo>
                  <a:cubicBezTo>
                    <a:pt x="2030" y="3885"/>
                    <a:pt x="2231" y="3785"/>
                    <a:pt x="2406" y="3609"/>
                  </a:cubicBezTo>
                  <a:cubicBezTo>
                    <a:pt x="2807" y="3208"/>
                    <a:pt x="3233" y="2807"/>
                    <a:pt x="3634" y="2406"/>
                  </a:cubicBezTo>
                  <a:cubicBezTo>
                    <a:pt x="3785" y="2281"/>
                    <a:pt x="3885" y="2131"/>
                    <a:pt x="3935" y="1955"/>
                  </a:cubicBezTo>
                  <a:cubicBezTo>
                    <a:pt x="4035" y="1780"/>
                    <a:pt x="4060" y="1604"/>
                    <a:pt x="4060" y="1404"/>
                  </a:cubicBezTo>
                  <a:cubicBezTo>
                    <a:pt x="4060" y="1203"/>
                    <a:pt x="4035" y="1028"/>
                    <a:pt x="3935" y="853"/>
                  </a:cubicBezTo>
                  <a:cubicBezTo>
                    <a:pt x="3885" y="677"/>
                    <a:pt x="3785" y="527"/>
                    <a:pt x="3634" y="401"/>
                  </a:cubicBezTo>
                  <a:cubicBezTo>
                    <a:pt x="3559" y="326"/>
                    <a:pt x="3459" y="251"/>
                    <a:pt x="3359" y="176"/>
                  </a:cubicBezTo>
                  <a:cubicBezTo>
                    <a:pt x="3133" y="50"/>
                    <a:pt x="2908" y="0"/>
                    <a:pt x="2632"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70"/>
            <p:cNvSpPr/>
            <p:nvPr/>
          </p:nvSpPr>
          <p:spPr>
            <a:xfrm>
              <a:off x="1382709" y="2968199"/>
              <a:ext cx="83189" cy="86294"/>
            </a:xfrm>
            <a:custGeom>
              <a:rect b="b" l="l" r="r" t="t"/>
              <a:pathLst>
                <a:path extrusionOk="0" h="4863" w="4688">
                  <a:moveTo>
                    <a:pt x="1379" y="1"/>
                  </a:moveTo>
                  <a:cubicBezTo>
                    <a:pt x="1229" y="1"/>
                    <a:pt x="1078" y="51"/>
                    <a:pt x="928" y="101"/>
                  </a:cubicBezTo>
                  <a:cubicBezTo>
                    <a:pt x="753" y="151"/>
                    <a:pt x="602" y="251"/>
                    <a:pt x="452" y="376"/>
                  </a:cubicBezTo>
                  <a:cubicBezTo>
                    <a:pt x="201" y="627"/>
                    <a:pt x="1" y="978"/>
                    <a:pt x="1" y="1354"/>
                  </a:cubicBezTo>
                  <a:cubicBezTo>
                    <a:pt x="1" y="1705"/>
                    <a:pt x="101" y="2081"/>
                    <a:pt x="352" y="2356"/>
                  </a:cubicBezTo>
                  <a:cubicBezTo>
                    <a:pt x="978" y="3033"/>
                    <a:pt x="1605" y="3710"/>
                    <a:pt x="2231" y="4387"/>
                  </a:cubicBezTo>
                  <a:cubicBezTo>
                    <a:pt x="2482" y="4662"/>
                    <a:pt x="2833" y="4838"/>
                    <a:pt x="3209" y="4863"/>
                  </a:cubicBezTo>
                  <a:lnTo>
                    <a:pt x="3309" y="4863"/>
                  </a:lnTo>
                  <a:cubicBezTo>
                    <a:pt x="3459" y="4863"/>
                    <a:pt x="3610" y="4838"/>
                    <a:pt x="3760" y="4762"/>
                  </a:cubicBezTo>
                  <a:cubicBezTo>
                    <a:pt x="3936" y="4712"/>
                    <a:pt x="4086" y="4637"/>
                    <a:pt x="4211" y="4512"/>
                  </a:cubicBezTo>
                  <a:cubicBezTo>
                    <a:pt x="4487" y="4261"/>
                    <a:pt x="4688" y="3910"/>
                    <a:pt x="4688" y="3534"/>
                  </a:cubicBezTo>
                  <a:cubicBezTo>
                    <a:pt x="4688" y="3158"/>
                    <a:pt x="4587" y="2782"/>
                    <a:pt x="4337" y="2507"/>
                  </a:cubicBezTo>
                  <a:cubicBezTo>
                    <a:pt x="3710" y="1830"/>
                    <a:pt x="3084" y="1153"/>
                    <a:pt x="2457" y="477"/>
                  </a:cubicBezTo>
                  <a:cubicBezTo>
                    <a:pt x="2206" y="226"/>
                    <a:pt x="1855" y="26"/>
                    <a:pt x="1479" y="26"/>
                  </a:cubicBezTo>
                  <a:cubicBezTo>
                    <a:pt x="1454" y="1"/>
                    <a:pt x="1404" y="1"/>
                    <a:pt x="1379" y="1"/>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70"/>
            <p:cNvSpPr/>
            <p:nvPr/>
          </p:nvSpPr>
          <p:spPr>
            <a:xfrm>
              <a:off x="1307114" y="2877468"/>
              <a:ext cx="51602" cy="50272"/>
            </a:xfrm>
            <a:custGeom>
              <a:rect b="b" l="l" r="r" t="t"/>
              <a:pathLst>
                <a:path extrusionOk="0" h="2833" w="2908">
                  <a:moveTo>
                    <a:pt x="1454" y="1"/>
                  </a:moveTo>
                  <a:cubicBezTo>
                    <a:pt x="727" y="1"/>
                    <a:pt x="75" y="602"/>
                    <a:pt x="50" y="1329"/>
                  </a:cubicBezTo>
                  <a:cubicBezTo>
                    <a:pt x="0" y="2106"/>
                    <a:pt x="602" y="2783"/>
                    <a:pt x="1379" y="2833"/>
                  </a:cubicBezTo>
                  <a:lnTo>
                    <a:pt x="1454" y="2833"/>
                  </a:lnTo>
                  <a:cubicBezTo>
                    <a:pt x="2181" y="2833"/>
                    <a:pt x="2807" y="2231"/>
                    <a:pt x="2857" y="1504"/>
                  </a:cubicBezTo>
                  <a:cubicBezTo>
                    <a:pt x="2907" y="728"/>
                    <a:pt x="2281" y="51"/>
                    <a:pt x="1529" y="1"/>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70"/>
            <p:cNvSpPr/>
            <p:nvPr/>
          </p:nvSpPr>
          <p:spPr>
            <a:xfrm>
              <a:off x="1384945" y="2872588"/>
              <a:ext cx="96515" cy="99195"/>
            </a:xfrm>
            <a:custGeom>
              <a:rect b="b" l="l" r="r" t="t"/>
              <a:pathLst>
                <a:path extrusionOk="0" h="5590" w="5439">
                  <a:moveTo>
                    <a:pt x="1429" y="0"/>
                  </a:moveTo>
                  <a:cubicBezTo>
                    <a:pt x="1103" y="0"/>
                    <a:pt x="702" y="150"/>
                    <a:pt x="476" y="376"/>
                  </a:cubicBezTo>
                  <a:cubicBezTo>
                    <a:pt x="201" y="627"/>
                    <a:pt x="0" y="977"/>
                    <a:pt x="0" y="1353"/>
                  </a:cubicBezTo>
                  <a:cubicBezTo>
                    <a:pt x="0" y="1704"/>
                    <a:pt x="100" y="2080"/>
                    <a:pt x="351" y="2356"/>
                  </a:cubicBezTo>
                  <a:cubicBezTo>
                    <a:pt x="1228" y="3283"/>
                    <a:pt x="2105" y="4211"/>
                    <a:pt x="2983" y="5113"/>
                  </a:cubicBezTo>
                  <a:cubicBezTo>
                    <a:pt x="3233" y="5389"/>
                    <a:pt x="3584" y="5564"/>
                    <a:pt x="3960" y="5589"/>
                  </a:cubicBezTo>
                  <a:lnTo>
                    <a:pt x="4035" y="5589"/>
                  </a:lnTo>
                  <a:cubicBezTo>
                    <a:pt x="4361" y="5589"/>
                    <a:pt x="4737" y="5464"/>
                    <a:pt x="4988" y="5238"/>
                  </a:cubicBezTo>
                  <a:cubicBezTo>
                    <a:pt x="5238" y="4988"/>
                    <a:pt x="5439" y="4637"/>
                    <a:pt x="5439" y="4261"/>
                  </a:cubicBezTo>
                  <a:cubicBezTo>
                    <a:pt x="5439" y="3885"/>
                    <a:pt x="5338" y="3509"/>
                    <a:pt x="5088" y="3233"/>
                  </a:cubicBezTo>
                  <a:cubicBezTo>
                    <a:pt x="4211" y="2331"/>
                    <a:pt x="3333" y="1404"/>
                    <a:pt x="2481" y="476"/>
                  </a:cubicBezTo>
                  <a:cubicBezTo>
                    <a:pt x="2206" y="226"/>
                    <a:pt x="1880" y="25"/>
                    <a:pt x="1504"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70"/>
            <p:cNvSpPr/>
            <p:nvPr/>
          </p:nvSpPr>
          <p:spPr>
            <a:xfrm>
              <a:off x="1288871" y="2779620"/>
              <a:ext cx="95184" cy="92984"/>
            </a:xfrm>
            <a:custGeom>
              <a:rect b="b" l="l" r="r" t="t"/>
              <a:pathLst>
                <a:path extrusionOk="0" h="5240" w="5364">
                  <a:moveTo>
                    <a:pt x="1454" y="1"/>
                  </a:moveTo>
                  <a:cubicBezTo>
                    <a:pt x="1354" y="1"/>
                    <a:pt x="1254" y="26"/>
                    <a:pt x="1178" y="51"/>
                  </a:cubicBezTo>
                  <a:cubicBezTo>
                    <a:pt x="853" y="101"/>
                    <a:pt x="477" y="352"/>
                    <a:pt x="301" y="653"/>
                  </a:cubicBezTo>
                  <a:cubicBezTo>
                    <a:pt x="101" y="953"/>
                    <a:pt x="1" y="1354"/>
                    <a:pt x="101" y="1730"/>
                  </a:cubicBezTo>
                  <a:cubicBezTo>
                    <a:pt x="126" y="1830"/>
                    <a:pt x="176" y="1956"/>
                    <a:pt x="226" y="2056"/>
                  </a:cubicBezTo>
                  <a:cubicBezTo>
                    <a:pt x="326" y="2282"/>
                    <a:pt x="477" y="2457"/>
                    <a:pt x="702" y="2607"/>
                  </a:cubicBezTo>
                  <a:cubicBezTo>
                    <a:pt x="803" y="2683"/>
                    <a:pt x="878" y="2758"/>
                    <a:pt x="978" y="2833"/>
                  </a:cubicBezTo>
                  <a:cubicBezTo>
                    <a:pt x="1655" y="3434"/>
                    <a:pt x="2306" y="4086"/>
                    <a:pt x="2883" y="4763"/>
                  </a:cubicBezTo>
                  <a:cubicBezTo>
                    <a:pt x="3133" y="5039"/>
                    <a:pt x="3509" y="5214"/>
                    <a:pt x="3860" y="5239"/>
                  </a:cubicBezTo>
                  <a:lnTo>
                    <a:pt x="3935" y="5239"/>
                  </a:lnTo>
                  <a:cubicBezTo>
                    <a:pt x="4261" y="5239"/>
                    <a:pt x="4637" y="5114"/>
                    <a:pt x="4888" y="4863"/>
                  </a:cubicBezTo>
                  <a:cubicBezTo>
                    <a:pt x="5138" y="4612"/>
                    <a:pt x="5339" y="4287"/>
                    <a:pt x="5364" y="3886"/>
                  </a:cubicBezTo>
                  <a:cubicBezTo>
                    <a:pt x="5364" y="3510"/>
                    <a:pt x="5239" y="3159"/>
                    <a:pt x="4988" y="2883"/>
                  </a:cubicBezTo>
                  <a:cubicBezTo>
                    <a:pt x="4161" y="1931"/>
                    <a:pt x="3234" y="1054"/>
                    <a:pt x="2256" y="252"/>
                  </a:cubicBezTo>
                  <a:cubicBezTo>
                    <a:pt x="2056" y="76"/>
                    <a:pt x="1755" y="1"/>
                    <a:pt x="1454" y="1"/>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70"/>
            <p:cNvSpPr/>
            <p:nvPr/>
          </p:nvSpPr>
          <p:spPr>
            <a:xfrm>
              <a:off x="1492128" y="3014905"/>
              <a:ext cx="51602" cy="50272"/>
            </a:xfrm>
            <a:custGeom>
              <a:rect b="b" l="l" r="r" t="t"/>
              <a:pathLst>
                <a:path extrusionOk="0" h="2833" w="2908">
                  <a:moveTo>
                    <a:pt x="1454" y="0"/>
                  </a:moveTo>
                  <a:cubicBezTo>
                    <a:pt x="702" y="0"/>
                    <a:pt x="75" y="577"/>
                    <a:pt x="25" y="1328"/>
                  </a:cubicBezTo>
                  <a:cubicBezTo>
                    <a:pt x="0" y="2080"/>
                    <a:pt x="602" y="2782"/>
                    <a:pt x="1354" y="2807"/>
                  </a:cubicBezTo>
                  <a:cubicBezTo>
                    <a:pt x="1379" y="2807"/>
                    <a:pt x="1404" y="2832"/>
                    <a:pt x="1429" y="2832"/>
                  </a:cubicBezTo>
                  <a:cubicBezTo>
                    <a:pt x="2181" y="2832"/>
                    <a:pt x="2807" y="2231"/>
                    <a:pt x="2857" y="1479"/>
                  </a:cubicBezTo>
                  <a:cubicBezTo>
                    <a:pt x="2908" y="727"/>
                    <a:pt x="2281" y="50"/>
                    <a:pt x="1529"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70"/>
            <p:cNvSpPr/>
            <p:nvPr/>
          </p:nvSpPr>
          <p:spPr>
            <a:xfrm>
              <a:off x="1522366" y="3162723"/>
              <a:ext cx="74281" cy="149395"/>
            </a:xfrm>
            <a:custGeom>
              <a:rect b="b" l="l" r="r" t="t"/>
              <a:pathLst>
                <a:path extrusionOk="0" h="8419" w="4186">
                  <a:moveTo>
                    <a:pt x="283" y="0"/>
                  </a:moveTo>
                  <a:cubicBezTo>
                    <a:pt x="256" y="0"/>
                    <a:pt x="228" y="5"/>
                    <a:pt x="201" y="16"/>
                  </a:cubicBezTo>
                  <a:cubicBezTo>
                    <a:pt x="76" y="41"/>
                    <a:pt x="1" y="191"/>
                    <a:pt x="51" y="317"/>
                  </a:cubicBezTo>
                  <a:cubicBezTo>
                    <a:pt x="903" y="3124"/>
                    <a:pt x="2131" y="5831"/>
                    <a:pt x="3710" y="8312"/>
                  </a:cubicBezTo>
                  <a:cubicBezTo>
                    <a:pt x="3751" y="8374"/>
                    <a:pt x="3809" y="8419"/>
                    <a:pt x="3870" y="8419"/>
                  </a:cubicBezTo>
                  <a:cubicBezTo>
                    <a:pt x="3884" y="8419"/>
                    <a:pt x="3897" y="8416"/>
                    <a:pt x="3910" y="8412"/>
                  </a:cubicBezTo>
                  <a:cubicBezTo>
                    <a:pt x="3960" y="8412"/>
                    <a:pt x="4011" y="8412"/>
                    <a:pt x="4036" y="8387"/>
                  </a:cubicBezTo>
                  <a:cubicBezTo>
                    <a:pt x="4161" y="8312"/>
                    <a:pt x="4186" y="8161"/>
                    <a:pt x="4111" y="8036"/>
                  </a:cubicBezTo>
                  <a:cubicBezTo>
                    <a:pt x="2582" y="5605"/>
                    <a:pt x="1379" y="2948"/>
                    <a:pt x="502" y="166"/>
                  </a:cubicBezTo>
                  <a:cubicBezTo>
                    <a:pt x="482" y="68"/>
                    <a:pt x="385" y="0"/>
                    <a:pt x="283" y="0"/>
                  </a:cubicBezTo>
                  <a:close/>
                </a:path>
              </a:pathLst>
            </a:custGeom>
            <a:solidFill>
              <a:srgbClr val="7418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70"/>
            <p:cNvSpPr/>
            <p:nvPr/>
          </p:nvSpPr>
          <p:spPr>
            <a:xfrm>
              <a:off x="1494789" y="3135608"/>
              <a:ext cx="64947" cy="62800"/>
            </a:xfrm>
            <a:custGeom>
              <a:rect b="b" l="l" r="r" t="t"/>
              <a:pathLst>
                <a:path extrusionOk="0" h="3539" w="3660">
                  <a:moveTo>
                    <a:pt x="1829" y="0"/>
                  </a:moveTo>
                  <a:cubicBezTo>
                    <a:pt x="971" y="0"/>
                    <a:pt x="241" y="645"/>
                    <a:pt x="126" y="1544"/>
                  </a:cubicBezTo>
                  <a:cubicBezTo>
                    <a:pt x="1" y="2496"/>
                    <a:pt x="677" y="3399"/>
                    <a:pt x="1605" y="3524"/>
                  </a:cubicBezTo>
                  <a:cubicBezTo>
                    <a:pt x="1681" y="3534"/>
                    <a:pt x="1757" y="3539"/>
                    <a:pt x="1832" y="3539"/>
                  </a:cubicBezTo>
                  <a:cubicBezTo>
                    <a:pt x="2689" y="3539"/>
                    <a:pt x="3419" y="2896"/>
                    <a:pt x="3534" y="2020"/>
                  </a:cubicBezTo>
                  <a:cubicBezTo>
                    <a:pt x="3660" y="1043"/>
                    <a:pt x="2983" y="166"/>
                    <a:pt x="2056" y="15"/>
                  </a:cubicBezTo>
                  <a:cubicBezTo>
                    <a:pt x="1979" y="5"/>
                    <a:pt x="1904" y="0"/>
                    <a:pt x="1829" y="0"/>
                  </a:cubicBezTo>
                  <a:close/>
                </a:path>
              </a:pathLst>
            </a:custGeom>
            <a:solidFill>
              <a:srgbClr val="F146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70"/>
            <p:cNvSpPr/>
            <p:nvPr/>
          </p:nvSpPr>
          <p:spPr>
            <a:xfrm>
              <a:off x="1549499" y="2619522"/>
              <a:ext cx="304220" cy="202754"/>
            </a:xfrm>
            <a:custGeom>
              <a:rect b="b" l="l" r="r" t="t"/>
              <a:pathLst>
                <a:path extrusionOk="0" h="11426" w="17144">
                  <a:moveTo>
                    <a:pt x="0" y="0"/>
                  </a:moveTo>
                  <a:cubicBezTo>
                    <a:pt x="928" y="2331"/>
                    <a:pt x="1905" y="4662"/>
                    <a:pt x="3384" y="6667"/>
                  </a:cubicBezTo>
                  <a:cubicBezTo>
                    <a:pt x="4863" y="8697"/>
                    <a:pt x="6893" y="10401"/>
                    <a:pt x="9299" y="11078"/>
                  </a:cubicBezTo>
                  <a:cubicBezTo>
                    <a:pt x="10210" y="11328"/>
                    <a:pt x="11141" y="11426"/>
                    <a:pt x="12078" y="11426"/>
                  </a:cubicBezTo>
                  <a:cubicBezTo>
                    <a:pt x="13769" y="11426"/>
                    <a:pt x="15482" y="11109"/>
                    <a:pt x="17143" y="10802"/>
                  </a:cubicBezTo>
                  <a:cubicBezTo>
                    <a:pt x="14762" y="9198"/>
                    <a:pt x="13509" y="6592"/>
                    <a:pt x="11379" y="4662"/>
                  </a:cubicBezTo>
                  <a:cubicBezTo>
                    <a:pt x="9825" y="3284"/>
                    <a:pt x="7945" y="2281"/>
                    <a:pt x="5965" y="1579"/>
                  </a:cubicBezTo>
                  <a:cubicBezTo>
                    <a:pt x="4010" y="852"/>
                    <a:pt x="2030" y="476"/>
                    <a:pt x="0" y="0"/>
                  </a:cubicBezTo>
                  <a:close/>
                </a:path>
              </a:pathLst>
            </a:custGeom>
            <a:solidFill>
              <a:srgbClr val="597A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70"/>
            <p:cNvSpPr/>
            <p:nvPr/>
          </p:nvSpPr>
          <p:spPr>
            <a:xfrm>
              <a:off x="1784324" y="2386030"/>
              <a:ext cx="175250" cy="378927"/>
            </a:xfrm>
            <a:custGeom>
              <a:rect b="b" l="l" r="r" t="t"/>
              <a:pathLst>
                <a:path extrusionOk="0" h="21354" w="9876">
                  <a:moveTo>
                    <a:pt x="1504" y="0"/>
                  </a:moveTo>
                  <a:cubicBezTo>
                    <a:pt x="1103" y="2456"/>
                    <a:pt x="477" y="4863"/>
                    <a:pt x="226" y="7369"/>
                  </a:cubicBezTo>
                  <a:cubicBezTo>
                    <a:pt x="0" y="9850"/>
                    <a:pt x="176" y="12507"/>
                    <a:pt x="1329" y="14837"/>
                  </a:cubicBezTo>
                  <a:cubicBezTo>
                    <a:pt x="2632" y="17519"/>
                    <a:pt x="5038" y="19549"/>
                    <a:pt x="7469" y="21354"/>
                  </a:cubicBezTo>
                  <a:cubicBezTo>
                    <a:pt x="8321" y="19750"/>
                    <a:pt x="9249" y="18246"/>
                    <a:pt x="9600" y="16442"/>
                  </a:cubicBezTo>
                  <a:cubicBezTo>
                    <a:pt x="9875" y="14913"/>
                    <a:pt x="9775" y="13284"/>
                    <a:pt x="9524" y="11705"/>
                  </a:cubicBezTo>
                  <a:cubicBezTo>
                    <a:pt x="9349" y="10477"/>
                    <a:pt x="9073" y="9248"/>
                    <a:pt x="8522" y="8096"/>
                  </a:cubicBezTo>
                  <a:cubicBezTo>
                    <a:pt x="6993" y="4863"/>
                    <a:pt x="3384" y="3033"/>
                    <a:pt x="1504" y="0"/>
                  </a:cubicBezTo>
                  <a:close/>
                </a:path>
              </a:pathLst>
            </a:custGeom>
            <a:solidFill>
              <a:srgbClr val="74A7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70"/>
            <p:cNvSpPr/>
            <p:nvPr/>
          </p:nvSpPr>
          <p:spPr>
            <a:xfrm>
              <a:off x="1807003" y="2389952"/>
              <a:ext cx="191256" cy="513771"/>
            </a:xfrm>
            <a:custGeom>
              <a:rect b="b" l="l" r="r" t="t"/>
              <a:pathLst>
                <a:path extrusionOk="0" h="28953" w="10778">
                  <a:moveTo>
                    <a:pt x="248" y="0"/>
                  </a:moveTo>
                  <a:cubicBezTo>
                    <a:pt x="233" y="0"/>
                    <a:pt x="217" y="2"/>
                    <a:pt x="201" y="5"/>
                  </a:cubicBezTo>
                  <a:cubicBezTo>
                    <a:pt x="76" y="30"/>
                    <a:pt x="1" y="130"/>
                    <a:pt x="26" y="256"/>
                  </a:cubicBezTo>
                  <a:cubicBezTo>
                    <a:pt x="2256" y="11734"/>
                    <a:pt x="4161" y="19930"/>
                    <a:pt x="10327" y="28852"/>
                  </a:cubicBezTo>
                  <a:cubicBezTo>
                    <a:pt x="10377" y="28902"/>
                    <a:pt x="10452" y="28952"/>
                    <a:pt x="10502" y="28952"/>
                  </a:cubicBezTo>
                  <a:cubicBezTo>
                    <a:pt x="10552" y="28952"/>
                    <a:pt x="10602" y="28927"/>
                    <a:pt x="10627" y="28902"/>
                  </a:cubicBezTo>
                  <a:cubicBezTo>
                    <a:pt x="10753" y="28827"/>
                    <a:pt x="10778" y="28702"/>
                    <a:pt x="10703" y="28602"/>
                  </a:cubicBezTo>
                  <a:cubicBezTo>
                    <a:pt x="4587" y="19729"/>
                    <a:pt x="2682" y="11584"/>
                    <a:pt x="452" y="180"/>
                  </a:cubicBezTo>
                  <a:cubicBezTo>
                    <a:pt x="430" y="71"/>
                    <a:pt x="351" y="0"/>
                    <a:pt x="248" y="0"/>
                  </a:cubicBezTo>
                  <a:close/>
                </a:path>
              </a:pathLst>
            </a:custGeom>
            <a:solidFill>
              <a:srgbClr val="476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70"/>
            <p:cNvSpPr/>
            <p:nvPr/>
          </p:nvSpPr>
          <p:spPr>
            <a:xfrm>
              <a:off x="1547280" y="2617748"/>
              <a:ext cx="368706" cy="213046"/>
            </a:xfrm>
            <a:custGeom>
              <a:rect b="b" l="l" r="r" t="t"/>
              <a:pathLst>
                <a:path extrusionOk="0" h="12006" w="20778">
                  <a:moveTo>
                    <a:pt x="254" y="0"/>
                  </a:moveTo>
                  <a:cubicBezTo>
                    <a:pt x="194" y="0"/>
                    <a:pt x="138" y="25"/>
                    <a:pt x="100" y="75"/>
                  </a:cubicBezTo>
                  <a:cubicBezTo>
                    <a:pt x="0" y="150"/>
                    <a:pt x="0" y="301"/>
                    <a:pt x="100" y="376"/>
                  </a:cubicBezTo>
                  <a:cubicBezTo>
                    <a:pt x="5689" y="6040"/>
                    <a:pt x="12757" y="10075"/>
                    <a:pt x="20476" y="11980"/>
                  </a:cubicBezTo>
                  <a:lnTo>
                    <a:pt x="20526" y="12005"/>
                  </a:lnTo>
                  <a:cubicBezTo>
                    <a:pt x="20627" y="12005"/>
                    <a:pt x="20727" y="11930"/>
                    <a:pt x="20752" y="11830"/>
                  </a:cubicBezTo>
                  <a:cubicBezTo>
                    <a:pt x="20777" y="11704"/>
                    <a:pt x="20702" y="11579"/>
                    <a:pt x="20577" y="11554"/>
                  </a:cubicBezTo>
                  <a:cubicBezTo>
                    <a:pt x="12932" y="9649"/>
                    <a:pt x="5965" y="5664"/>
                    <a:pt x="426" y="75"/>
                  </a:cubicBezTo>
                  <a:cubicBezTo>
                    <a:pt x="376" y="25"/>
                    <a:pt x="313" y="0"/>
                    <a:pt x="254" y="0"/>
                  </a:cubicBezTo>
                  <a:close/>
                </a:path>
              </a:pathLst>
            </a:custGeom>
            <a:solidFill>
              <a:srgbClr val="476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70"/>
            <p:cNvSpPr/>
            <p:nvPr/>
          </p:nvSpPr>
          <p:spPr>
            <a:xfrm>
              <a:off x="3317370" y="2895266"/>
              <a:ext cx="201494" cy="342017"/>
            </a:xfrm>
            <a:custGeom>
              <a:rect b="b" l="l" r="r" t="t"/>
              <a:pathLst>
                <a:path extrusionOk="0" h="19274" w="11355">
                  <a:moveTo>
                    <a:pt x="11354" y="0"/>
                  </a:moveTo>
                  <a:lnTo>
                    <a:pt x="11354" y="0"/>
                  </a:lnTo>
                  <a:cubicBezTo>
                    <a:pt x="8898" y="2532"/>
                    <a:pt x="5039" y="3534"/>
                    <a:pt x="2883" y="6291"/>
                  </a:cubicBezTo>
                  <a:cubicBezTo>
                    <a:pt x="2106" y="7293"/>
                    <a:pt x="1580" y="8421"/>
                    <a:pt x="1129" y="9549"/>
                  </a:cubicBezTo>
                  <a:cubicBezTo>
                    <a:pt x="552" y="11028"/>
                    <a:pt x="101" y="12557"/>
                    <a:pt x="51" y="14111"/>
                  </a:cubicBezTo>
                  <a:cubicBezTo>
                    <a:pt x="1" y="15940"/>
                    <a:pt x="577" y="17544"/>
                    <a:pt x="1054" y="19274"/>
                  </a:cubicBezTo>
                  <a:cubicBezTo>
                    <a:pt x="3785" y="18070"/>
                    <a:pt x="6517" y="16617"/>
                    <a:pt x="8347" y="14336"/>
                  </a:cubicBezTo>
                  <a:cubicBezTo>
                    <a:pt x="9951" y="12331"/>
                    <a:pt x="10703" y="9825"/>
                    <a:pt x="11004" y="7369"/>
                  </a:cubicBezTo>
                  <a:cubicBezTo>
                    <a:pt x="11304" y="4913"/>
                    <a:pt x="11204" y="2456"/>
                    <a:pt x="11354" y="0"/>
                  </a:cubicBezTo>
                  <a:close/>
                </a:path>
              </a:pathLst>
            </a:custGeom>
            <a:solidFill>
              <a:srgbClr val="74A7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70"/>
            <p:cNvSpPr/>
            <p:nvPr/>
          </p:nvSpPr>
          <p:spPr>
            <a:xfrm>
              <a:off x="3227542" y="2897662"/>
              <a:ext cx="295312" cy="458371"/>
            </a:xfrm>
            <a:custGeom>
              <a:rect b="b" l="l" r="r" t="t"/>
              <a:pathLst>
                <a:path extrusionOk="0" h="25831" w="16642">
                  <a:moveTo>
                    <a:pt x="16320" y="0"/>
                  </a:moveTo>
                  <a:cubicBezTo>
                    <a:pt x="16198" y="0"/>
                    <a:pt x="16080" y="72"/>
                    <a:pt x="16040" y="191"/>
                  </a:cubicBezTo>
                  <a:cubicBezTo>
                    <a:pt x="11479" y="10692"/>
                    <a:pt x="7895" y="18111"/>
                    <a:pt x="126" y="25329"/>
                  </a:cubicBezTo>
                  <a:cubicBezTo>
                    <a:pt x="25" y="25429"/>
                    <a:pt x="0" y="25630"/>
                    <a:pt x="126" y="25730"/>
                  </a:cubicBezTo>
                  <a:cubicBezTo>
                    <a:pt x="176" y="25805"/>
                    <a:pt x="276" y="25830"/>
                    <a:pt x="351" y="25830"/>
                  </a:cubicBezTo>
                  <a:cubicBezTo>
                    <a:pt x="426" y="25830"/>
                    <a:pt x="502" y="25805"/>
                    <a:pt x="552" y="25755"/>
                  </a:cubicBezTo>
                  <a:cubicBezTo>
                    <a:pt x="8396" y="18462"/>
                    <a:pt x="11980" y="10993"/>
                    <a:pt x="16567" y="417"/>
                  </a:cubicBezTo>
                  <a:cubicBezTo>
                    <a:pt x="16642" y="266"/>
                    <a:pt x="16567" y="91"/>
                    <a:pt x="16416" y="16"/>
                  </a:cubicBezTo>
                  <a:cubicBezTo>
                    <a:pt x="16385" y="5"/>
                    <a:pt x="16353" y="0"/>
                    <a:pt x="16320" y="0"/>
                  </a:cubicBezTo>
                  <a:close/>
                </a:path>
              </a:pathLst>
            </a:custGeom>
            <a:solidFill>
              <a:srgbClr val="476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70"/>
            <p:cNvSpPr/>
            <p:nvPr/>
          </p:nvSpPr>
          <p:spPr>
            <a:xfrm>
              <a:off x="1887052" y="3599433"/>
              <a:ext cx="653353" cy="101271"/>
            </a:xfrm>
            <a:custGeom>
              <a:rect b="b" l="l" r="r" t="t"/>
              <a:pathLst>
                <a:path extrusionOk="0" h="5707" w="36819">
                  <a:moveTo>
                    <a:pt x="18098" y="1"/>
                  </a:moveTo>
                  <a:cubicBezTo>
                    <a:pt x="11645" y="1"/>
                    <a:pt x="4657" y="1266"/>
                    <a:pt x="1" y="5707"/>
                  </a:cubicBezTo>
                  <a:cubicBezTo>
                    <a:pt x="1" y="5707"/>
                    <a:pt x="6888" y="2810"/>
                    <a:pt x="18582" y="2810"/>
                  </a:cubicBezTo>
                  <a:cubicBezTo>
                    <a:pt x="23774" y="2810"/>
                    <a:pt x="29914" y="3381"/>
                    <a:pt x="36818" y="5030"/>
                  </a:cubicBezTo>
                  <a:lnTo>
                    <a:pt x="34262" y="2223"/>
                  </a:lnTo>
                  <a:cubicBezTo>
                    <a:pt x="34262" y="2223"/>
                    <a:pt x="26650" y="1"/>
                    <a:pt x="18098" y="1"/>
                  </a:cubicBezTo>
                  <a:close/>
                </a:path>
              </a:pathLst>
            </a:custGeom>
            <a:solidFill>
              <a:srgbClr val="D4C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70"/>
            <p:cNvSpPr/>
            <p:nvPr/>
          </p:nvSpPr>
          <p:spPr>
            <a:xfrm>
              <a:off x="1814118" y="3676998"/>
              <a:ext cx="759184" cy="83313"/>
            </a:xfrm>
            <a:custGeom>
              <a:rect b="b" l="l" r="r" t="t"/>
              <a:pathLst>
                <a:path extrusionOk="0" h="4695" w="42783">
                  <a:moveTo>
                    <a:pt x="21151" y="0"/>
                  </a:moveTo>
                  <a:cubicBezTo>
                    <a:pt x="17667" y="0"/>
                    <a:pt x="14212" y="272"/>
                    <a:pt x="11254" y="1010"/>
                  </a:cubicBezTo>
                  <a:cubicBezTo>
                    <a:pt x="1" y="3817"/>
                    <a:pt x="40427" y="4694"/>
                    <a:pt x="40427" y="4694"/>
                  </a:cubicBezTo>
                  <a:lnTo>
                    <a:pt x="42783" y="4394"/>
                  </a:lnTo>
                  <a:lnTo>
                    <a:pt x="40928" y="2138"/>
                  </a:lnTo>
                  <a:cubicBezTo>
                    <a:pt x="40928" y="2138"/>
                    <a:pt x="30920" y="0"/>
                    <a:pt x="21151" y="0"/>
                  </a:cubicBezTo>
                  <a:close/>
                </a:path>
              </a:pathLst>
            </a:custGeom>
            <a:solidFill>
              <a:srgbClr val="D4C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70"/>
            <p:cNvSpPr/>
            <p:nvPr/>
          </p:nvSpPr>
          <p:spPr>
            <a:xfrm>
              <a:off x="1887052" y="3638704"/>
              <a:ext cx="692925" cy="152731"/>
            </a:xfrm>
            <a:custGeom>
              <a:rect b="b" l="l" r="r" t="t"/>
              <a:pathLst>
                <a:path extrusionOk="0" h="8607" w="39049">
                  <a:moveTo>
                    <a:pt x="16049" y="1"/>
                  </a:moveTo>
                  <a:cubicBezTo>
                    <a:pt x="10248" y="1"/>
                    <a:pt x="4350" y="853"/>
                    <a:pt x="1" y="3494"/>
                  </a:cubicBezTo>
                  <a:lnTo>
                    <a:pt x="2307" y="5524"/>
                  </a:lnTo>
                  <a:lnTo>
                    <a:pt x="39049" y="8607"/>
                  </a:lnTo>
                  <a:cubicBezTo>
                    <a:pt x="39049" y="8607"/>
                    <a:pt x="39024" y="7730"/>
                    <a:pt x="38673" y="6552"/>
                  </a:cubicBezTo>
                  <a:cubicBezTo>
                    <a:pt x="30177" y="4321"/>
                    <a:pt x="13510" y="2817"/>
                    <a:pt x="13510" y="2817"/>
                  </a:cubicBezTo>
                  <a:cubicBezTo>
                    <a:pt x="14201" y="2795"/>
                    <a:pt x="14895" y="2784"/>
                    <a:pt x="15588" y="2784"/>
                  </a:cubicBezTo>
                  <a:cubicBezTo>
                    <a:pt x="25019" y="2784"/>
                    <a:pt x="34401" y="4739"/>
                    <a:pt x="38347" y="5649"/>
                  </a:cubicBezTo>
                  <a:cubicBezTo>
                    <a:pt x="38071" y="4973"/>
                    <a:pt x="37370" y="3544"/>
                    <a:pt x="36818" y="2817"/>
                  </a:cubicBezTo>
                  <a:cubicBezTo>
                    <a:pt x="36818" y="2817"/>
                    <a:pt x="26595" y="1"/>
                    <a:pt x="16049" y="1"/>
                  </a:cubicBezTo>
                  <a:close/>
                </a:path>
              </a:pathLst>
            </a:custGeom>
            <a:solidFill>
              <a:srgbClr val="F1E8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70"/>
            <p:cNvSpPr/>
            <p:nvPr/>
          </p:nvSpPr>
          <p:spPr>
            <a:xfrm>
              <a:off x="1887052" y="3592619"/>
              <a:ext cx="635111" cy="108085"/>
            </a:xfrm>
            <a:custGeom>
              <a:rect b="b" l="l" r="r" t="t"/>
              <a:pathLst>
                <a:path extrusionOk="0" h="6091" w="35791">
                  <a:moveTo>
                    <a:pt x="18180" y="1"/>
                  </a:moveTo>
                  <a:cubicBezTo>
                    <a:pt x="3995" y="1"/>
                    <a:pt x="1" y="6091"/>
                    <a:pt x="1" y="6091"/>
                  </a:cubicBezTo>
                  <a:cubicBezTo>
                    <a:pt x="4658" y="2151"/>
                    <a:pt x="11163" y="954"/>
                    <a:pt x="17352" y="954"/>
                  </a:cubicBezTo>
                  <a:cubicBezTo>
                    <a:pt x="26952" y="954"/>
                    <a:pt x="35791" y="3835"/>
                    <a:pt x="35791" y="3835"/>
                  </a:cubicBezTo>
                  <a:lnTo>
                    <a:pt x="35791" y="2432"/>
                  </a:lnTo>
                  <a:cubicBezTo>
                    <a:pt x="28660" y="665"/>
                    <a:pt x="22865" y="1"/>
                    <a:pt x="18180" y="1"/>
                  </a:cubicBezTo>
                  <a:close/>
                </a:path>
              </a:pathLst>
            </a:custGeom>
            <a:solidFill>
              <a:srgbClr val="F1E8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70"/>
            <p:cNvSpPr/>
            <p:nvPr/>
          </p:nvSpPr>
          <p:spPr>
            <a:xfrm>
              <a:off x="1824801" y="3700688"/>
              <a:ext cx="121873" cy="74742"/>
            </a:xfrm>
            <a:custGeom>
              <a:rect b="b" l="l" r="r" t="t"/>
              <a:pathLst>
                <a:path extrusionOk="0" h="4212" w="6868">
                  <a:moveTo>
                    <a:pt x="3509" y="1"/>
                  </a:moveTo>
                  <a:lnTo>
                    <a:pt x="0" y="3109"/>
                  </a:lnTo>
                  <a:lnTo>
                    <a:pt x="1003" y="4211"/>
                  </a:lnTo>
                  <a:lnTo>
                    <a:pt x="3509" y="1780"/>
                  </a:lnTo>
                  <a:lnTo>
                    <a:pt x="5815" y="3861"/>
                  </a:lnTo>
                  <a:lnTo>
                    <a:pt x="6867" y="2933"/>
                  </a:lnTo>
                  <a:lnTo>
                    <a:pt x="3509" y="1"/>
                  </a:lnTo>
                  <a:close/>
                </a:path>
              </a:pathLst>
            </a:custGeom>
            <a:solidFill>
              <a:srgbClr val="476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70"/>
            <p:cNvSpPr/>
            <p:nvPr/>
          </p:nvSpPr>
          <p:spPr>
            <a:xfrm>
              <a:off x="1927973" y="3655775"/>
              <a:ext cx="594191" cy="44930"/>
            </a:xfrm>
            <a:custGeom>
              <a:rect b="b" l="l" r="r" t="t"/>
              <a:pathLst>
                <a:path extrusionOk="0" h="2532" w="33485">
                  <a:moveTo>
                    <a:pt x="13475" y="1"/>
                  </a:moveTo>
                  <a:cubicBezTo>
                    <a:pt x="12419" y="1"/>
                    <a:pt x="11379" y="26"/>
                    <a:pt x="10377" y="76"/>
                  </a:cubicBezTo>
                  <a:cubicBezTo>
                    <a:pt x="9399" y="151"/>
                    <a:pt x="8422" y="251"/>
                    <a:pt x="7520" y="351"/>
                  </a:cubicBezTo>
                  <a:cubicBezTo>
                    <a:pt x="6617" y="477"/>
                    <a:pt x="5765" y="627"/>
                    <a:pt x="4988" y="803"/>
                  </a:cubicBezTo>
                  <a:cubicBezTo>
                    <a:pt x="4587" y="878"/>
                    <a:pt x="4211" y="978"/>
                    <a:pt x="3860" y="1053"/>
                  </a:cubicBezTo>
                  <a:cubicBezTo>
                    <a:pt x="3510" y="1179"/>
                    <a:pt x="3184" y="1254"/>
                    <a:pt x="2883" y="1354"/>
                  </a:cubicBezTo>
                  <a:cubicBezTo>
                    <a:pt x="2256" y="1554"/>
                    <a:pt x="1730" y="1755"/>
                    <a:pt x="1304" y="1930"/>
                  </a:cubicBezTo>
                  <a:cubicBezTo>
                    <a:pt x="1104" y="2006"/>
                    <a:pt x="903" y="2106"/>
                    <a:pt x="753" y="2156"/>
                  </a:cubicBezTo>
                  <a:cubicBezTo>
                    <a:pt x="577" y="2231"/>
                    <a:pt x="452" y="2306"/>
                    <a:pt x="327" y="2357"/>
                  </a:cubicBezTo>
                  <a:cubicBezTo>
                    <a:pt x="126" y="2482"/>
                    <a:pt x="1" y="2532"/>
                    <a:pt x="1" y="2532"/>
                  </a:cubicBezTo>
                  <a:cubicBezTo>
                    <a:pt x="1" y="2532"/>
                    <a:pt x="126" y="2482"/>
                    <a:pt x="352" y="2382"/>
                  </a:cubicBezTo>
                  <a:cubicBezTo>
                    <a:pt x="452" y="2331"/>
                    <a:pt x="602" y="2256"/>
                    <a:pt x="753" y="2206"/>
                  </a:cubicBezTo>
                  <a:cubicBezTo>
                    <a:pt x="928" y="2131"/>
                    <a:pt x="1104" y="2056"/>
                    <a:pt x="1329" y="1981"/>
                  </a:cubicBezTo>
                  <a:cubicBezTo>
                    <a:pt x="1755" y="1805"/>
                    <a:pt x="2281" y="1630"/>
                    <a:pt x="2908" y="1454"/>
                  </a:cubicBezTo>
                  <a:cubicBezTo>
                    <a:pt x="3209" y="1354"/>
                    <a:pt x="3560" y="1279"/>
                    <a:pt x="3911" y="1179"/>
                  </a:cubicBezTo>
                  <a:cubicBezTo>
                    <a:pt x="4261" y="1103"/>
                    <a:pt x="4612" y="1003"/>
                    <a:pt x="5013" y="953"/>
                  </a:cubicBezTo>
                  <a:cubicBezTo>
                    <a:pt x="5790" y="778"/>
                    <a:pt x="6642" y="652"/>
                    <a:pt x="7545" y="552"/>
                  </a:cubicBezTo>
                  <a:cubicBezTo>
                    <a:pt x="8447" y="452"/>
                    <a:pt x="9399" y="377"/>
                    <a:pt x="10402" y="301"/>
                  </a:cubicBezTo>
                  <a:cubicBezTo>
                    <a:pt x="11270" y="257"/>
                    <a:pt x="12167" y="238"/>
                    <a:pt x="13080" y="238"/>
                  </a:cubicBezTo>
                  <a:cubicBezTo>
                    <a:pt x="14250" y="238"/>
                    <a:pt x="15446" y="270"/>
                    <a:pt x="16642" y="326"/>
                  </a:cubicBezTo>
                  <a:cubicBezTo>
                    <a:pt x="18773" y="427"/>
                    <a:pt x="20878" y="627"/>
                    <a:pt x="22858" y="853"/>
                  </a:cubicBezTo>
                  <a:cubicBezTo>
                    <a:pt x="23861" y="978"/>
                    <a:pt x="24813" y="1103"/>
                    <a:pt x="25715" y="1229"/>
                  </a:cubicBezTo>
                  <a:cubicBezTo>
                    <a:pt x="26617" y="1354"/>
                    <a:pt x="27470" y="1479"/>
                    <a:pt x="28247" y="1605"/>
                  </a:cubicBezTo>
                  <a:cubicBezTo>
                    <a:pt x="29049" y="1730"/>
                    <a:pt x="29750" y="1855"/>
                    <a:pt x="30402" y="1981"/>
                  </a:cubicBezTo>
                  <a:cubicBezTo>
                    <a:pt x="31029" y="2081"/>
                    <a:pt x="31580" y="2181"/>
                    <a:pt x="32056" y="2256"/>
                  </a:cubicBezTo>
                  <a:cubicBezTo>
                    <a:pt x="32958" y="2432"/>
                    <a:pt x="33485" y="2532"/>
                    <a:pt x="33485" y="2532"/>
                  </a:cubicBezTo>
                  <a:cubicBezTo>
                    <a:pt x="33485" y="2532"/>
                    <a:pt x="32958" y="2407"/>
                    <a:pt x="32056" y="2206"/>
                  </a:cubicBezTo>
                  <a:cubicBezTo>
                    <a:pt x="31154" y="2031"/>
                    <a:pt x="29851" y="1755"/>
                    <a:pt x="28272" y="1454"/>
                  </a:cubicBezTo>
                  <a:cubicBezTo>
                    <a:pt x="26718" y="1179"/>
                    <a:pt x="24863" y="878"/>
                    <a:pt x="22883" y="627"/>
                  </a:cubicBezTo>
                  <a:cubicBezTo>
                    <a:pt x="20903" y="402"/>
                    <a:pt x="18798" y="176"/>
                    <a:pt x="16668" y="76"/>
                  </a:cubicBezTo>
                  <a:cubicBezTo>
                    <a:pt x="15602" y="26"/>
                    <a:pt x="14531" y="1"/>
                    <a:pt x="13475" y="1"/>
                  </a:cubicBezTo>
                  <a:close/>
                </a:path>
              </a:pathLst>
            </a:custGeom>
            <a:solidFill>
              <a:srgbClr val="D4C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70"/>
            <p:cNvSpPr/>
            <p:nvPr/>
          </p:nvSpPr>
          <p:spPr>
            <a:xfrm>
              <a:off x="2057408" y="3672224"/>
              <a:ext cx="370036" cy="28481"/>
            </a:xfrm>
            <a:custGeom>
              <a:rect b="b" l="l" r="r" t="t"/>
              <a:pathLst>
                <a:path extrusionOk="0" h="1605" w="20853">
                  <a:moveTo>
                    <a:pt x="4862" y="1"/>
                  </a:moveTo>
                  <a:cubicBezTo>
                    <a:pt x="4286" y="26"/>
                    <a:pt x="3759" y="26"/>
                    <a:pt x="3258" y="51"/>
                  </a:cubicBezTo>
                  <a:cubicBezTo>
                    <a:pt x="2757" y="76"/>
                    <a:pt x="2331" y="126"/>
                    <a:pt x="1930" y="151"/>
                  </a:cubicBezTo>
                  <a:cubicBezTo>
                    <a:pt x="1729" y="151"/>
                    <a:pt x="1529" y="176"/>
                    <a:pt x="1353" y="201"/>
                  </a:cubicBezTo>
                  <a:cubicBezTo>
                    <a:pt x="1203" y="226"/>
                    <a:pt x="1028" y="252"/>
                    <a:pt x="902" y="252"/>
                  </a:cubicBezTo>
                  <a:cubicBezTo>
                    <a:pt x="326" y="352"/>
                    <a:pt x="0" y="402"/>
                    <a:pt x="0" y="402"/>
                  </a:cubicBezTo>
                  <a:cubicBezTo>
                    <a:pt x="0" y="402"/>
                    <a:pt x="326" y="377"/>
                    <a:pt x="902" y="302"/>
                  </a:cubicBezTo>
                  <a:cubicBezTo>
                    <a:pt x="1053" y="302"/>
                    <a:pt x="1203" y="277"/>
                    <a:pt x="1378" y="252"/>
                  </a:cubicBezTo>
                  <a:lnTo>
                    <a:pt x="1930" y="252"/>
                  </a:lnTo>
                  <a:cubicBezTo>
                    <a:pt x="2331" y="226"/>
                    <a:pt x="2782" y="201"/>
                    <a:pt x="3258" y="201"/>
                  </a:cubicBezTo>
                  <a:lnTo>
                    <a:pt x="4862" y="201"/>
                  </a:lnTo>
                  <a:cubicBezTo>
                    <a:pt x="5414" y="201"/>
                    <a:pt x="6015" y="226"/>
                    <a:pt x="6617" y="226"/>
                  </a:cubicBezTo>
                  <a:cubicBezTo>
                    <a:pt x="7243" y="252"/>
                    <a:pt x="7870" y="277"/>
                    <a:pt x="8521" y="302"/>
                  </a:cubicBezTo>
                  <a:cubicBezTo>
                    <a:pt x="9148" y="352"/>
                    <a:pt x="9800" y="377"/>
                    <a:pt x="10451" y="427"/>
                  </a:cubicBezTo>
                  <a:cubicBezTo>
                    <a:pt x="11103" y="452"/>
                    <a:pt x="11754" y="527"/>
                    <a:pt x="12406" y="577"/>
                  </a:cubicBezTo>
                  <a:cubicBezTo>
                    <a:pt x="13058" y="627"/>
                    <a:pt x="13684" y="678"/>
                    <a:pt x="14286" y="753"/>
                  </a:cubicBezTo>
                  <a:cubicBezTo>
                    <a:pt x="15514" y="878"/>
                    <a:pt x="16642" y="1028"/>
                    <a:pt x="17619" y="1129"/>
                  </a:cubicBezTo>
                  <a:cubicBezTo>
                    <a:pt x="18572" y="1279"/>
                    <a:pt x="19399" y="1404"/>
                    <a:pt x="19950" y="1480"/>
                  </a:cubicBezTo>
                  <a:cubicBezTo>
                    <a:pt x="20526" y="1555"/>
                    <a:pt x="20852" y="1605"/>
                    <a:pt x="20852" y="1605"/>
                  </a:cubicBezTo>
                  <a:cubicBezTo>
                    <a:pt x="20852" y="1605"/>
                    <a:pt x="20526" y="1530"/>
                    <a:pt x="19975" y="1430"/>
                  </a:cubicBezTo>
                  <a:cubicBezTo>
                    <a:pt x="19399" y="1329"/>
                    <a:pt x="18597" y="1154"/>
                    <a:pt x="17644" y="978"/>
                  </a:cubicBezTo>
                  <a:cubicBezTo>
                    <a:pt x="17168" y="903"/>
                    <a:pt x="16617" y="853"/>
                    <a:pt x="16065" y="753"/>
                  </a:cubicBezTo>
                  <a:cubicBezTo>
                    <a:pt x="15514" y="678"/>
                    <a:pt x="14937" y="602"/>
                    <a:pt x="14311" y="527"/>
                  </a:cubicBezTo>
                  <a:cubicBezTo>
                    <a:pt x="13709" y="452"/>
                    <a:pt x="13083" y="402"/>
                    <a:pt x="12431" y="327"/>
                  </a:cubicBezTo>
                  <a:cubicBezTo>
                    <a:pt x="11780" y="277"/>
                    <a:pt x="11128" y="201"/>
                    <a:pt x="10476" y="176"/>
                  </a:cubicBezTo>
                  <a:cubicBezTo>
                    <a:pt x="9825" y="126"/>
                    <a:pt x="9173" y="101"/>
                    <a:pt x="8521" y="51"/>
                  </a:cubicBezTo>
                  <a:cubicBezTo>
                    <a:pt x="7870" y="26"/>
                    <a:pt x="7243" y="26"/>
                    <a:pt x="6617" y="1"/>
                  </a:cubicBezTo>
                  <a:close/>
                </a:path>
              </a:pathLst>
            </a:custGeom>
            <a:solidFill>
              <a:srgbClr val="D4C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70"/>
            <p:cNvSpPr/>
            <p:nvPr/>
          </p:nvSpPr>
          <p:spPr>
            <a:xfrm>
              <a:off x="1941761" y="3708265"/>
              <a:ext cx="575062" cy="50272"/>
            </a:xfrm>
            <a:custGeom>
              <a:rect b="b" l="l" r="r" t="t"/>
              <a:pathLst>
                <a:path extrusionOk="0" h="2833" w="32407">
                  <a:moveTo>
                    <a:pt x="8898" y="0"/>
                  </a:moveTo>
                  <a:cubicBezTo>
                    <a:pt x="8660" y="13"/>
                    <a:pt x="8428" y="13"/>
                    <a:pt x="8203" y="13"/>
                  </a:cubicBezTo>
                  <a:cubicBezTo>
                    <a:pt x="7977" y="13"/>
                    <a:pt x="7758" y="13"/>
                    <a:pt x="7545" y="25"/>
                  </a:cubicBezTo>
                  <a:cubicBezTo>
                    <a:pt x="7093" y="50"/>
                    <a:pt x="6667" y="50"/>
                    <a:pt x="6266" y="75"/>
                  </a:cubicBezTo>
                  <a:cubicBezTo>
                    <a:pt x="5840" y="100"/>
                    <a:pt x="5439" y="125"/>
                    <a:pt x="5063" y="150"/>
                  </a:cubicBezTo>
                  <a:cubicBezTo>
                    <a:pt x="4286" y="201"/>
                    <a:pt x="3610" y="276"/>
                    <a:pt x="2983" y="326"/>
                  </a:cubicBezTo>
                  <a:cubicBezTo>
                    <a:pt x="2357" y="426"/>
                    <a:pt x="1830" y="476"/>
                    <a:pt x="1379" y="551"/>
                  </a:cubicBezTo>
                  <a:cubicBezTo>
                    <a:pt x="953" y="627"/>
                    <a:pt x="602" y="702"/>
                    <a:pt x="377" y="752"/>
                  </a:cubicBezTo>
                  <a:cubicBezTo>
                    <a:pt x="126" y="802"/>
                    <a:pt x="1" y="827"/>
                    <a:pt x="1" y="827"/>
                  </a:cubicBezTo>
                  <a:cubicBezTo>
                    <a:pt x="1" y="827"/>
                    <a:pt x="126" y="802"/>
                    <a:pt x="377" y="777"/>
                  </a:cubicBezTo>
                  <a:cubicBezTo>
                    <a:pt x="602" y="727"/>
                    <a:pt x="953" y="677"/>
                    <a:pt x="1404" y="602"/>
                  </a:cubicBezTo>
                  <a:cubicBezTo>
                    <a:pt x="1830" y="551"/>
                    <a:pt x="2382" y="501"/>
                    <a:pt x="2983" y="426"/>
                  </a:cubicBezTo>
                  <a:cubicBezTo>
                    <a:pt x="3309" y="401"/>
                    <a:pt x="3635" y="376"/>
                    <a:pt x="3986" y="351"/>
                  </a:cubicBezTo>
                  <a:cubicBezTo>
                    <a:pt x="4337" y="326"/>
                    <a:pt x="4687" y="301"/>
                    <a:pt x="5063" y="301"/>
                  </a:cubicBezTo>
                  <a:cubicBezTo>
                    <a:pt x="5464" y="276"/>
                    <a:pt x="5865" y="251"/>
                    <a:pt x="6266" y="251"/>
                  </a:cubicBezTo>
                  <a:cubicBezTo>
                    <a:pt x="6667" y="226"/>
                    <a:pt x="7093" y="226"/>
                    <a:pt x="7545" y="226"/>
                  </a:cubicBezTo>
                  <a:cubicBezTo>
                    <a:pt x="7687" y="217"/>
                    <a:pt x="7831" y="214"/>
                    <a:pt x="7979" y="214"/>
                  </a:cubicBezTo>
                  <a:cubicBezTo>
                    <a:pt x="8274" y="214"/>
                    <a:pt x="8581" y="226"/>
                    <a:pt x="8898" y="226"/>
                  </a:cubicBezTo>
                  <a:lnTo>
                    <a:pt x="10302" y="226"/>
                  </a:lnTo>
                  <a:cubicBezTo>
                    <a:pt x="10778" y="251"/>
                    <a:pt x="11254" y="276"/>
                    <a:pt x="11755" y="276"/>
                  </a:cubicBezTo>
                  <a:cubicBezTo>
                    <a:pt x="12006" y="301"/>
                    <a:pt x="12256" y="301"/>
                    <a:pt x="12507" y="301"/>
                  </a:cubicBezTo>
                  <a:cubicBezTo>
                    <a:pt x="12733" y="326"/>
                    <a:pt x="12983" y="326"/>
                    <a:pt x="13234" y="351"/>
                  </a:cubicBezTo>
                  <a:cubicBezTo>
                    <a:pt x="14236" y="401"/>
                    <a:pt x="15264" y="476"/>
                    <a:pt x="16292" y="576"/>
                  </a:cubicBezTo>
                  <a:cubicBezTo>
                    <a:pt x="16793" y="602"/>
                    <a:pt x="17294" y="652"/>
                    <a:pt x="17795" y="702"/>
                  </a:cubicBezTo>
                  <a:cubicBezTo>
                    <a:pt x="18297" y="727"/>
                    <a:pt x="18798" y="802"/>
                    <a:pt x="19299" y="852"/>
                  </a:cubicBezTo>
                  <a:cubicBezTo>
                    <a:pt x="20302" y="952"/>
                    <a:pt x="21279" y="1053"/>
                    <a:pt x="22231" y="1203"/>
                  </a:cubicBezTo>
                  <a:cubicBezTo>
                    <a:pt x="23184" y="1328"/>
                    <a:pt x="24086" y="1454"/>
                    <a:pt x="24963" y="1579"/>
                  </a:cubicBezTo>
                  <a:cubicBezTo>
                    <a:pt x="25815" y="1704"/>
                    <a:pt x="26642" y="1855"/>
                    <a:pt x="27394" y="1955"/>
                  </a:cubicBezTo>
                  <a:cubicBezTo>
                    <a:pt x="27770" y="2030"/>
                    <a:pt x="28146" y="2080"/>
                    <a:pt x="28472" y="2130"/>
                  </a:cubicBezTo>
                  <a:cubicBezTo>
                    <a:pt x="28823" y="2206"/>
                    <a:pt x="29149" y="2256"/>
                    <a:pt x="29450" y="2306"/>
                  </a:cubicBezTo>
                  <a:cubicBezTo>
                    <a:pt x="30076" y="2431"/>
                    <a:pt x="30602" y="2506"/>
                    <a:pt x="31028" y="2607"/>
                  </a:cubicBezTo>
                  <a:cubicBezTo>
                    <a:pt x="31906" y="2757"/>
                    <a:pt x="32407" y="2832"/>
                    <a:pt x="32407" y="2832"/>
                  </a:cubicBezTo>
                  <a:cubicBezTo>
                    <a:pt x="32407" y="2832"/>
                    <a:pt x="31906" y="2732"/>
                    <a:pt x="31054" y="2556"/>
                  </a:cubicBezTo>
                  <a:cubicBezTo>
                    <a:pt x="30602" y="2456"/>
                    <a:pt x="30076" y="2356"/>
                    <a:pt x="29475" y="2206"/>
                  </a:cubicBezTo>
                  <a:cubicBezTo>
                    <a:pt x="29174" y="2155"/>
                    <a:pt x="28848" y="2080"/>
                    <a:pt x="28497" y="2005"/>
                  </a:cubicBezTo>
                  <a:cubicBezTo>
                    <a:pt x="28171" y="1955"/>
                    <a:pt x="27795" y="1880"/>
                    <a:pt x="27419" y="1830"/>
                  </a:cubicBezTo>
                  <a:cubicBezTo>
                    <a:pt x="26668" y="1679"/>
                    <a:pt x="25866" y="1529"/>
                    <a:pt x="24988" y="1378"/>
                  </a:cubicBezTo>
                  <a:cubicBezTo>
                    <a:pt x="24136" y="1253"/>
                    <a:pt x="23209" y="1128"/>
                    <a:pt x="22256" y="977"/>
                  </a:cubicBezTo>
                  <a:cubicBezTo>
                    <a:pt x="21329" y="827"/>
                    <a:pt x="20327" y="727"/>
                    <a:pt x="19349" y="602"/>
                  </a:cubicBezTo>
                  <a:cubicBezTo>
                    <a:pt x="18848" y="551"/>
                    <a:pt x="18347" y="476"/>
                    <a:pt x="17820" y="451"/>
                  </a:cubicBezTo>
                  <a:cubicBezTo>
                    <a:pt x="17319" y="401"/>
                    <a:pt x="16818" y="351"/>
                    <a:pt x="16317" y="301"/>
                  </a:cubicBezTo>
                  <a:cubicBezTo>
                    <a:pt x="15289" y="201"/>
                    <a:pt x="14261" y="150"/>
                    <a:pt x="13259" y="100"/>
                  </a:cubicBezTo>
                  <a:cubicBezTo>
                    <a:pt x="13008" y="100"/>
                    <a:pt x="12758" y="75"/>
                    <a:pt x="12507" y="75"/>
                  </a:cubicBezTo>
                  <a:cubicBezTo>
                    <a:pt x="12256" y="50"/>
                    <a:pt x="12006" y="50"/>
                    <a:pt x="11755" y="50"/>
                  </a:cubicBezTo>
                  <a:cubicBezTo>
                    <a:pt x="11279" y="25"/>
                    <a:pt x="10778" y="25"/>
                    <a:pt x="10302" y="0"/>
                  </a:cubicBezTo>
                  <a:close/>
                </a:path>
              </a:pathLst>
            </a:custGeom>
            <a:solidFill>
              <a:srgbClr val="D4C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70"/>
            <p:cNvSpPr/>
            <p:nvPr/>
          </p:nvSpPr>
          <p:spPr>
            <a:xfrm>
              <a:off x="2034712" y="3728708"/>
              <a:ext cx="418516" cy="37832"/>
            </a:xfrm>
            <a:custGeom>
              <a:rect b="b" l="l" r="r" t="t"/>
              <a:pathLst>
                <a:path extrusionOk="0" h="2132" w="23585">
                  <a:moveTo>
                    <a:pt x="2206" y="1"/>
                  </a:moveTo>
                  <a:cubicBezTo>
                    <a:pt x="1755" y="1"/>
                    <a:pt x="1354" y="26"/>
                    <a:pt x="1028" y="26"/>
                  </a:cubicBezTo>
                  <a:cubicBezTo>
                    <a:pt x="377" y="51"/>
                    <a:pt x="1" y="76"/>
                    <a:pt x="1" y="76"/>
                  </a:cubicBezTo>
                  <a:lnTo>
                    <a:pt x="1028" y="76"/>
                  </a:lnTo>
                  <a:cubicBezTo>
                    <a:pt x="1354" y="76"/>
                    <a:pt x="1755" y="101"/>
                    <a:pt x="2206" y="101"/>
                  </a:cubicBezTo>
                  <a:cubicBezTo>
                    <a:pt x="2657" y="126"/>
                    <a:pt x="3159" y="126"/>
                    <a:pt x="3710" y="151"/>
                  </a:cubicBezTo>
                  <a:cubicBezTo>
                    <a:pt x="4262" y="176"/>
                    <a:pt x="4863" y="226"/>
                    <a:pt x="5515" y="252"/>
                  </a:cubicBezTo>
                  <a:cubicBezTo>
                    <a:pt x="6141" y="277"/>
                    <a:pt x="6818" y="352"/>
                    <a:pt x="7495" y="402"/>
                  </a:cubicBezTo>
                  <a:cubicBezTo>
                    <a:pt x="8196" y="452"/>
                    <a:pt x="8898" y="477"/>
                    <a:pt x="9625" y="552"/>
                  </a:cubicBezTo>
                  <a:cubicBezTo>
                    <a:pt x="10352" y="627"/>
                    <a:pt x="11104" y="703"/>
                    <a:pt x="11830" y="753"/>
                  </a:cubicBezTo>
                  <a:cubicBezTo>
                    <a:pt x="12557" y="828"/>
                    <a:pt x="13309" y="878"/>
                    <a:pt x="14036" y="978"/>
                  </a:cubicBezTo>
                  <a:cubicBezTo>
                    <a:pt x="14763" y="1054"/>
                    <a:pt x="15465" y="1129"/>
                    <a:pt x="16141" y="1229"/>
                  </a:cubicBezTo>
                  <a:cubicBezTo>
                    <a:pt x="16843" y="1304"/>
                    <a:pt x="17520" y="1379"/>
                    <a:pt x="18146" y="1429"/>
                  </a:cubicBezTo>
                  <a:cubicBezTo>
                    <a:pt x="18773" y="1530"/>
                    <a:pt x="19374" y="1605"/>
                    <a:pt x="19926" y="1680"/>
                  </a:cubicBezTo>
                  <a:cubicBezTo>
                    <a:pt x="21029" y="1805"/>
                    <a:pt x="21931" y="1931"/>
                    <a:pt x="22582" y="2006"/>
                  </a:cubicBezTo>
                  <a:cubicBezTo>
                    <a:pt x="23234" y="2081"/>
                    <a:pt x="23585" y="2131"/>
                    <a:pt x="23585" y="2131"/>
                  </a:cubicBezTo>
                  <a:cubicBezTo>
                    <a:pt x="23585" y="2131"/>
                    <a:pt x="23234" y="2056"/>
                    <a:pt x="22582" y="1956"/>
                  </a:cubicBezTo>
                  <a:cubicBezTo>
                    <a:pt x="21956" y="1856"/>
                    <a:pt x="21029" y="1705"/>
                    <a:pt x="19951" y="1530"/>
                  </a:cubicBezTo>
                  <a:cubicBezTo>
                    <a:pt x="19399" y="1429"/>
                    <a:pt x="18798" y="1354"/>
                    <a:pt x="18171" y="1254"/>
                  </a:cubicBezTo>
                  <a:cubicBezTo>
                    <a:pt x="17545" y="1154"/>
                    <a:pt x="16868" y="1079"/>
                    <a:pt x="16191" y="1003"/>
                  </a:cubicBezTo>
                  <a:cubicBezTo>
                    <a:pt x="15490" y="903"/>
                    <a:pt x="14788" y="828"/>
                    <a:pt x="14061" y="728"/>
                  </a:cubicBezTo>
                  <a:cubicBezTo>
                    <a:pt x="13334" y="627"/>
                    <a:pt x="12607" y="577"/>
                    <a:pt x="11856" y="502"/>
                  </a:cubicBezTo>
                  <a:cubicBezTo>
                    <a:pt x="11129" y="427"/>
                    <a:pt x="10377" y="377"/>
                    <a:pt x="9650" y="302"/>
                  </a:cubicBezTo>
                  <a:cubicBezTo>
                    <a:pt x="8923" y="252"/>
                    <a:pt x="8221" y="201"/>
                    <a:pt x="7520" y="176"/>
                  </a:cubicBezTo>
                  <a:cubicBezTo>
                    <a:pt x="6818" y="126"/>
                    <a:pt x="6141" y="76"/>
                    <a:pt x="5515" y="51"/>
                  </a:cubicBezTo>
                  <a:cubicBezTo>
                    <a:pt x="4888" y="51"/>
                    <a:pt x="4262" y="26"/>
                    <a:pt x="3710" y="26"/>
                  </a:cubicBezTo>
                  <a:cubicBezTo>
                    <a:pt x="3159" y="1"/>
                    <a:pt x="2657" y="1"/>
                    <a:pt x="2206" y="1"/>
                  </a:cubicBezTo>
                  <a:close/>
                </a:path>
              </a:pathLst>
            </a:custGeom>
            <a:solidFill>
              <a:srgbClr val="D4C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70"/>
            <p:cNvSpPr/>
            <p:nvPr/>
          </p:nvSpPr>
          <p:spPr>
            <a:xfrm>
              <a:off x="2017375" y="3599558"/>
              <a:ext cx="477660" cy="39341"/>
            </a:xfrm>
            <a:custGeom>
              <a:rect b="b" l="l" r="r" t="t"/>
              <a:pathLst>
                <a:path extrusionOk="0" h="2217" w="26918">
                  <a:moveTo>
                    <a:pt x="10579" y="0"/>
                  </a:moveTo>
                  <a:cubicBezTo>
                    <a:pt x="10279" y="0"/>
                    <a:pt x="9983" y="18"/>
                    <a:pt x="9700" y="36"/>
                  </a:cubicBezTo>
                  <a:cubicBezTo>
                    <a:pt x="9274" y="36"/>
                    <a:pt x="8873" y="61"/>
                    <a:pt x="8472" y="86"/>
                  </a:cubicBezTo>
                  <a:cubicBezTo>
                    <a:pt x="8071" y="86"/>
                    <a:pt x="7695" y="86"/>
                    <a:pt x="7294" y="136"/>
                  </a:cubicBezTo>
                  <a:cubicBezTo>
                    <a:pt x="6918" y="186"/>
                    <a:pt x="6542" y="211"/>
                    <a:pt x="6191" y="261"/>
                  </a:cubicBezTo>
                  <a:cubicBezTo>
                    <a:pt x="5439" y="362"/>
                    <a:pt x="4762" y="387"/>
                    <a:pt x="4136" y="537"/>
                  </a:cubicBezTo>
                  <a:cubicBezTo>
                    <a:pt x="3509" y="637"/>
                    <a:pt x="2933" y="763"/>
                    <a:pt x="2431" y="863"/>
                  </a:cubicBezTo>
                  <a:cubicBezTo>
                    <a:pt x="1905" y="963"/>
                    <a:pt x="1479" y="1088"/>
                    <a:pt x="1128" y="1189"/>
                  </a:cubicBezTo>
                  <a:cubicBezTo>
                    <a:pt x="401" y="1364"/>
                    <a:pt x="0" y="1489"/>
                    <a:pt x="0" y="1489"/>
                  </a:cubicBezTo>
                  <a:cubicBezTo>
                    <a:pt x="0" y="1489"/>
                    <a:pt x="401" y="1389"/>
                    <a:pt x="1128" y="1239"/>
                  </a:cubicBezTo>
                  <a:cubicBezTo>
                    <a:pt x="1504" y="1164"/>
                    <a:pt x="1930" y="1038"/>
                    <a:pt x="2457" y="938"/>
                  </a:cubicBezTo>
                  <a:cubicBezTo>
                    <a:pt x="2958" y="863"/>
                    <a:pt x="3534" y="788"/>
                    <a:pt x="4161" y="687"/>
                  </a:cubicBezTo>
                  <a:cubicBezTo>
                    <a:pt x="4787" y="562"/>
                    <a:pt x="5464" y="512"/>
                    <a:pt x="6191" y="437"/>
                  </a:cubicBezTo>
                  <a:cubicBezTo>
                    <a:pt x="6567" y="412"/>
                    <a:pt x="6943" y="387"/>
                    <a:pt x="7319" y="337"/>
                  </a:cubicBezTo>
                  <a:cubicBezTo>
                    <a:pt x="7695" y="311"/>
                    <a:pt x="8096" y="311"/>
                    <a:pt x="8497" y="311"/>
                  </a:cubicBezTo>
                  <a:cubicBezTo>
                    <a:pt x="8898" y="286"/>
                    <a:pt x="9299" y="286"/>
                    <a:pt x="9700" y="261"/>
                  </a:cubicBezTo>
                  <a:cubicBezTo>
                    <a:pt x="9967" y="261"/>
                    <a:pt x="10246" y="250"/>
                    <a:pt x="10528" y="250"/>
                  </a:cubicBezTo>
                  <a:cubicBezTo>
                    <a:pt x="10669" y="250"/>
                    <a:pt x="10811" y="253"/>
                    <a:pt x="10953" y="261"/>
                  </a:cubicBezTo>
                  <a:cubicBezTo>
                    <a:pt x="11780" y="286"/>
                    <a:pt x="12632" y="311"/>
                    <a:pt x="13484" y="362"/>
                  </a:cubicBezTo>
                  <a:cubicBezTo>
                    <a:pt x="13910" y="362"/>
                    <a:pt x="14336" y="387"/>
                    <a:pt x="14737" y="437"/>
                  </a:cubicBezTo>
                  <a:cubicBezTo>
                    <a:pt x="15163" y="487"/>
                    <a:pt x="15589" y="512"/>
                    <a:pt x="16016" y="562"/>
                  </a:cubicBezTo>
                  <a:cubicBezTo>
                    <a:pt x="16417" y="587"/>
                    <a:pt x="16843" y="637"/>
                    <a:pt x="17244" y="662"/>
                  </a:cubicBezTo>
                  <a:cubicBezTo>
                    <a:pt x="17444" y="687"/>
                    <a:pt x="17645" y="687"/>
                    <a:pt x="17845" y="712"/>
                  </a:cubicBezTo>
                  <a:cubicBezTo>
                    <a:pt x="18046" y="763"/>
                    <a:pt x="18246" y="788"/>
                    <a:pt x="18447" y="813"/>
                  </a:cubicBezTo>
                  <a:cubicBezTo>
                    <a:pt x="19224" y="913"/>
                    <a:pt x="20001" y="1038"/>
                    <a:pt x="20727" y="1139"/>
                  </a:cubicBezTo>
                  <a:cubicBezTo>
                    <a:pt x="21429" y="1239"/>
                    <a:pt x="22131" y="1314"/>
                    <a:pt x="22757" y="1439"/>
                  </a:cubicBezTo>
                  <a:cubicBezTo>
                    <a:pt x="24011" y="1690"/>
                    <a:pt x="25038" y="1865"/>
                    <a:pt x="25790" y="2016"/>
                  </a:cubicBezTo>
                  <a:cubicBezTo>
                    <a:pt x="26517" y="2141"/>
                    <a:pt x="26918" y="2216"/>
                    <a:pt x="26918" y="2216"/>
                  </a:cubicBezTo>
                  <a:cubicBezTo>
                    <a:pt x="26918" y="2216"/>
                    <a:pt x="26517" y="2116"/>
                    <a:pt x="25790" y="1966"/>
                  </a:cubicBezTo>
                  <a:cubicBezTo>
                    <a:pt x="25063" y="1790"/>
                    <a:pt x="24036" y="1565"/>
                    <a:pt x="22782" y="1314"/>
                  </a:cubicBezTo>
                  <a:cubicBezTo>
                    <a:pt x="22156" y="1164"/>
                    <a:pt x="21479" y="1063"/>
                    <a:pt x="20752" y="938"/>
                  </a:cubicBezTo>
                  <a:cubicBezTo>
                    <a:pt x="20026" y="838"/>
                    <a:pt x="19274" y="712"/>
                    <a:pt x="18472" y="587"/>
                  </a:cubicBezTo>
                  <a:cubicBezTo>
                    <a:pt x="18271" y="562"/>
                    <a:pt x="18071" y="512"/>
                    <a:pt x="17895" y="487"/>
                  </a:cubicBezTo>
                  <a:cubicBezTo>
                    <a:pt x="17670" y="462"/>
                    <a:pt x="17469" y="462"/>
                    <a:pt x="17269" y="437"/>
                  </a:cubicBezTo>
                  <a:cubicBezTo>
                    <a:pt x="16868" y="387"/>
                    <a:pt x="16442" y="362"/>
                    <a:pt x="16041" y="311"/>
                  </a:cubicBezTo>
                  <a:cubicBezTo>
                    <a:pt x="15615" y="261"/>
                    <a:pt x="15188" y="236"/>
                    <a:pt x="14762" y="186"/>
                  </a:cubicBezTo>
                  <a:cubicBezTo>
                    <a:pt x="14336" y="136"/>
                    <a:pt x="13910" y="86"/>
                    <a:pt x="13484" y="86"/>
                  </a:cubicBezTo>
                  <a:cubicBezTo>
                    <a:pt x="12632" y="61"/>
                    <a:pt x="11780" y="36"/>
                    <a:pt x="10953" y="11"/>
                  </a:cubicBezTo>
                  <a:cubicBezTo>
                    <a:pt x="10828" y="3"/>
                    <a:pt x="10703" y="0"/>
                    <a:pt x="10579" y="0"/>
                  </a:cubicBezTo>
                  <a:close/>
                </a:path>
              </a:pathLst>
            </a:custGeom>
            <a:solidFill>
              <a:srgbClr val="D4C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70"/>
            <p:cNvSpPr/>
            <p:nvPr/>
          </p:nvSpPr>
          <p:spPr>
            <a:xfrm>
              <a:off x="2047613" y="3376801"/>
              <a:ext cx="94758" cy="226959"/>
            </a:xfrm>
            <a:custGeom>
              <a:rect b="b" l="l" r="r" t="t"/>
              <a:pathLst>
                <a:path extrusionOk="0" h="12790" w="5340">
                  <a:moveTo>
                    <a:pt x="2525" y="1"/>
                  </a:moveTo>
                  <a:cubicBezTo>
                    <a:pt x="1843" y="1"/>
                    <a:pt x="1148" y="41"/>
                    <a:pt x="452" y="82"/>
                  </a:cubicBezTo>
                  <a:cubicBezTo>
                    <a:pt x="1" y="3992"/>
                    <a:pt x="176" y="8428"/>
                    <a:pt x="1880" y="12789"/>
                  </a:cubicBezTo>
                  <a:cubicBezTo>
                    <a:pt x="2933" y="12589"/>
                    <a:pt x="4086" y="12438"/>
                    <a:pt x="5339" y="12313"/>
                  </a:cubicBezTo>
                  <a:cubicBezTo>
                    <a:pt x="4111" y="8328"/>
                    <a:pt x="2983" y="3792"/>
                    <a:pt x="2983" y="7"/>
                  </a:cubicBezTo>
                  <a:cubicBezTo>
                    <a:pt x="2831" y="3"/>
                    <a:pt x="2679" y="1"/>
                    <a:pt x="2525" y="1"/>
                  </a:cubicBezTo>
                  <a:close/>
                </a:path>
              </a:pathLst>
            </a:custGeom>
            <a:solidFill>
              <a:srgbClr val="F1E8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70"/>
            <p:cNvSpPr/>
            <p:nvPr/>
          </p:nvSpPr>
          <p:spPr>
            <a:xfrm>
              <a:off x="1887052" y="3381362"/>
              <a:ext cx="151684" cy="319339"/>
            </a:xfrm>
            <a:custGeom>
              <a:rect b="b" l="l" r="r" t="t"/>
              <a:pathLst>
                <a:path extrusionOk="0" h="17996" w="8548">
                  <a:moveTo>
                    <a:pt x="8096" y="1"/>
                  </a:moveTo>
                  <a:cubicBezTo>
                    <a:pt x="5364" y="377"/>
                    <a:pt x="2608" y="1229"/>
                    <a:pt x="1" y="2808"/>
                  </a:cubicBezTo>
                  <a:lnTo>
                    <a:pt x="1" y="17996"/>
                  </a:lnTo>
                  <a:cubicBezTo>
                    <a:pt x="1" y="17996"/>
                    <a:pt x="2081" y="14838"/>
                    <a:pt x="8547" y="13059"/>
                  </a:cubicBezTo>
                  <a:cubicBezTo>
                    <a:pt x="7670" y="9525"/>
                    <a:pt x="7119" y="4913"/>
                    <a:pt x="8096" y="1"/>
                  </a:cubicBezTo>
                  <a:close/>
                </a:path>
              </a:pathLst>
            </a:custGeom>
            <a:solidFill>
              <a:srgbClr val="F1E8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70"/>
            <p:cNvSpPr/>
            <p:nvPr/>
          </p:nvSpPr>
          <p:spPr>
            <a:xfrm>
              <a:off x="2866849" y="3667788"/>
              <a:ext cx="1165669" cy="227278"/>
            </a:xfrm>
            <a:custGeom>
              <a:rect b="b" l="l" r="r" t="t"/>
              <a:pathLst>
                <a:path extrusionOk="0" h="12808" w="65690">
                  <a:moveTo>
                    <a:pt x="25790" y="0"/>
                  </a:moveTo>
                  <a:lnTo>
                    <a:pt x="0" y="4461"/>
                  </a:lnTo>
                  <a:lnTo>
                    <a:pt x="47319" y="12807"/>
                  </a:lnTo>
                  <a:lnTo>
                    <a:pt x="65690" y="6291"/>
                  </a:lnTo>
                  <a:lnTo>
                    <a:pt x="257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70"/>
            <p:cNvSpPr/>
            <p:nvPr/>
          </p:nvSpPr>
          <p:spPr>
            <a:xfrm>
              <a:off x="3956046" y="3757615"/>
              <a:ext cx="78291" cy="21826"/>
            </a:xfrm>
            <a:custGeom>
              <a:rect b="b" l="l" r="r" t="t"/>
              <a:pathLst>
                <a:path extrusionOk="0" h="1230" w="4412">
                  <a:moveTo>
                    <a:pt x="125" y="1"/>
                  </a:moveTo>
                  <a:lnTo>
                    <a:pt x="0" y="552"/>
                  </a:lnTo>
                  <a:lnTo>
                    <a:pt x="4311" y="1229"/>
                  </a:lnTo>
                  <a:lnTo>
                    <a:pt x="4411" y="628"/>
                  </a:lnTo>
                  <a:lnTo>
                    <a:pt x="1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70"/>
            <p:cNvSpPr/>
            <p:nvPr/>
          </p:nvSpPr>
          <p:spPr>
            <a:xfrm>
              <a:off x="3670060" y="3605964"/>
              <a:ext cx="340686" cy="270860"/>
            </a:xfrm>
            <a:custGeom>
              <a:rect b="b" l="l" r="r" t="t"/>
              <a:pathLst>
                <a:path extrusionOk="0" h="15264" w="19199">
                  <a:moveTo>
                    <a:pt x="19199" y="1"/>
                  </a:moveTo>
                  <a:lnTo>
                    <a:pt x="928" y="5665"/>
                  </a:lnTo>
                  <a:cubicBezTo>
                    <a:pt x="1" y="8372"/>
                    <a:pt x="1580" y="15264"/>
                    <a:pt x="1580" y="15264"/>
                  </a:cubicBezTo>
                  <a:lnTo>
                    <a:pt x="17620" y="10026"/>
                  </a:lnTo>
                  <a:cubicBezTo>
                    <a:pt x="17620" y="10026"/>
                    <a:pt x="17169" y="3610"/>
                    <a:pt x="191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70"/>
            <p:cNvSpPr/>
            <p:nvPr/>
          </p:nvSpPr>
          <p:spPr>
            <a:xfrm>
              <a:off x="2849050" y="3569497"/>
              <a:ext cx="874829" cy="325568"/>
            </a:xfrm>
            <a:custGeom>
              <a:rect b="b" l="l" r="r" t="t"/>
              <a:pathLst>
                <a:path extrusionOk="0" h="18347" w="49300">
                  <a:moveTo>
                    <a:pt x="1956" y="0"/>
                  </a:moveTo>
                  <a:cubicBezTo>
                    <a:pt x="1" y="4687"/>
                    <a:pt x="1003" y="10000"/>
                    <a:pt x="1003" y="10000"/>
                  </a:cubicBezTo>
                  <a:lnTo>
                    <a:pt x="48322" y="18346"/>
                  </a:lnTo>
                  <a:cubicBezTo>
                    <a:pt x="48322" y="18346"/>
                    <a:pt x="47294" y="13484"/>
                    <a:pt x="49299" y="8321"/>
                  </a:cubicBezTo>
                  <a:lnTo>
                    <a:pt x="19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70"/>
            <p:cNvSpPr/>
            <p:nvPr/>
          </p:nvSpPr>
          <p:spPr>
            <a:xfrm>
              <a:off x="3024925" y="3673839"/>
              <a:ext cx="446819" cy="116709"/>
            </a:xfrm>
            <a:custGeom>
              <a:rect b="b" l="l" r="r" t="t"/>
              <a:pathLst>
                <a:path extrusionOk="0" h="6577" w="25180">
                  <a:moveTo>
                    <a:pt x="5604" y="1"/>
                  </a:moveTo>
                  <a:cubicBezTo>
                    <a:pt x="2610" y="1"/>
                    <a:pt x="446" y="382"/>
                    <a:pt x="315" y="1263"/>
                  </a:cubicBezTo>
                  <a:cubicBezTo>
                    <a:pt x="0" y="3228"/>
                    <a:pt x="13363" y="6577"/>
                    <a:pt x="20509" y="6577"/>
                  </a:cubicBezTo>
                  <a:cubicBezTo>
                    <a:pt x="23027" y="6577"/>
                    <a:pt x="24773" y="6161"/>
                    <a:pt x="24877" y="5123"/>
                  </a:cubicBezTo>
                  <a:cubicBezTo>
                    <a:pt x="25179" y="2278"/>
                    <a:pt x="12916" y="1"/>
                    <a:pt x="56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70"/>
            <p:cNvSpPr/>
            <p:nvPr/>
          </p:nvSpPr>
          <p:spPr>
            <a:xfrm>
              <a:off x="3711425" y="3601971"/>
              <a:ext cx="338025" cy="130319"/>
            </a:xfrm>
            <a:custGeom>
              <a:rect b="b" l="l" r="r" t="t"/>
              <a:pathLst>
                <a:path extrusionOk="0" h="7344" w="19049">
                  <a:moveTo>
                    <a:pt x="19048" y="0"/>
                  </a:moveTo>
                  <a:lnTo>
                    <a:pt x="151" y="6065"/>
                  </a:lnTo>
                  <a:lnTo>
                    <a:pt x="1" y="7343"/>
                  </a:lnTo>
                  <a:lnTo>
                    <a:pt x="18898" y="677"/>
                  </a:lnTo>
                  <a:lnTo>
                    <a:pt x="190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70"/>
            <p:cNvSpPr/>
            <p:nvPr/>
          </p:nvSpPr>
          <p:spPr>
            <a:xfrm>
              <a:off x="2883742" y="3490336"/>
              <a:ext cx="1165687" cy="226834"/>
            </a:xfrm>
            <a:custGeom>
              <a:rect b="b" l="l" r="r" t="t"/>
              <a:pathLst>
                <a:path extrusionOk="0" h="12783" w="65691">
                  <a:moveTo>
                    <a:pt x="25790" y="0"/>
                  </a:moveTo>
                  <a:lnTo>
                    <a:pt x="1" y="4461"/>
                  </a:lnTo>
                  <a:lnTo>
                    <a:pt x="47344" y="12782"/>
                  </a:lnTo>
                  <a:lnTo>
                    <a:pt x="65690" y="6291"/>
                  </a:lnTo>
                  <a:lnTo>
                    <a:pt x="257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70"/>
            <p:cNvSpPr/>
            <p:nvPr/>
          </p:nvSpPr>
          <p:spPr>
            <a:xfrm>
              <a:off x="3065207" y="3516563"/>
              <a:ext cx="834352" cy="151241"/>
            </a:xfrm>
            <a:custGeom>
              <a:rect b="b" l="l" r="r" t="t"/>
              <a:pathLst>
                <a:path extrusionOk="0" h="8523" w="47019">
                  <a:moveTo>
                    <a:pt x="16191" y="1"/>
                  </a:moveTo>
                  <a:lnTo>
                    <a:pt x="0" y="2883"/>
                  </a:lnTo>
                  <a:lnTo>
                    <a:pt x="35188" y="8522"/>
                  </a:lnTo>
                  <a:lnTo>
                    <a:pt x="47018" y="5039"/>
                  </a:lnTo>
                  <a:lnTo>
                    <a:pt x="161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70"/>
            <p:cNvSpPr/>
            <p:nvPr/>
          </p:nvSpPr>
          <p:spPr>
            <a:xfrm>
              <a:off x="3791918" y="3406720"/>
              <a:ext cx="67626" cy="120985"/>
            </a:xfrm>
            <a:custGeom>
              <a:rect b="b" l="l" r="r" t="t"/>
              <a:pathLst>
                <a:path extrusionOk="0" h="6818" w="3811">
                  <a:moveTo>
                    <a:pt x="352" y="0"/>
                  </a:moveTo>
                  <a:lnTo>
                    <a:pt x="1" y="6467"/>
                  </a:lnTo>
                  <a:lnTo>
                    <a:pt x="2833" y="6818"/>
                  </a:lnTo>
                  <a:cubicBezTo>
                    <a:pt x="2833" y="6818"/>
                    <a:pt x="3810" y="3234"/>
                    <a:pt x="28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70"/>
            <p:cNvSpPr/>
            <p:nvPr/>
          </p:nvSpPr>
          <p:spPr>
            <a:xfrm>
              <a:off x="2842821" y="3512570"/>
              <a:ext cx="54282" cy="25358"/>
            </a:xfrm>
            <a:custGeom>
              <a:rect b="b" l="l" r="r" t="t"/>
              <a:pathLst>
                <a:path extrusionOk="0" h="1429" w="3059">
                  <a:moveTo>
                    <a:pt x="3059" y="0"/>
                  </a:moveTo>
                  <a:lnTo>
                    <a:pt x="1" y="752"/>
                  </a:lnTo>
                  <a:lnTo>
                    <a:pt x="151" y="1429"/>
                  </a:lnTo>
                  <a:lnTo>
                    <a:pt x="3059" y="1078"/>
                  </a:lnTo>
                  <a:lnTo>
                    <a:pt x="3059" y="0"/>
                  </a:lnTo>
                  <a:close/>
                </a:path>
              </a:pathLst>
            </a:custGeom>
            <a:solidFill>
              <a:srgbClr val="F89E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70"/>
            <p:cNvSpPr/>
            <p:nvPr/>
          </p:nvSpPr>
          <p:spPr>
            <a:xfrm>
              <a:off x="2845501" y="3444961"/>
              <a:ext cx="996683" cy="181034"/>
            </a:xfrm>
            <a:custGeom>
              <a:rect b="b" l="l" r="r" t="t"/>
              <a:pathLst>
                <a:path extrusionOk="0" h="10202" w="56167">
                  <a:moveTo>
                    <a:pt x="19875" y="1"/>
                  </a:moveTo>
                  <a:lnTo>
                    <a:pt x="0" y="5239"/>
                  </a:lnTo>
                  <a:lnTo>
                    <a:pt x="34036" y="10201"/>
                  </a:lnTo>
                  <a:lnTo>
                    <a:pt x="56166" y="4663"/>
                  </a:lnTo>
                  <a:lnTo>
                    <a:pt x="198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70"/>
            <p:cNvSpPr/>
            <p:nvPr/>
          </p:nvSpPr>
          <p:spPr>
            <a:xfrm>
              <a:off x="2867736" y="3408051"/>
              <a:ext cx="969108" cy="203269"/>
            </a:xfrm>
            <a:custGeom>
              <a:rect b="b" l="l" r="r" t="t"/>
              <a:pathLst>
                <a:path extrusionOk="0" h="11455" w="54613">
                  <a:moveTo>
                    <a:pt x="53284" y="1"/>
                  </a:moveTo>
                  <a:lnTo>
                    <a:pt x="0" y="351"/>
                  </a:lnTo>
                  <a:cubicBezTo>
                    <a:pt x="1404" y="2156"/>
                    <a:pt x="502" y="7194"/>
                    <a:pt x="502" y="7194"/>
                  </a:cubicBezTo>
                  <a:lnTo>
                    <a:pt x="32432" y="11454"/>
                  </a:lnTo>
                  <a:lnTo>
                    <a:pt x="53535" y="6417"/>
                  </a:lnTo>
                  <a:cubicBezTo>
                    <a:pt x="54612" y="4136"/>
                    <a:pt x="53284" y="1"/>
                    <a:pt x="532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70"/>
            <p:cNvSpPr/>
            <p:nvPr/>
          </p:nvSpPr>
          <p:spPr>
            <a:xfrm>
              <a:off x="3443238" y="3414279"/>
              <a:ext cx="389166" cy="197040"/>
            </a:xfrm>
            <a:custGeom>
              <a:rect b="b" l="l" r="r" t="t"/>
              <a:pathLst>
                <a:path extrusionOk="0" h="11104" w="21931">
                  <a:moveTo>
                    <a:pt x="21104" y="0"/>
                  </a:moveTo>
                  <a:lnTo>
                    <a:pt x="352" y="5088"/>
                  </a:lnTo>
                  <a:cubicBezTo>
                    <a:pt x="352" y="5088"/>
                    <a:pt x="552" y="8146"/>
                    <a:pt x="1" y="11103"/>
                  </a:cubicBezTo>
                  <a:lnTo>
                    <a:pt x="21104" y="6066"/>
                  </a:lnTo>
                  <a:cubicBezTo>
                    <a:pt x="21931" y="3760"/>
                    <a:pt x="21104" y="0"/>
                    <a:pt x="211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70"/>
            <p:cNvSpPr/>
            <p:nvPr/>
          </p:nvSpPr>
          <p:spPr>
            <a:xfrm>
              <a:off x="2845501" y="3406720"/>
              <a:ext cx="990455" cy="108528"/>
            </a:xfrm>
            <a:custGeom>
              <a:rect b="b" l="l" r="r" t="t"/>
              <a:pathLst>
                <a:path extrusionOk="0" h="6116" w="55816">
                  <a:moveTo>
                    <a:pt x="55464" y="0"/>
                  </a:moveTo>
                  <a:lnTo>
                    <a:pt x="0" y="577"/>
                  </a:lnTo>
                  <a:lnTo>
                    <a:pt x="126" y="1203"/>
                  </a:lnTo>
                  <a:lnTo>
                    <a:pt x="34061" y="6116"/>
                  </a:lnTo>
                  <a:lnTo>
                    <a:pt x="55815" y="828"/>
                  </a:lnTo>
                  <a:lnTo>
                    <a:pt x="554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70"/>
            <p:cNvSpPr/>
            <p:nvPr/>
          </p:nvSpPr>
          <p:spPr>
            <a:xfrm>
              <a:off x="2845501" y="3323991"/>
              <a:ext cx="996683" cy="180591"/>
            </a:xfrm>
            <a:custGeom>
              <a:rect b="b" l="l" r="r" t="t"/>
              <a:pathLst>
                <a:path extrusionOk="0" h="10177" w="56167">
                  <a:moveTo>
                    <a:pt x="19875" y="1"/>
                  </a:moveTo>
                  <a:lnTo>
                    <a:pt x="0" y="5239"/>
                  </a:lnTo>
                  <a:lnTo>
                    <a:pt x="34036" y="10176"/>
                  </a:lnTo>
                  <a:lnTo>
                    <a:pt x="56166" y="4662"/>
                  </a:lnTo>
                  <a:lnTo>
                    <a:pt x="1987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70"/>
            <p:cNvSpPr/>
            <p:nvPr/>
          </p:nvSpPr>
          <p:spPr>
            <a:xfrm>
              <a:off x="2998928" y="3345339"/>
              <a:ext cx="370941" cy="92966"/>
            </a:xfrm>
            <a:custGeom>
              <a:rect b="b" l="l" r="r" t="t"/>
              <a:pathLst>
                <a:path extrusionOk="0" h="5239" w="20904">
                  <a:moveTo>
                    <a:pt x="11555" y="1"/>
                  </a:moveTo>
                  <a:lnTo>
                    <a:pt x="1" y="3710"/>
                  </a:lnTo>
                  <a:lnTo>
                    <a:pt x="10302" y="5239"/>
                  </a:lnTo>
                  <a:lnTo>
                    <a:pt x="20903" y="1154"/>
                  </a:lnTo>
                  <a:lnTo>
                    <a:pt x="11555" y="1"/>
                  </a:lnTo>
                  <a:close/>
                </a:path>
              </a:pathLst>
            </a:custGeom>
            <a:solidFill>
              <a:srgbClr val="F89E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70"/>
            <p:cNvSpPr/>
            <p:nvPr/>
          </p:nvSpPr>
          <p:spPr>
            <a:xfrm>
              <a:off x="2925551" y="3329936"/>
              <a:ext cx="274426" cy="83206"/>
            </a:xfrm>
            <a:custGeom>
              <a:rect b="b" l="l" r="r" t="t"/>
              <a:pathLst>
                <a:path extrusionOk="0" h="4689" w="15465">
                  <a:moveTo>
                    <a:pt x="15329" y="0"/>
                  </a:moveTo>
                  <a:cubicBezTo>
                    <a:pt x="15302" y="0"/>
                    <a:pt x="15279" y="12"/>
                    <a:pt x="15264" y="42"/>
                  </a:cubicBezTo>
                  <a:lnTo>
                    <a:pt x="26" y="4528"/>
                  </a:lnTo>
                  <a:cubicBezTo>
                    <a:pt x="1" y="4578"/>
                    <a:pt x="1" y="4653"/>
                    <a:pt x="76" y="4678"/>
                  </a:cubicBezTo>
                  <a:cubicBezTo>
                    <a:pt x="89" y="4685"/>
                    <a:pt x="103" y="4688"/>
                    <a:pt x="116" y="4688"/>
                  </a:cubicBezTo>
                  <a:cubicBezTo>
                    <a:pt x="151" y="4688"/>
                    <a:pt x="183" y="4665"/>
                    <a:pt x="201" y="4628"/>
                  </a:cubicBezTo>
                  <a:lnTo>
                    <a:pt x="15439" y="167"/>
                  </a:lnTo>
                  <a:lnTo>
                    <a:pt x="15464" y="117"/>
                  </a:lnTo>
                  <a:cubicBezTo>
                    <a:pt x="15464" y="92"/>
                    <a:pt x="15439" y="42"/>
                    <a:pt x="15389" y="17"/>
                  </a:cubicBezTo>
                  <a:cubicBezTo>
                    <a:pt x="15368" y="6"/>
                    <a:pt x="15348" y="0"/>
                    <a:pt x="15329" y="0"/>
                  </a:cubicBezTo>
                  <a:close/>
                </a:path>
              </a:pathLst>
            </a:custGeom>
            <a:solidFill>
              <a:srgbClr val="F89E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70"/>
            <p:cNvSpPr/>
            <p:nvPr/>
          </p:nvSpPr>
          <p:spPr>
            <a:xfrm>
              <a:off x="2925551" y="3329776"/>
              <a:ext cx="852133" cy="162793"/>
            </a:xfrm>
            <a:custGeom>
              <a:rect b="b" l="l" r="r" t="t"/>
              <a:pathLst>
                <a:path extrusionOk="0" h="9174" w="48021">
                  <a:moveTo>
                    <a:pt x="15364" y="1"/>
                  </a:moveTo>
                  <a:cubicBezTo>
                    <a:pt x="15314" y="1"/>
                    <a:pt x="15264" y="51"/>
                    <a:pt x="15239" y="101"/>
                  </a:cubicBezTo>
                  <a:cubicBezTo>
                    <a:pt x="15239" y="151"/>
                    <a:pt x="15264" y="201"/>
                    <a:pt x="15339" y="226"/>
                  </a:cubicBezTo>
                  <a:lnTo>
                    <a:pt x="47043" y="4462"/>
                  </a:lnTo>
                  <a:lnTo>
                    <a:pt x="28698" y="8923"/>
                  </a:lnTo>
                  <a:lnTo>
                    <a:pt x="126" y="4487"/>
                  </a:lnTo>
                  <a:cubicBezTo>
                    <a:pt x="76" y="4487"/>
                    <a:pt x="26" y="4512"/>
                    <a:pt x="1" y="4587"/>
                  </a:cubicBezTo>
                  <a:cubicBezTo>
                    <a:pt x="1" y="4637"/>
                    <a:pt x="51" y="4687"/>
                    <a:pt x="101" y="4712"/>
                  </a:cubicBezTo>
                  <a:lnTo>
                    <a:pt x="28773" y="9174"/>
                  </a:lnTo>
                  <a:cubicBezTo>
                    <a:pt x="28798" y="9174"/>
                    <a:pt x="48021" y="4537"/>
                    <a:pt x="48021" y="4537"/>
                  </a:cubicBezTo>
                  <a:lnTo>
                    <a:pt x="48021" y="4487"/>
                  </a:lnTo>
                  <a:lnTo>
                    <a:pt x="48021" y="4437"/>
                  </a:lnTo>
                  <a:lnTo>
                    <a:pt x="47946" y="4361"/>
                  </a:lnTo>
                  <a:lnTo>
                    <a:pt x="1536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70"/>
            <p:cNvSpPr/>
            <p:nvPr/>
          </p:nvSpPr>
          <p:spPr>
            <a:xfrm>
              <a:off x="1664241" y="1819424"/>
              <a:ext cx="1887039" cy="2182795"/>
            </a:xfrm>
            <a:custGeom>
              <a:rect b="b" l="l" r="r" t="t"/>
              <a:pathLst>
                <a:path extrusionOk="0" h="123009" w="106342">
                  <a:moveTo>
                    <a:pt x="53184" y="0"/>
                  </a:moveTo>
                  <a:cubicBezTo>
                    <a:pt x="23810" y="0"/>
                    <a:pt x="1" y="27544"/>
                    <a:pt x="1" y="61504"/>
                  </a:cubicBezTo>
                  <a:cubicBezTo>
                    <a:pt x="1" y="95465"/>
                    <a:pt x="23810" y="123009"/>
                    <a:pt x="53184" y="123009"/>
                  </a:cubicBezTo>
                  <a:cubicBezTo>
                    <a:pt x="82532" y="123009"/>
                    <a:pt x="106342" y="95465"/>
                    <a:pt x="106342" y="61504"/>
                  </a:cubicBezTo>
                  <a:cubicBezTo>
                    <a:pt x="106342" y="27544"/>
                    <a:pt x="82532" y="0"/>
                    <a:pt x="531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70"/>
            <p:cNvSpPr/>
            <p:nvPr/>
          </p:nvSpPr>
          <p:spPr>
            <a:xfrm>
              <a:off x="1712277" y="1875020"/>
              <a:ext cx="1790985" cy="2071605"/>
            </a:xfrm>
            <a:custGeom>
              <a:rect b="b" l="l" r="r" t="t"/>
              <a:pathLst>
                <a:path extrusionOk="0" h="116743" w="100929">
                  <a:moveTo>
                    <a:pt x="50477" y="0"/>
                  </a:moveTo>
                  <a:cubicBezTo>
                    <a:pt x="22607" y="0"/>
                    <a:pt x="0" y="26141"/>
                    <a:pt x="0" y="58371"/>
                  </a:cubicBezTo>
                  <a:cubicBezTo>
                    <a:pt x="0" y="90602"/>
                    <a:pt x="22607" y="116743"/>
                    <a:pt x="50477" y="116743"/>
                  </a:cubicBezTo>
                  <a:cubicBezTo>
                    <a:pt x="78322" y="116743"/>
                    <a:pt x="100928" y="90602"/>
                    <a:pt x="100928" y="58371"/>
                  </a:cubicBezTo>
                  <a:cubicBezTo>
                    <a:pt x="100928" y="26141"/>
                    <a:pt x="78322" y="0"/>
                    <a:pt x="50477" y="0"/>
                  </a:cubicBezTo>
                  <a:close/>
                </a:path>
              </a:pathLst>
            </a:custGeom>
            <a:solidFill>
              <a:srgbClr val="FEF0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70"/>
            <p:cNvSpPr/>
            <p:nvPr/>
          </p:nvSpPr>
          <p:spPr>
            <a:xfrm>
              <a:off x="1722055" y="1886129"/>
              <a:ext cx="1771412" cy="2049388"/>
            </a:xfrm>
            <a:custGeom>
              <a:rect b="b" l="l" r="r" t="t"/>
              <a:pathLst>
                <a:path extrusionOk="0" h="115491" w="99826">
                  <a:moveTo>
                    <a:pt x="49926" y="1"/>
                  </a:moveTo>
                  <a:cubicBezTo>
                    <a:pt x="22332" y="1"/>
                    <a:pt x="1" y="25866"/>
                    <a:pt x="1" y="57745"/>
                  </a:cubicBezTo>
                  <a:cubicBezTo>
                    <a:pt x="1" y="89625"/>
                    <a:pt x="22332" y="115490"/>
                    <a:pt x="49926" y="115490"/>
                  </a:cubicBezTo>
                  <a:cubicBezTo>
                    <a:pt x="77495" y="115490"/>
                    <a:pt x="99826" y="89625"/>
                    <a:pt x="99826" y="57745"/>
                  </a:cubicBezTo>
                  <a:cubicBezTo>
                    <a:pt x="99826" y="25866"/>
                    <a:pt x="77495" y="1"/>
                    <a:pt x="499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70"/>
            <p:cNvSpPr/>
            <p:nvPr/>
          </p:nvSpPr>
          <p:spPr>
            <a:xfrm>
              <a:off x="1911967" y="2105833"/>
              <a:ext cx="1392060" cy="1609986"/>
            </a:xfrm>
            <a:custGeom>
              <a:rect b="b" l="l" r="r" t="t"/>
              <a:pathLst>
                <a:path extrusionOk="0" h="90729" w="78448">
                  <a:moveTo>
                    <a:pt x="39224" y="1"/>
                  </a:moveTo>
                  <a:cubicBezTo>
                    <a:pt x="17544" y="1"/>
                    <a:pt x="1" y="20302"/>
                    <a:pt x="1" y="45364"/>
                  </a:cubicBezTo>
                  <a:cubicBezTo>
                    <a:pt x="1" y="70427"/>
                    <a:pt x="17544" y="90728"/>
                    <a:pt x="39224" y="90728"/>
                  </a:cubicBezTo>
                  <a:cubicBezTo>
                    <a:pt x="60878" y="90728"/>
                    <a:pt x="78447" y="70427"/>
                    <a:pt x="78447" y="45364"/>
                  </a:cubicBezTo>
                  <a:cubicBezTo>
                    <a:pt x="78447" y="20302"/>
                    <a:pt x="60878" y="1"/>
                    <a:pt x="392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70"/>
            <p:cNvSpPr/>
            <p:nvPr/>
          </p:nvSpPr>
          <p:spPr>
            <a:xfrm>
              <a:off x="2014252" y="3130976"/>
              <a:ext cx="1147569" cy="987775"/>
            </a:xfrm>
            <a:custGeom>
              <a:rect b="b" l="l" r="r" t="t"/>
              <a:pathLst>
                <a:path extrusionOk="0" h="55665" w="64670">
                  <a:moveTo>
                    <a:pt x="13911" y="1"/>
                  </a:moveTo>
                  <a:cubicBezTo>
                    <a:pt x="10603" y="4787"/>
                    <a:pt x="6442" y="10101"/>
                    <a:pt x="4487" y="18447"/>
                  </a:cubicBezTo>
                  <a:cubicBezTo>
                    <a:pt x="2758" y="25765"/>
                    <a:pt x="1" y="38522"/>
                    <a:pt x="1254" y="46392"/>
                  </a:cubicBezTo>
                  <a:cubicBezTo>
                    <a:pt x="2357" y="53134"/>
                    <a:pt x="7394" y="55665"/>
                    <a:pt x="7394" y="55665"/>
                  </a:cubicBezTo>
                  <a:lnTo>
                    <a:pt x="49249" y="51805"/>
                  </a:lnTo>
                  <a:cubicBezTo>
                    <a:pt x="49249" y="51805"/>
                    <a:pt x="58904" y="54935"/>
                    <a:pt x="62919" y="54935"/>
                  </a:cubicBezTo>
                  <a:cubicBezTo>
                    <a:pt x="63998" y="54935"/>
                    <a:pt x="64670" y="54709"/>
                    <a:pt x="64638" y="54136"/>
                  </a:cubicBezTo>
                  <a:cubicBezTo>
                    <a:pt x="64513" y="51404"/>
                    <a:pt x="56242" y="32231"/>
                    <a:pt x="53234" y="25339"/>
                  </a:cubicBezTo>
                  <a:cubicBezTo>
                    <a:pt x="52257" y="23058"/>
                    <a:pt x="51129" y="19148"/>
                    <a:pt x="48197" y="15339"/>
                  </a:cubicBezTo>
                  <a:cubicBezTo>
                    <a:pt x="46373" y="16489"/>
                    <a:pt x="44249" y="17113"/>
                    <a:pt x="42101" y="17113"/>
                  </a:cubicBezTo>
                  <a:cubicBezTo>
                    <a:pt x="41769" y="17113"/>
                    <a:pt x="41436" y="17098"/>
                    <a:pt x="41104" y="17068"/>
                  </a:cubicBezTo>
                  <a:cubicBezTo>
                    <a:pt x="37771" y="16742"/>
                    <a:pt x="34738" y="14938"/>
                    <a:pt x="32157" y="12783"/>
                  </a:cubicBezTo>
                  <a:cubicBezTo>
                    <a:pt x="29575" y="10627"/>
                    <a:pt x="27370" y="8096"/>
                    <a:pt x="24813" y="5865"/>
                  </a:cubicBezTo>
                  <a:cubicBezTo>
                    <a:pt x="21680" y="3133"/>
                    <a:pt x="17971" y="903"/>
                    <a:pt x="139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70"/>
            <p:cNvSpPr/>
            <p:nvPr/>
          </p:nvSpPr>
          <p:spPr>
            <a:xfrm>
              <a:off x="2466618" y="3313965"/>
              <a:ext cx="532315" cy="805729"/>
            </a:xfrm>
            <a:custGeom>
              <a:rect b="b" l="l" r="r" t="t"/>
              <a:pathLst>
                <a:path extrusionOk="0" h="45406" w="29998">
                  <a:moveTo>
                    <a:pt x="4096" y="1"/>
                  </a:moveTo>
                  <a:cubicBezTo>
                    <a:pt x="3106" y="1"/>
                    <a:pt x="2121" y="175"/>
                    <a:pt x="1226" y="616"/>
                  </a:cubicBezTo>
                  <a:cubicBezTo>
                    <a:pt x="875" y="791"/>
                    <a:pt x="524" y="1017"/>
                    <a:pt x="223" y="1268"/>
                  </a:cubicBezTo>
                  <a:cubicBezTo>
                    <a:pt x="0" y="1450"/>
                    <a:pt x="155" y="1748"/>
                    <a:pt x="368" y="1748"/>
                  </a:cubicBezTo>
                  <a:cubicBezTo>
                    <a:pt x="418" y="1748"/>
                    <a:pt x="472" y="1732"/>
                    <a:pt x="524" y="1694"/>
                  </a:cubicBezTo>
                  <a:cubicBezTo>
                    <a:pt x="1752" y="2496"/>
                    <a:pt x="2980" y="3323"/>
                    <a:pt x="4008" y="4375"/>
                  </a:cubicBezTo>
                  <a:cubicBezTo>
                    <a:pt x="5086" y="5453"/>
                    <a:pt x="5863" y="6806"/>
                    <a:pt x="6614" y="8135"/>
                  </a:cubicBezTo>
                  <a:cubicBezTo>
                    <a:pt x="8118" y="10741"/>
                    <a:pt x="9421" y="13473"/>
                    <a:pt x="10499" y="16280"/>
                  </a:cubicBezTo>
                  <a:cubicBezTo>
                    <a:pt x="12730" y="21969"/>
                    <a:pt x="14208" y="28060"/>
                    <a:pt x="14584" y="34150"/>
                  </a:cubicBezTo>
                  <a:cubicBezTo>
                    <a:pt x="14810" y="37809"/>
                    <a:pt x="14534" y="41518"/>
                    <a:pt x="13782" y="45102"/>
                  </a:cubicBezTo>
                  <a:cubicBezTo>
                    <a:pt x="13735" y="45243"/>
                    <a:pt x="13908" y="45405"/>
                    <a:pt x="14053" y="45405"/>
                  </a:cubicBezTo>
                  <a:cubicBezTo>
                    <a:pt x="14063" y="45405"/>
                    <a:pt x="14073" y="45405"/>
                    <a:pt x="14083" y="45403"/>
                  </a:cubicBezTo>
                  <a:cubicBezTo>
                    <a:pt x="18093" y="44426"/>
                    <a:pt x="22153" y="43724"/>
                    <a:pt x="26239" y="43273"/>
                  </a:cubicBezTo>
                  <a:cubicBezTo>
                    <a:pt x="27391" y="43147"/>
                    <a:pt x="28569" y="43047"/>
                    <a:pt x="29722" y="42947"/>
                  </a:cubicBezTo>
                  <a:cubicBezTo>
                    <a:pt x="29873" y="42947"/>
                    <a:pt x="29998" y="42771"/>
                    <a:pt x="29973" y="42646"/>
                  </a:cubicBezTo>
                  <a:cubicBezTo>
                    <a:pt x="29171" y="38636"/>
                    <a:pt x="28319" y="34626"/>
                    <a:pt x="27391" y="30666"/>
                  </a:cubicBezTo>
                  <a:cubicBezTo>
                    <a:pt x="26940" y="28686"/>
                    <a:pt x="26464" y="26706"/>
                    <a:pt x="25963" y="24751"/>
                  </a:cubicBezTo>
                  <a:cubicBezTo>
                    <a:pt x="25487" y="22796"/>
                    <a:pt x="25036" y="20842"/>
                    <a:pt x="24409" y="18937"/>
                  </a:cubicBezTo>
                  <a:cubicBezTo>
                    <a:pt x="23807" y="17032"/>
                    <a:pt x="22730" y="15353"/>
                    <a:pt x="21752" y="13623"/>
                  </a:cubicBezTo>
                  <a:cubicBezTo>
                    <a:pt x="20850" y="12045"/>
                    <a:pt x="19973" y="10440"/>
                    <a:pt x="18995" y="8887"/>
                  </a:cubicBezTo>
                  <a:cubicBezTo>
                    <a:pt x="18118" y="7483"/>
                    <a:pt x="17166" y="6105"/>
                    <a:pt x="16013" y="4927"/>
                  </a:cubicBezTo>
                  <a:cubicBezTo>
                    <a:pt x="14785" y="3699"/>
                    <a:pt x="13406" y="2746"/>
                    <a:pt x="11802" y="2070"/>
                  </a:cubicBezTo>
                  <a:cubicBezTo>
                    <a:pt x="10925" y="1694"/>
                    <a:pt x="10023" y="1393"/>
                    <a:pt x="9096" y="1092"/>
                  </a:cubicBezTo>
                  <a:cubicBezTo>
                    <a:pt x="8193" y="791"/>
                    <a:pt x="7291" y="491"/>
                    <a:pt x="6339" y="265"/>
                  </a:cubicBezTo>
                  <a:cubicBezTo>
                    <a:pt x="5612" y="102"/>
                    <a:pt x="4852" y="1"/>
                    <a:pt x="4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70"/>
            <p:cNvSpPr/>
            <p:nvPr/>
          </p:nvSpPr>
          <p:spPr>
            <a:xfrm>
              <a:off x="2904647" y="3427180"/>
              <a:ext cx="326898" cy="703181"/>
            </a:xfrm>
            <a:custGeom>
              <a:rect b="b" l="l" r="r" t="t"/>
              <a:pathLst>
                <a:path extrusionOk="0" h="39627" w="18422">
                  <a:moveTo>
                    <a:pt x="2705" y="0"/>
                  </a:moveTo>
                  <a:cubicBezTo>
                    <a:pt x="2524" y="0"/>
                    <a:pt x="2340" y="25"/>
                    <a:pt x="2156" y="76"/>
                  </a:cubicBezTo>
                  <a:cubicBezTo>
                    <a:pt x="1003" y="426"/>
                    <a:pt x="251" y="1554"/>
                    <a:pt x="126" y="2732"/>
                  </a:cubicBezTo>
                  <a:cubicBezTo>
                    <a:pt x="1" y="4261"/>
                    <a:pt x="652" y="5765"/>
                    <a:pt x="1103" y="7193"/>
                  </a:cubicBezTo>
                  <a:cubicBezTo>
                    <a:pt x="2056" y="10301"/>
                    <a:pt x="2958" y="13434"/>
                    <a:pt x="3810" y="16592"/>
                  </a:cubicBezTo>
                  <a:cubicBezTo>
                    <a:pt x="5489" y="22782"/>
                    <a:pt x="6818" y="29073"/>
                    <a:pt x="8322" y="35314"/>
                  </a:cubicBezTo>
                  <a:cubicBezTo>
                    <a:pt x="8472" y="35865"/>
                    <a:pt x="8597" y="36417"/>
                    <a:pt x="8723" y="36993"/>
                  </a:cubicBezTo>
                  <a:lnTo>
                    <a:pt x="8697" y="37043"/>
                  </a:lnTo>
                  <a:cubicBezTo>
                    <a:pt x="8447" y="38346"/>
                    <a:pt x="9650" y="39374"/>
                    <a:pt x="10828" y="39574"/>
                  </a:cubicBezTo>
                  <a:cubicBezTo>
                    <a:pt x="11048" y="39611"/>
                    <a:pt x="11270" y="39626"/>
                    <a:pt x="11493" y="39626"/>
                  </a:cubicBezTo>
                  <a:cubicBezTo>
                    <a:pt x="12031" y="39626"/>
                    <a:pt x="12570" y="39538"/>
                    <a:pt x="13083" y="39449"/>
                  </a:cubicBezTo>
                  <a:cubicBezTo>
                    <a:pt x="13810" y="39299"/>
                    <a:pt x="14537" y="39148"/>
                    <a:pt x="15239" y="38948"/>
                  </a:cubicBezTo>
                  <a:cubicBezTo>
                    <a:pt x="16392" y="38622"/>
                    <a:pt x="18121" y="38096"/>
                    <a:pt x="18372" y="36742"/>
                  </a:cubicBezTo>
                  <a:cubicBezTo>
                    <a:pt x="18422" y="36366"/>
                    <a:pt x="18347" y="36016"/>
                    <a:pt x="18271" y="35665"/>
                  </a:cubicBezTo>
                  <a:cubicBezTo>
                    <a:pt x="18196" y="35289"/>
                    <a:pt x="18096" y="34913"/>
                    <a:pt x="18021" y="34537"/>
                  </a:cubicBezTo>
                  <a:cubicBezTo>
                    <a:pt x="17845" y="33785"/>
                    <a:pt x="17645" y="33033"/>
                    <a:pt x="17419" y="32281"/>
                  </a:cubicBezTo>
                  <a:cubicBezTo>
                    <a:pt x="15765" y="26291"/>
                    <a:pt x="13309" y="20552"/>
                    <a:pt x="10803" y="14863"/>
                  </a:cubicBezTo>
                  <a:cubicBezTo>
                    <a:pt x="9474" y="11905"/>
                    <a:pt x="8171" y="8923"/>
                    <a:pt x="6843" y="5965"/>
                  </a:cubicBezTo>
                  <a:cubicBezTo>
                    <a:pt x="6492" y="5213"/>
                    <a:pt x="6141" y="4436"/>
                    <a:pt x="5790" y="3685"/>
                  </a:cubicBezTo>
                  <a:cubicBezTo>
                    <a:pt x="5489" y="3008"/>
                    <a:pt x="5214" y="2281"/>
                    <a:pt x="4863" y="1629"/>
                  </a:cubicBezTo>
                  <a:cubicBezTo>
                    <a:pt x="4587" y="1103"/>
                    <a:pt x="4236" y="602"/>
                    <a:pt x="3735" y="301"/>
                  </a:cubicBezTo>
                  <a:cubicBezTo>
                    <a:pt x="3418" y="101"/>
                    <a:pt x="3067" y="0"/>
                    <a:pt x="27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70"/>
            <p:cNvSpPr/>
            <p:nvPr/>
          </p:nvSpPr>
          <p:spPr>
            <a:xfrm>
              <a:off x="2661818" y="2196121"/>
              <a:ext cx="261969" cy="196153"/>
            </a:xfrm>
            <a:custGeom>
              <a:rect b="b" l="l" r="r" t="t"/>
              <a:pathLst>
                <a:path extrusionOk="0" h="11054" w="14763">
                  <a:moveTo>
                    <a:pt x="6166" y="1"/>
                  </a:moveTo>
                  <a:lnTo>
                    <a:pt x="0" y="7344"/>
                  </a:lnTo>
                  <a:lnTo>
                    <a:pt x="7444" y="11053"/>
                  </a:lnTo>
                  <a:lnTo>
                    <a:pt x="12381" y="11053"/>
                  </a:lnTo>
                  <a:lnTo>
                    <a:pt x="14762" y="2833"/>
                  </a:lnTo>
                  <a:lnTo>
                    <a:pt x="92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70"/>
            <p:cNvSpPr/>
            <p:nvPr/>
          </p:nvSpPr>
          <p:spPr>
            <a:xfrm>
              <a:off x="2800570" y="2224584"/>
              <a:ext cx="275757" cy="813555"/>
            </a:xfrm>
            <a:custGeom>
              <a:rect b="b" l="l" r="r" t="t"/>
              <a:pathLst>
                <a:path extrusionOk="0" h="45847" w="15540">
                  <a:moveTo>
                    <a:pt x="4688" y="1"/>
                  </a:moveTo>
                  <a:lnTo>
                    <a:pt x="1881" y="38121"/>
                  </a:lnTo>
                  <a:cubicBezTo>
                    <a:pt x="1881" y="38121"/>
                    <a:pt x="1" y="41530"/>
                    <a:pt x="1455" y="43535"/>
                  </a:cubicBezTo>
                  <a:cubicBezTo>
                    <a:pt x="2457" y="44938"/>
                    <a:pt x="4111" y="45790"/>
                    <a:pt x="5841" y="45840"/>
                  </a:cubicBezTo>
                  <a:cubicBezTo>
                    <a:pt x="5933" y="45844"/>
                    <a:pt x="6026" y="45846"/>
                    <a:pt x="6118" y="45846"/>
                  </a:cubicBezTo>
                  <a:cubicBezTo>
                    <a:pt x="7727" y="45846"/>
                    <a:pt x="9302" y="45237"/>
                    <a:pt x="10653" y="44337"/>
                  </a:cubicBezTo>
                  <a:cubicBezTo>
                    <a:pt x="13109" y="42657"/>
                    <a:pt x="14838" y="39926"/>
                    <a:pt x="15189" y="36968"/>
                  </a:cubicBezTo>
                  <a:cubicBezTo>
                    <a:pt x="15540" y="34011"/>
                    <a:pt x="14437" y="30903"/>
                    <a:pt x="12257" y="28873"/>
                  </a:cubicBezTo>
                  <a:cubicBezTo>
                    <a:pt x="11555" y="28246"/>
                    <a:pt x="10753" y="27695"/>
                    <a:pt x="10227" y="26893"/>
                  </a:cubicBezTo>
                  <a:cubicBezTo>
                    <a:pt x="9349" y="25590"/>
                    <a:pt x="7745" y="22732"/>
                    <a:pt x="8297" y="21254"/>
                  </a:cubicBezTo>
                  <a:cubicBezTo>
                    <a:pt x="8848" y="19750"/>
                    <a:pt x="9775" y="18447"/>
                    <a:pt x="10552" y="17068"/>
                  </a:cubicBezTo>
                  <a:cubicBezTo>
                    <a:pt x="11856" y="14763"/>
                    <a:pt x="14237" y="11655"/>
                    <a:pt x="13936" y="9023"/>
                  </a:cubicBezTo>
                  <a:cubicBezTo>
                    <a:pt x="12958" y="301"/>
                    <a:pt x="4688" y="1"/>
                    <a:pt x="46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70"/>
            <p:cNvSpPr/>
            <p:nvPr/>
          </p:nvSpPr>
          <p:spPr>
            <a:xfrm>
              <a:off x="2861064" y="2263730"/>
              <a:ext cx="173014" cy="717821"/>
            </a:xfrm>
            <a:custGeom>
              <a:rect b="b" l="l" r="r" t="t"/>
              <a:pathLst>
                <a:path extrusionOk="0" h="40452" w="9750">
                  <a:moveTo>
                    <a:pt x="2407" y="0"/>
                  </a:moveTo>
                  <a:lnTo>
                    <a:pt x="2407" y="0"/>
                  </a:lnTo>
                  <a:cubicBezTo>
                    <a:pt x="3459" y="276"/>
                    <a:pt x="4437" y="777"/>
                    <a:pt x="5289" y="1454"/>
                  </a:cubicBezTo>
                  <a:cubicBezTo>
                    <a:pt x="6116" y="2155"/>
                    <a:pt x="6818" y="2983"/>
                    <a:pt x="7319" y="3935"/>
                  </a:cubicBezTo>
                  <a:cubicBezTo>
                    <a:pt x="7795" y="4887"/>
                    <a:pt x="8146" y="5915"/>
                    <a:pt x="8196" y="6993"/>
                  </a:cubicBezTo>
                  <a:cubicBezTo>
                    <a:pt x="8271" y="8045"/>
                    <a:pt x="8096" y="9123"/>
                    <a:pt x="7770" y="10125"/>
                  </a:cubicBezTo>
                  <a:cubicBezTo>
                    <a:pt x="7118" y="12181"/>
                    <a:pt x="5991" y="14035"/>
                    <a:pt x="5088" y="16040"/>
                  </a:cubicBezTo>
                  <a:cubicBezTo>
                    <a:pt x="4637" y="17043"/>
                    <a:pt x="4261" y="18070"/>
                    <a:pt x="4036" y="19173"/>
                  </a:cubicBezTo>
                  <a:cubicBezTo>
                    <a:pt x="3810" y="20251"/>
                    <a:pt x="3760" y="21404"/>
                    <a:pt x="4011" y="22506"/>
                  </a:cubicBezTo>
                  <a:cubicBezTo>
                    <a:pt x="4261" y="23609"/>
                    <a:pt x="4838" y="24612"/>
                    <a:pt x="5439" y="25489"/>
                  </a:cubicBezTo>
                  <a:cubicBezTo>
                    <a:pt x="6066" y="26416"/>
                    <a:pt x="6767" y="27243"/>
                    <a:pt x="7344" y="28146"/>
                  </a:cubicBezTo>
                  <a:cubicBezTo>
                    <a:pt x="7920" y="29048"/>
                    <a:pt x="8447" y="30000"/>
                    <a:pt x="8798" y="31003"/>
                  </a:cubicBezTo>
                  <a:cubicBezTo>
                    <a:pt x="9148" y="32005"/>
                    <a:pt x="9349" y="33058"/>
                    <a:pt x="9249" y="34111"/>
                  </a:cubicBezTo>
                  <a:cubicBezTo>
                    <a:pt x="9249" y="34637"/>
                    <a:pt x="9098" y="35163"/>
                    <a:pt x="8948" y="35664"/>
                  </a:cubicBezTo>
                  <a:cubicBezTo>
                    <a:pt x="8772" y="36166"/>
                    <a:pt x="8547" y="36642"/>
                    <a:pt x="8246" y="37093"/>
                  </a:cubicBezTo>
                  <a:cubicBezTo>
                    <a:pt x="7695" y="37995"/>
                    <a:pt x="6893" y="38747"/>
                    <a:pt x="6016" y="39324"/>
                  </a:cubicBezTo>
                  <a:cubicBezTo>
                    <a:pt x="5113" y="39900"/>
                    <a:pt x="4061" y="40251"/>
                    <a:pt x="2983" y="40326"/>
                  </a:cubicBezTo>
                  <a:cubicBezTo>
                    <a:pt x="2898" y="40330"/>
                    <a:pt x="2812" y="40332"/>
                    <a:pt x="2725" y="40332"/>
                  </a:cubicBezTo>
                  <a:cubicBezTo>
                    <a:pt x="2278" y="40332"/>
                    <a:pt x="1820" y="40277"/>
                    <a:pt x="1379" y="40151"/>
                  </a:cubicBezTo>
                  <a:cubicBezTo>
                    <a:pt x="878" y="40025"/>
                    <a:pt x="376" y="39750"/>
                    <a:pt x="1" y="39374"/>
                  </a:cubicBezTo>
                  <a:lnTo>
                    <a:pt x="1" y="39374"/>
                  </a:lnTo>
                  <a:cubicBezTo>
                    <a:pt x="351" y="39775"/>
                    <a:pt x="853" y="40075"/>
                    <a:pt x="1379" y="40226"/>
                  </a:cubicBezTo>
                  <a:cubicBezTo>
                    <a:pt x="1880" y="40401"/>
                    <a:pt x="2457" y="40451"/>
                    <a:pt x="2983" y="40451"/>
                  </a:cubicBezTo>
                  <a:cubicBezTo>
                    <a:pt x="4086" y="40426"/>
                    <a:pt x="5189" y="40075"/>
                    <a:pt x="6141" y="39524"/>
                  </a:cubicBezTo>
                  <a:cubicBezTo>
                    <a:pt x="7068" y="38948"/>
                    <a:pt x="7920" y="38196"/>
                    <a:pt x="8522" y="37268"/>
                  </a:cubicBezTo>
                  <a:cubicBezTo>
                    <a:pt x="8848" y="36792"/>
                    <a:pt x="9073" y="36291"/>
                    <a:pt x="9274" y="35765"/>
                  </a:cubicBezTo>
                  <a:cubicBezTo>
                    <a:pt x="9449" y="35238"/>
                    <a:pt x="9600" y="34712"/>
                    <a:pt x="9650" y="34136"/>
                  </a:cubicBezTo>
                  <a:cubicBezTo>
                    <a:pt x="9750" y="33033"/>
                    <a:pt x="9549" y="31905"/>
                    <a:pt x="9199" y="30852"/>
                  </a:cubicBezTo>
                  <a:cubicBezTo>
                    <a:pt x="8823" y="29800"/>
                    <a:pt x="8296" y="28822"/>
                    <a:pt x="7720" y="27895"/>
                  </a:cubicBezTo>
                  <a:cubicBezTo>
                    <a:pt x="7118" y="26968"/>
                    <a:pt x="6442" y="26115"/>
                    <a:pt x="5840" y="25238"/>
                  </a:cubicBezTo>
                  <a:cubicBezTo>
                    <a:pt x="5239" y="24361"/>
                    <a:pt x="4712" y="23409"/>
                    <a:pt x="4487" y="22381"/>
                  </a:cubicBezTo>
                  <a:cubicBezTo>
                    <a:pt x="4261" y="21379"/>
                    <a:pt x="4286" y="20301"/>
                    <a:pt x="4487" y="19273"/>
                  </a:cubicBezTo>
                  <a:cubicBezTo>
                    <a:pt x="4712" y="18221"/>
                    <a:pt x="5063" y="17218"/>
                    <a:pt x="5489" y="16216"/>
                  </a:cubicBezTo>
                  <a:cubicBezTo>
                    <a:pt x="6366" y="14261"/>
                    <a:pt x="7519" y="12356"/>
                    <a:pt x="8121" y="10226"/>
                  </a:cubicBezTo>
                  <a:cubicBezTo>
                    <a:pt x="8422" y="9173"/>
                    <a:pt x="8597" y="8070"/>
                    <a:pt x="8497" y="6968"/>
                  </a:cubicBezTo>
                  <a:cubicBezTo>
                    <a:pt x="8422" y="5840"/>
                    <a:pt x="8046" y="4787"/>
                    <a:pt x="7519" y="3810"/>
                  </a:cubicBezTo>
                  <a:cubicBezTo>
                    <a:pt x="6968" y="2857"/>
                    <a:pt x="6216" y="2030"/>
                    <a:pt x="5364" y="1353"/>
                  </a:cubicBezTo>
                  <a:cubicBezTo>
                    <a:pt x="4487" y="702"/>
                    <a:pt x="3484" y="226"/>
                    <a:pt x="24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70"/>
            <p:cNvSpPr/>
            <p:nvPr/>
          </p:nvSpPr>
          <p:spPr>
            <a:xfrm>
              <a:off x="2833931" y="2224584"/>
              <a:ext cx="140558" cy="158835"/>
            </a:xfrm>
            <a:custGeom>
              <a:rect b="b" l="l" r="r" t="t"/>
              <a:pathLst>
                <a:path extrusionOk="0" h="8951" w="7921">
                  <a:moveTo>
                    <a:pt x="2808" y="1"/>
                  </a:moveTo>
                  <a:lnTo>
                    <a:pt x="928" y="1930"/>
                  </a:lnTo>
                  <a:lnTo>
                    <a:pt x="1" y="5765"/>
                  </a:lnTo>
                  <a:cubicBezTo>
                    <a:pt x="1" y="5765"/>
                    <a:pt x="1827" y="8951"/>
                    <a:pt x="3762" y="8951"/>
                  </a:cubicBezTo>
                  <a:cubicBezTo>
                    <a:pt x="4361" y="8951"/>
                    <a:pt x="4971" y="8645"/>
                    <a:pt x="5540" y="7845"/>
                  </a:cubicBezTo>
                  <a:cubicBezTo>
                    <a:pt x="7921" y="4487"/>
                    <a:pt x="2808" y="1"/>
                    <a:pt x="28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0"/>
            <p:cNvSpPr/>
            <p:nvPr/>
          </p:nvSpPr>
          <p:spPr>
            <a:xfrm>
              <a:off x="2273548" y="3397829"/>
              <a:ext cx="310005" cy="671560"/>
            </a:xfrm>
            <a:custGeom>
              <a:rect b="b" l="l" r="r" t="t"/>
              <a:pathLst>
                <a:path extrusionOk="0" h="37845" w="17470">
                  <a:moveTo>
                    <a:pt x="1" y="0"/>
                  </a:moveTo>
                  <a:cubicBezTo>
                    <a:pt x="1680" y="652"/>
                    <a:pt x="3184" y="1654"/>
                    <a:pt x="4437" y="2933"/>
                  </a:cubicBezTo>
                  <a:cubicBezTo>
                    <a:pt x="5690" y="4186"/>
                    <a:pt x="6717" y="5639"/>
                    <a:pt x="7570" y="7193"/>
                  </a:cubicBezTo>
                  <a:cubicBezTo>
                    <a:pt x="9249" y="10326"/>
                    <a:pt x="10201" y="13785"/>
                    <a:pt x="11179" y="17243"/>
                  </a:cubicBezTo>
                  <a:cubicBezTo>
                    <a:pt x="12181" y="20677"/>
                    <a:pt x="13184" y="24136"/>
                    <a:pt x="14211" y="27569"/>
                  </a:cubicBezTo>
                  <a:cubicBezTo>
                    <a:pt x="15264" y="31003"/>
                    <a:pt x="16342" y="34436"/>
                    <a:pt x="17469" y="37845"/>
                  </a:cubicBezTo>
                  <a:cubicBezTo>
                    <a:pt x="16617" y="34361"/>
                    <a:pt x="15715" y="30878"/>
                    <a:pt x="14788" y="27419"/>
                  </a:cubicBezTo>
                  <a:cubicBezTo>
                    <a:pt x="13860" y="23935"/>
                    <a:pt x="12883" y="20476"/>
                    <a:pt x="11905" y="17018"/>
                  </a:cubicBezTo>
                  <a:cubicBezTo>
                    <a:pt x="10928" y="13584"/>
                    <a:pt x="9925" y="10050"/>
                    <a:pt x="8096" y="6892"/>
                  </a:cubicBezTo>
                  <a:cubicBezTo>
                    <a:pt x="7169" y="5313"/>
                    <a:pt x="6041" y="3860"/>
                    <a:pt x="4687" y="2657"/>
                  </a:cubicBezTo>
                  <a:cubicBezTo>
                    <a:pt x="3309" y="1454"/>
                    <a:pt x="1730" y="47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70"/>
            <p:cNvSpPr/>
            <p:nvPr/>
          </p:nvSpPr>
          <p:spPr>
            <a:xfrm>
              <a:off x="2047169" y="2888150"/>
              <a:ext cx="977554" cy="850358"/>
            </a:xfrm>
            <a:custGeom>
              <a:rect b="b" l="l" r="r" t="t"/>
              <a:pathLst>
                <a:path extrusionOk="0" h="47921" w="55089">
                  <a:moveTo>
                    <a:pt x="14612" y="0"/>
                  </a:moveTo>
                  <a:cubicBezTo>
                    <a:pt x="13785" y="4361"/>
                    <a:pt x="9073" y="9574"/>
                    <a:pt x="1" y="11980"/>
                  </a:cubicBezTo>
                  <a:cubicBezTo>
                    <a:pt x="8296" y="13960"/>
                    <a:pt x="19926" y="21654"/>
                    <a:pt x="26968" y="27243"/>
                  </a:cubicBezTo>
                  <a:cubicBezTo>
                    <a:pt x="31279" y="30677"/>
                    <a:pt x="38572" y="37569"/>
                    <a:pt x="41981" y="47920"/>
                  </a:cubicBezTo>
                  <a:cubicBezTo>
                    <a:pt x="43984" y="44499"/>
                    <a:pt x="47466" y="42545"/>
                    <a:pt x="50920" y="42545"/>
                  </a:cubicBezTo>
                  <a:cubicBezTo>
                    <a:pt x="52350" y="42545"/>
                    <a:pt x="53775" y="42880"/>
                    <a:pt x="55089" y="43584"/>
                  </a:cubicBezTo>
                  <a:cubicBezTo>
                    <a:pt x="52131" y="32056"/>
                    <a:pt x="47520" y="22456"/>
                    <a:pt x="39951" y="14512"/>
                  </a:cubicBezTo>
                  <a:cubicBezTo>
                    <a:pt x="31981" y="6166"/>
                    <a:pt x="24487" y="2181"/>
                    <a:pt x="146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70"/>
            <p:cNvSpPr/>
            <p:nvPr/>
          </p:nvSpPr>
          <p:spPr>
            <a:xfrm>
              <a:off x="1970669" y="2865472"/>
              <a:ext cx="1082516" cy="917949"/>
            </a:xfrm>
            <a:custGeom>
              <a:rect b="b" l="l" r="r" t="t"/>
              <a:pathLst>
                <a:path extrusionOk="0" h="51730" w="61004">
                  <a:moveTo>
                    <a:pt x="19700" y="2531"/>
                  </a:moveTo>
                  <a:cubicBezTo>
                    <a:pt x="29299" y="4837"/>
                    <a:pt x="36267" y="8922"/>
                    <a:pt x="43510" y="16516"/>
                  </a:cubicBezTo>
                  <a:cubicBezTo>
                    <a:pt x="50151" y="23484"/>
                    <a:pt x="54738" y="31980"/>
                    <a:pt x="57846" y="43108"/>
                  </a:cubicBezTo>
                  <a:cubicBezTo>
                    <a:pt x="56978" y="42868"/>
                    <a:pt x="56092" y="42751"/>
                    <a:pt x="55206" y="42751"/>
                  </a:cubicBezTo>
                  <a:cubicBezTo>
                    <a:pt x="52024" y="42751"/>
                    <a:pt x="48853" y="44256"/>
                    <a:pt x="46618" y="46943"/>
                  </a:cubicBezTo>
                  <a:cubicBezTo>
                    <a:pt x="43109" y="37920"/>
                    <a:pt x="36768" y="31554"/>
                    <a:pt x="31931" y="27694"/>
                  </a:cubicBezTo>
                  <a:cubicBezTo>
                    <a:pt x="25440" y="22531"/>
                    <a:pt x="15740" y="16090"/>
                    <a:pt x="7845" y="13233"/>
                  </a:cubicBezTo>
                  <a:cubicBezTo>
                    <a:pt x="14913" y="10551"/>
                    <a:pt x="18547" y="6115"/>
                    <a:pt x="19700" y="2531"/>
                  </a:cubicBezTo>
                  <a:close/>
                  <a:moveTo>
                    <a:pt x="18096" y="0"/>
                  </a:moveTo>
                  <a:lnTo>
                    <a:pt x="17896" y="1078"/>
                  </a:lnTo>
                  <a:cubicBezTo>
                    <a:pt x="17194" y="4712"/>
                    <a:pt x="13159" y="9825"/>
                    <a:pt x="4061" y="12256"/>
                  </a:cubicBezTo>
                  <a:lnTo>
                    <a:pt x="1" y="13333"/>
                  </a:lnTo>
                  <a:lnTo>
                    <a:pt x="4086" y="14286"/>
                  </a:lnTo>
                  <a:cubicBezTo>
                    <a:pt x="12056" y="16166"/>
                    <a:pt x="23359" y="23584"/>
                    <a:pt x="30628" y="29349"/>
                  </a:cubicBezTo>
                  <a:cubicBezTo>
                    <a:pt x="35590" y="33283"/>
                    <a:pt x="42156" y="39975"/>
                    <a:pt x="45314" y="49524"/>
                  </a:cubicBezTo>
                  <a:lnTo>
                    <a:pt x="46041" y="51730"/>
                  </a:lnTo>
                  <a:lnTo>
                    <a:pt x="47219" y="49725"/>
                  </a:lnTo>
                  <a:cubicBezTo>
                    <a:pt x="49014" y="46633"/>
                    <a:pt x="52118" y="44864"/>
                    <a:pt x="55202" y="44864"/>
                  </a:cubicBezTo>
                  <a:cubicBezTo>
                    <a:pt x="56468" y="44864"/>
                    <a:pt x="57731" y="45162"/>
                    <a:pt x="58898" y="45790"/>
                  </a:cubicBezTo>
                  <a:lnTo>
                    <a:pt x="61004" y="46943"/>
                  </a:lnTo>
                  <a:lnTo>
                    <a:pt x="60402" y="44612"/>
                  </a:lnTo>
                  <a:cubicBezTo>
                    <a:pt x="57219" y="32105"/>
                    <a:pt x="52332" y="22732"/>
                    <a:pt x="45014" y="15063"/>
                  </a:cubicBezTo>
                  <a:cubicBezTo>
                    <a:pt x="37219" y="6892"/>
                    <a:pt x="29725" y="2607"/>
                    <a:pt x="19174" y="251"/>
                  </a:cubicBezTo>
                  <a:lnTo>
                    <a:pt x="180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70"/>
            <p:cNvSpPr/>
            <p:nvPr/>
          </p:nvSpPr>
          <p:spPr>
            <a:xfrm>
              <a:off x="2185939" y="2947295"/>
              <a:ext cx="786316" cy="713384"/>
            </a:xfrm>
            <a:custGeom>
              <a:rect b="b" l="l" r="r" t="t"/>
              <a:pathLst>
                <a:path extrusionOk="0" h="40202" w="44312">
                  <a:moveTo>
                    <a:pt x="10351" y="1"/>
                  </a:moveTo>
                  <a:cubicBezTo>
                    <a:pt x="7068" y="3234"/>
                    <a:pt x="6441" y="5289"/>
                    <a:pt x="0" y="8647"/>
                  </a:cubicBezTo>
                  <a:cubicBezTo>
                    <a:pt x="5965" y="10828"/>
                    <a:pt x="14311" y="16091"/>
                    <a:pt x="22206" y="23509"/>
                  </a:cubicBezTo>
                  <a:cubicBezTo>
                    <a:pt x="25289" y="26442"/>
                    <a:pt x="31805" y="32357"/>
                    <a:pt x="34386" y="40201"/>
                  </a:cubicBezTo>
                  <a:cubicBezTo>
                    <a:pt x="35893" y="37613"/>
                    <a:pt x="38541" y="36128"/>
                    <a:pt x="41159" y="36128"/>
                  </a:cubicBezTo>
                  <a:cubicBezTo>
                    <a:pt x="42243" y="36128"/>
                    <a:pt x="43321" y="36383"/>
                    <a:pt x="44311" y="36918"/>
                  </a:cubicBezTo>
                  <a:cubicBezTo>
                    <a:pt x="41504" y="27520"/>
                    <a:pt x="35589" y="18397"/>
                    <a:pt x="29900" y="12306"/>
                  </a:cubicBezTo>
                  <a:cubicBezTo>
                    <a:pt x="24211" y="6216"/>
                    <a:pt x="17845" y="1680"/>
                    <a:pt x="103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70"/>
            <p:cNvSpPr/>
            <p:nvPr/>
          </p:nvSpPr>
          <p:spPr>
            <a:xfrm>
              <a:off x="2178823" y="2944190"/>
              <a:ext cx="797868" cy="723162"/>
            </a:xfrm>
            <a:custGeom>
              <a:rect b="b" l="l" r="r" t="t"/>
              <a:pathLst>
                <a:path extrusionOk="0" h="40753" w="44963">
                  <a:moveTo>
                    <a:pt x="10802" y="351"/>
                  </a:moveTo>
                  <a:cubicBezTo>
                    <a:pt x="17594" y="1880"/>
                    <a:pt x="23935" y="5890"/>
                    <a:pt x="30201" y="12607"/>
                  </a:cubicBezTo>
                  <a:cubicBezTo>
                    <a:pt x="36592" y="19449"/>
                    <a:pt x="41905" y="28471"/>
                    <a:pt x="44462" y="36792"/>
                  </a:cubicBezTo>
                  <a:cubicBezTo>
                    <a:pt x="43519" y="36349"/>
                    <a:pt x="42517" y="36137"/>
                    <a:pt x="41515" y="36137"/>
                  </a:cubicBezTo>
                  <a:cubicBezTo>
                    <a:pt x="38948" y="36137"/>
                    <a:pt x="36381" y="37530"/>
                    <a:pt x="34812" y="40000"/>
                  </a:cubicBezTo>
                  <a:cubicBezTo>
                    <a:pt x="32256" y="32532"/>
                    <a:pt x="26266" y="26918"/>
                    <a:pt x="23033" y="23885"/>
                  </a:cubicBezTo>
                  <a:lnTo>
                    <a:pt x="22707" y="23584"/>
                  </a:lnTo>
                  <a:cubicBezTo>
                    <a:pt x="15489" y="16767"/>
                    <a:pt x="7319" y="11278"/>
                    <a:pt x="802" y="8797"/>
                  </a:cubicBezTo>
                  <a:cubicBezTo>
                    <a:pt x="5364" y="6391"/>
                    <a:pt x="6918" y="4612"/>
                    <a:pt x="8722" y="2582"/>
                  </a:cubicBezTo>
                  <a:cubicBezTo>
                    <a:pt x="9349" y="1880"/>
                    <a:pt x="10000" y="1153"/>
                    <a:pt x="10802" y="351"/>
                  </a:cubicBezTo>
                  <a:close/>
                  <a:moveTo>
                    <a:pt x="10702" y="0"/>
                  </a:moveTo>
                  <a:lnTo>
                    <a:pt x="10627" y="50"/>
                  </a:lnTo>
                  <a:cubicBezTo>
                    <a:pt x="9800" y="902"/>
                    <a:pt x="9123" y="1654"/>
                    <a:pt x="8471" y="2381"/>
                  </a:cubicBezTo>
                  <a:cubicBezTo>
                    <a:pt x="6667" y="4436"/>
                    <a:pt x="5088" y="6216"/>
                    <a:pt x="326" y="8697"/>
                  </a:cubicBezTo>
                  <a:lnTo>
                    <a:pt x="0" y="8847"/>
                  </a:lnTo>
                  <a:lnTo>
                    <a:pt x="351" y="8973"/>
                  </a:lnTo>
                  <a:cubicBezTo>
                    <a:pt x="6892" y="11379"/>
                    <a:pt x="15163" y="16918"/>
                    <a:pt x="22507" y="23810"/>
                  </a:cubicBezTo>
                  <a:lnTo>
                    <a:pt x="22807" y="24111"/>
                  </a:lnTo>
                  <a:cubicBezTo>
                    <a:pt x="26065" y="27168"/>
                    <a:pt x="32131" y="32883"/>
                    <a:pt x="34637" y="40426"/>
                  </a:cubicBezTo>
                  <a:lnTo>
                    <a:pt x="34737" y="40752"/>
                  </a:lnTo>
                  <a:lnTo>
                    <a:pt x="34913" y="40451"/>
                  </a:lnTo>
                  <a:cubicBezTo>
                    <a:pt x="36397" y="37908"/>
                    <a:pt x="38964" y="36447"/>
                    <a:pt x="41517" y="36447"/>
                  </a:cubicBezTo>
                  <a:cubicBezTo>
                    <a:pt x="42586" y="36447"/>
                    <a:pt x="43653" y="36703"/>
                    <a:pt x="44637" y="37243"/>
                  </a:cubicBezTo>
                  <a:lnTo>
                    <a:pt x="44963" y="37419"/>
                  </a:lnTo>
                  <a:lnTo>
                    <a:pt x="44863" y="37043"/>
                  </a:lnTo>
                  <a:cubicBezTo>
                    <a:pt x="42331" y="28597"/>
                    <a:pt x="36943" y="19374"/>
                    <a:pt x="30426" y="12381"/>
                  </a:cubicBezTo>
                  <a:cubicBezTo>
                    <a:pt x="24086" y="5589"/>
                    <a:pt x="17669" y="1554"/>
                    <a:pt x="10777" y="25"/>
                  </a:cubicBezTo>
                  <a:lnTo>
                    <a:pt x="107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70"/>
            <p:cNvSpPr/>
            <p:nvPr/>
          </p:nvSpPr>
          <p:spPr>
            <a:xfrm>
              <a:off x="2303786" y="2262381"/>
              <a:ext cx="701371" cy="1018137"/>
            </a:xfrm>
            <a:custGeom>
              <a:rect b="b" l="l" r="r" t="t"/>
              <a:pathLst>
                <a:path extrusionOk="0" h="57376" w="39525">
                  <a:moveTo>
                    <a:pt x="22368" y="0"/>
                  </a:moveTo>
                  <a:cubicBezTo>
                    <a:pt x="16001" y="0"/>
                    <a:pt x="7344" y="1079"/>
                    <a:pt x="7344" y="1079"/>
                  </a:cubicBezTo>
                  <a:cubicBezTo>
                    <a:pt x="7344" y="1079"/>
                    <a:pt x="3660" y="31831"/>
                    <a:pt x="2006" y="40026"/>
                  </a:cubicBezTo>
                  <a:cubicBezTo>
                    <a:pt x="1655" y="41831"/>
                    <a:pt x="928" y="43510"/>
                    <a:pt x="1" y="45164"/>
                  </a:cubicBezTo>
                  <a:cubicBezTo>
                    <a:pt x="527" y="45941"/>
                    <a:pt x="1229" y="46618"/>
                    <a:pt x="1906" y="47219"/>
                  </a:cubicBezTo>
                  <a:cubicBezTo>
                    <a:pt x="2933" y="48146"/>
                    <a:pt x="4036" y="48949"/>
                    <a:pt x="5139" y="49725"/>
                  </a:cubicBezTo>
                  <a:cubicBezTo>
                    <a:pt x="6968" y="50979"/>
                    <a:pt x="8848" y="52131"/>
                    <a:pt x="10728" y="53284"/>
                  </a:cubicBezTo>
                  <a:cubicBezTo>
                    <a:pt x="12958" y="54638"/>
                    <a:pt x="15264" y="55941"/>
                    <a:pt x="17720" y="56793"/>
                  </a:cubicBezTo>
                  <a:cubicBezTo>
                    <a:pt x="18689" y="57116"/>
                    <a:pt x="19701" y="57376"/>
                    <a:pt x="20735" y="57376"/>
                  </a:cubicBezTo>
                  <a:cubicBezTo>
                    <a:pt x="20825" y="57376"/>
                    <a:pt x="20914" y="57374"/>
                    <a:pt x="21003" y="57370"/>
                  </a:cubicBezTo>
                  <a:cubicBezTo>
                    <a:pt x="21580" y="57319"/>
                    <a:pt x="22131" y="57169"/>
                    <a:pt x="22633" y="56918"/>
                  </a:cubicBezTo>
                  <a:cubicBezTo>
                    <a:pt x="23059" y="56718"/>
                    <a:pt x="23485" y="56417"/>
                    <a:pt x="23635" y="55941"/>
                  </a:cubicBezTo>
                  <a:cubicBezTo>
                    <a:pt x="23735" y="55565"/>
                    <a:pt x="23610" y="55139"/>
                    <a:pt x="23435" y="54788"/>
                  </a:cubicBezTo>
                  <a:cubicBezTo>
                    <a:pt x="23334" y="54563"/>
                    <a:pt x="23184" y="54337"/>
                    <a:pt x="23034" y="54111"/>
                  </a:cubicBezTo>
                  <a:cubicBezTo>
                    <a:pt x="21906" y="52883"/>
                    <a:pt x="20928" y="51806"/>
                    <a:pt x="20201" y="50979"/>
                  </a:cubicBezTo>
                  <a:cubicBezTo>
                    <a:pt x="16066" y="46192"/>
                    <a:pt x="17444" y="36367"/>
                    <a:pt x="17445" y="36367"/>
                  </a:cubicBezTo>
                  <a:lnTo>
                    <a:pt x="17445" y="36367"/>
                  </a:lnTo>
                  <a:cubicBezTo>
                    <a:pt x="17445" y="36367"/>
                    <a:pt x="21476" y="40131"/>
                    <a:pt x="27452" y="40131"/>
                  </a:cubicBezTo>
                  <a:cubicBezTo>
                    <a:pt x="28073" y="40131"/>
                    <a:pt x="28714" y="40091"/>
                    <a:pt x="29374" y="40001"/>
                  </a:cubicBezTo>
                  <a:cubicBezTo>
                    <a:pt x="31405" y="39700"/>
                    <a:pt x="33109" y="36668"/>
                    <a:pt x="34262" y="33786"/>
                  </a:cubicBezTo>
                  <a:cubicBezTo>
                    <a:pt x="32983" y="32758"/>
                    <a:pt x="32081" y="31204"/>
                    <a:pt x="31881" y="29600"/>
                  </a:cubicBezTo>
                  <a:lnTo>
                    <a:pt x="31881" y="29600"/>
                  </a:lnTo>
                  <a:cubicBezTo>
                    <a:pt x="32608" y="30678"/>
                    <a:pt x="33735" y="31455"/>
                    <a:pt x="34988" y="31806"/>
                  </a:cubicBezTo>
                  <a:cubicBezTo>
                    <a:pt x="35640" y="29901"/>
                    <a:pt x="36016" y="28397"/>
                    <a:pt x="36016" y="28397"/>
                  </a:cubicBezTo>
                  <a:cubicBezTo>
                    <a:pt x="36818" y="28171"/>
                    <a:pt x="37971" y="28171"/>
                    <a:pt x="38648" y="27645"/>
                  </a:cubicBezTo>
                  <a:cubicBezTo>
                    <a:pt x="38973" y="27394"/>
                    <a:pt x="39299" y="27094"/>
                    <a:pt x="39425" y="26693"/>
                  </a:cubicBezTo>
                  <a:cubicBezTo>
                    <a:pt x="39525" y="26342"/>
                    <a:pt x="39450" y="25966"/>
                    <a:pt x="39374" y="25590"/>
                  </a:cubicBezTo>
                  <a:cubicBezTo>
                    <a:pt x="39174" y="24738"/>
                    <a:pt x="38522" y="23560"/>
                    <a:pt x="38347" y="22708"/>
                  </a:cubicBezTo>
                  <a:cubicBezTo>
                    <a:pt x="37695" y="19876"/>
                    <a:pt x="38096" y="16918"/>
                    <a:pt x="38197" y="14036"/>
                  </a:cubicBezTo>
                  <a:cubicBezTo>
                    <a:pt x="38322" y="11129"/>
                    <a:pt x="38096" y="8046"/>
                    <a:pt x="36442" y="5640"/>
                  </a:cubicBezTo>
                  <a:cubicBezTo>
                    <a:pt x="33309" y="1104"/>
                    <a:pt x="30026" y="1054"/>
                    <a:pt x="27520" y="427"/>
                  </a:cubicBezTo>
                  <a:cubicBezTo>
                    <a:pt x="26310" y="117"/>
                    <a:pt x="24463" y="0"/>
                    <a:pt x="223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70"/>
            <p:cNvSpPr/>
            <p:nvPr/>
          </p:nvSpPr>
          <p:spPr>
            <a:xfrm>
              <a:off x="2555966" y="2796531"/>
              <a:ext cx="62285" cy="149005"/>
            </a:xfrm>
            <a:custGeom>
              <a:rect b="b" l="l" r="r" t="t"/>
              <a:pathLst>
                <a:path extrusionOk="0" h="8397" w="3510">
                  <a:moveTo>
                    <a:pt x="0" y="0"/>
                  </a:moveTo>
                  <a:lnTo>
                    <a:pt x="0" y="0"/>
                  </a:lnTo>
                  <a:cubicBezTo>
                    <a:pt x="76" y="2933"/>
                    <a:pt x="1178" y="6065"/>
                    <a:pt x="2983" y="8396"/>
                  </a:cubicBezTo>
                  <a:lnTo>
                    <a:pt x="3509" y="6316"/>
                  </a:lnTo>
                  <a:cubicBezTo>
                    <a:pt x="1655" y="4737"/>
                    <a:pt x="777" y="2306"/>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70"/>
            <p:cNvSpPr/>
            <p:nvPr/>
          </p:nvSpPr>
          <p:spPr>
            <a:xfrm>
              <a:off x="2781014" y="2879189"/>
              <a:ext cx="120985" cy="165295"/>
            </a:xfrm>
            <a:custGeom>
              <a:rect b="b" l="l" r="r" t="t"/>
              <a:pathLst>
                <a:path extrusionOk="0" h="9315" w="6818">
                  <a:moveTo>
                    <a:pt x="4835" y="0"/>
                  </a:moveTo>
                  <a:cubicBezTo>
                    <a:pt x="4414" y="0"/>
                    <a:pt x="4006" y="211"/>
                    <a:pt x="3760" y="605"/>
                  </a:cubicBezTo>
                  <a:cubicBezTo>
                    <a:pt x="2882" y="2059"/>
                    <a:pt x="1429" y="3011"/>
                    <a:pt x="1028" y="3563"/>
                  </a:cubicBezTo>
                  <a:cubicBezTo>
                    <a:pt x="426" y="4390"/>
                    <a:pt x="0" y="5392"/>
                    <a:pt x="25" y="6420"/>
                  </a:cubicBezTo>
                  <a:cubicBezTo>
                    <a:pt x="25" y="7448"/>
                    <a:pt x="527" y="8525"/>
                    <a:pt x="1429" y="9052"/>
                  </a:cubicBezTo>
                  <a:cubicBezTo>
                    <a:pt x="1737" y="9231"/>
                    <a:pt x="2082" y="9314"/>
                    <a:pt x="2430" y="9314"/>
                  </a:cubicBezTo>
                  <a:cubicBezTo>
                    <a:pt x="3102" y="9314"/>
                    <a:pt x="3781" y="9004"/>
                    <a:pt x="4211" y="8475"/>
                  </a:cubicBezTo>
                  <a:lnTo>
                    <a:pt x="4211" y="8475"/>
                  </a:lnTo>
                  <a:cubicBezTo>
                    <a:pt x="4054" y="8643"/>
                    <a:pt x="3817" y="8726"/>
                    <a:pt x="3578" y="8726"/>
                  </a:cubicBezTo>
                  <a:cubicBezTo>
                    <a:pt x="3283" y="8726"/>
                    <a:pt x="2985" y="8599"/>
                    <a:pt x="2832" y="8350"/>
                  </a:cubicBezTo>
                  <a:cubicBezTo>
                    <a:pt x="2506" y="7849"/>
                    <a:pt x="2782" y="7197"/>
                    <a:pt x="3133" y="6721"/>
                  </a:cubicBezTo>
                  <a:cubicBezTo>
                    <a:pt x="3910" y="5643"/>
                    <a:pt x="5063" y="4891"/>
                    <a:pt x="5840" y="3814"/>
                  </a:cubicBezTo>
                  <a:cubicBezTo>
                    <a:pt x="6491" y="2886"/>
                    <a:pt x="6817" y="1783"/>
                    <a:pt x="6767" y="631"/>
                  </a:cubicBezTo>
                  <a:cubicBezTo>
                    <a:pt x="6266" y="605"/>
                    <a:pt x="5915" y="430"/>
                    <a:pt x="5514" y="204"/>
                  </a:cubicBezTo>
                  <a:lnTo>
                    <a:pt x="5489" y="179"/>
                  </a:lnTo>
                  <a:cubicBezTo>
                    <a:pt x="5282" y="58"/>
                    <a:pt x="5056" y="0"/>
                    <a:pt x="48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0"/>
            <p:cNvSpPr/>
            <p:nvPr/>
          </p:nvSpPr>
          <p:spPr>
            <a:xfrm>
              <a:off x="2798351" y="2463524"/>
              <a:ext cx="165916" cy="95078"/>
            </a:xfrm>
            <a:custGeom>
              <a:rect b="b" l="l" r="r" t="t"/>
              <a:pathLst>
                <a:path extrusionOk="0" h="5358" w="9350">
                  <a:moveTo>
                    <a:pt x="6889" y="1"/>
                  </a:moveTo>
                  <a:cubicBezTo>
                    <a:pt x="6763" y="1"/>
                    <a:pt x="6639" y="7"/>
                    <a:pt x="6517" y="19"/>
                  </a:cubicBezTo>
                  <a:cubicBezTo>
                    <a:pt x="5489" y="44"/>
                    <a:pt x="4612" y="596"/>
                    <a:pt x="3760" y="1097"/>
                  </a:cubicBezTo>
                  <a:cubicBezTo>
                    <a:pt x="3359" y="1323"/>
                    <a:pt x="2958" y="1623"/>
                    <a:pt x="2582" y="1924"/>
                  </a:cubicBezTo>
                  <a:cubicBezTo>
                    <a:pt x="2206" y="2225"/>
                    <a:pt x="1855" y="2551"/>
                    <a:pt x="1529" y="2902"/>
                  </a:cubicBezTo>
                  <a:cubicBezTo>
                    <a:pt x="903" y="3628"/>
                    <a:pt x="377" y="4405"/>
                    <a:pt x="1" y="5257"/>
                  </a:cubicBezTo>
                  <a:lnTo>
                    <a:pt x="151" y="5358"/>
                  </a:lnTo>
                  <a:cubicBezTo>
                    <a:pt x="452" y="5007"/>
                    <a:pt x="753" y="4681"/>
                    <a:pt x="1078" y="4380"/>
                  </a:cubicBezTo>
                  <a:cubicBezTo>
                    <a:pt x="1404" y="4079"/>
                    <a:pt x="1755" y="3804"/>
                    <a:pt x="2106" y="3553"/>
                  </a:cubicBezTo>
                  <a:cubicBezTo>
                    <a:pt x="2833" y="3052"/>
                    <a:pt x="3585" y="2626"/>
                    <a:pt x="4387" y="2325"/>
                  </a:cubicBezTo>
                  <a:cubicBezTo>
                    <a:pt x="4788" y="2175"/>
                    <a:pt x="5189" y="2074"/>
                    <a:pt x="5615" y="1999"/>
                  </a:cubicBezTo>
                  <a:cubicBezTo>
                    <a:pt x="6016" y="1924"/>
                    <a:pt x="6417" y="1824"/>
                    <a:pt x="6793" y="1724"/>
                  </a:cubicBezTo>
                  <a:cubicBezTo>
                    <a:pt x="7570" y="1498"/>
                    <a:pt x="8296" y="1298"/>
                    <a:pt x="9274" y="1222"/>
                  </a:cubicBezTo>
                  <a:lnTo>
                    <a:pt x="9349" y="1072"/>
                  </a:lnTo>
                  <a:cubicBezTo>
                    <a:pt x="9048" y="646"/>
                    <a:pt x="8572" y="370"/>
                    <a:pt x="8071" y="195"/>
                  </a:cubicBezTo>
                  <a:cubicBezTo>
                    <a:pt x="7691" y="62"/>
                    <a:pt x="7283" y="1"/>
                    <a:pt x="68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0"/>
            <p:cNvSpPr/>
            <p:nvPr/>
          </p:nvSpPr>
          <p:spPr>
            <a:xfrm>
              <a:off x="2020924" y="2133764"/>
              <a:ext cx="862815" cy="863330"/>
            </a:xfrm>
            <a:custGeom>
              <a:rect b="b" l="l" r="r" t="t"/>
              <a:pathLst>
                <a:path extrusionOk="0" h="48652" w="48623">
                  <a:moveTo>
                    <a:pt x="35250" y="0"/>
                  </a:moveTo>
                  <a:cubicBezTo>
                    <a:pt x="32496" y="0"/>
                    <a:pt x="29362" y="538"/>
                    <a:pt x="25891" y="1961"/>
                  </a:cubicBezTo>
                  <a:cubicBezTo>
                    <a:pt x="13585" y="6973"/>
                    <a:pt x="16618" y="21835"/>
                    <a:pt x="12457" y="25419"/>
                  </a:cubicBezTo>
                  <a:cubicBezTo>
                    <a:pt x="8322" y="29028"/>
                    <a:pt x="1" y="33339"/>
                    <a:pt x="7921" y="42913"/>
                  </a:cubicBezTo>
                  <a:cubicBezTo>
                    <a:pt x="11194" y="46883"/>
                    <a:pt x="16110" y="48651"/>
                    <a:pt x="20695" y="48651"/>
                  </a:cubicBezTo>
                  <a:cubicBezTo>
                    <a:pt x="27166" y="48651"/>
                    <a:pt x="32979" y="45128"/>
                    <a:pt x="32583" y="39304"/>
                  </a:cubicBezTo>
                  <a:cubicBezTo>
                    <a:pt x="31906" y="29304"/>
                    <a:pt x="31380" y="17374"/>
                    <a:pt x="37294" y="11134"/>
                  </a:cubicBezTo>
                  <a:cubicBezTo>
                    <a:pt x="42851" y="5295"/>
                    <a:pt x="47965" y="5118"/>
                    <a:pt x="48564" y="5118"/>
                  </a:cubicBezTo>
                  <a:cubicBezTo>
                    <a:pt x="48603" y="5118"/>
                    <a:pt x="48623" y="5119"/>
                    <a:pt x="48623" y="5119"/>
                  </a:cubicBezTo>
                  <a:cubicBezTo>
                    <a:pt x="48623" y="5119"/>
                    <a:pt x="43748" y="0"/>
                    <a:pt x="352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70"/>
            <p:cNvSpPr/>
            <p:nvPr/>
          </p:nvSpPr>
          <p:spPr>
            <a:xfrm>
              <a:off x="2084523" y="2138005"/>
              <a:ext cx="530593" cy="740357"/>
            </a:xfrm>
            <a:custGeom>
              <a:rect b="b" l="l" r="r" t="t"/>
              <a:pathLst>
                <a:path extrusionOk="0" h="41722" w="29901">
                  <a:moveTo>
                    <a:pt x="27543" y="1"/>
                  </a:moveTo>
                  <a:cubicBezTo>
                    <a:pt x="25916" y="1"/>
                    <a:pt x="24285" y="296"/>
                    <a:pt x="22733" y="819"/>
                  </a:cubicBezTo>
                  <a:cubicBezTo>
                    <a:pt x="20452" y="1621"/>
                    <a:pt x="18322" y="2925"/>
                    <a:pt x="16542" y="4604"/>
                  </a:cubicBezTo>
                  <a:cubicBezTo>
                    <a:pt x="15665" y="5456"/>
                    <a:pt x="14863" y="6358"/>
                    <a:pt x="14186" y="7386"/>
                  </a:cubicBezTo>
                  <a:cubicBezTo>
                    <a:pt x="13510" y="8413"/>
                    <a:pt x="12958" y="9516"/>
                    <a:pt x="12482" y="10619"/>
                  </a:cubicBezTo>
                  <a:cubicBezTo>
                    <a:pt x="11555" y="12875"/>
                    <a:pt x="10978" y="15256"/>
                    <a:pt x="10352" y="17586"/>
                  </a:cubicBezTo>
                  <a:cubicBezTo>
                    <a:pt x="10051" y="18739"/>
                    <a:pt x="9750" y="19917"/>
                    <a:pt x="9349" y="21045"/>
                  </a:cubicBezTo>
                  <a:cubicBezTo>
                    <a:pt x="8948" y="22148"/>
                    <a:pt x="8447" y="23251"/>
                    <a:pt x="7795" y="24228"/>
                  </a:cubicBezTo>
                  <a:cubicBezTo>
                    <a:pt x="7445" y="24679"/>
                    <a:pt x="7018" y="25080"/>
                    <a:pt x="6542" y="25431"/>
                  </a:cubicBezTo>
                  <a:cubicBezTo>
                    <a:pt x="6066" y="25782"/>
                    <a:pt x="5565" y="26133"/>
                    <a:pt x="5064" y="26459"/>
                  </a:cubicBezTo>
                  <a:cubicBezTo>
                    <a:pt x="4061" y="27110"/>
                    <a:pt x="3033" y="27812"/>
                    <a:pt x="2181" y="28689"/>
                  </a:cubicBezTo>
                  <a:cubicBezTo>
                    <a:pt x="1304" y="29566"/>
                    <a:pt x="653" y="30669"/>
                    <a:pt x="327" y="31872"/>
                  </a:cubicBezTo>
                  <a:cubicBezTo>
                    <a:pt x="1" y="33050"/>
                    <a:pt x="1" y="34303"/>
                    <a:pt x="176" y="35506"/>
                  </a:cubicBezTo>
                  <a:cubicBezTo>
                    <a:pt x="402" y="36734"/>
                    <a:pt x="953" y="37837"/>
                    <a:pt x="1605" y="38865"/>
                  </a:cubicBezTo>
                  <a:cubicBezTo>
                    <a:pt x="2257" y="39867"/>
                    <a:pt x="3059" y="40795"/>
                    <a:pt x="3835" y="41722"/>
                  </a:cubicBezTo>
                  <a:cubicBezTo>
                    <a:pt x="3084" y="40769"/>
                    <a:pt x="2357" y="39817"/>
                    <a:pt x="1730" y="38789"/>
                  </a:cubicBezTo>
                  <a:cubicBezTo>
                    <a:pt x="1104" y="37762"/>
                    <a:pt x="602" y="36659"/>
                    <a:pt x="427" y="35481"/>
                  </a:cubicBezTo>
                  <a:cubicBezTo>
                    <a:pt x="277" y="34303"/>
                    <a:pt x="302" y="33075"/>
                    <a:pt x="627" y="31947"/>
                  </a:cubicBezTo>
                  <a:cubicBezTo>
                    <a:pt x="953" y="30820"/>
                    <a:pt x="1605" y="29792"/>
                    <a:pt x="2457" y="28965"/>
                  </a:cubicBezTo>
                  <a:cubicBezTo>
                    <a:pt x="3309" y="28138"/>
                    <a:pt x="4287" y="27461"/>
                    <a:pt x="5314" y="26809"/>
                  </a:cubicBezTo>
                  <a:cubicBezTo>
                    <a:pt x="5815" y="26484"/>
                    <a:pt x="6317" y="26158"/>
                    <a:pt x="6818" y="25782"/>
                  </a:cubicBezTo>
                  <a:cubicBezTo>
                    <a:pt x="7294" y="25431"/>
                    <a:pt x="7770" y="25005"/>
                    <a:pt x="8146" y="24479"/>
                  </a:cubicBezTo>
                  <a:cubicBezTo>
                    <a:pt x="8873" y="23476"/>
                    <a:pt x="9374" y="22348"/>
                    <a:pt x="9800" y="21195"/>
                  </a:cubicBezTo>
                  <a:cubicBezTo>
                    <a:pt x="10201" y="20043"/>
                    <a:pt x="10527" y="18865"/>
                    <a:pt x="10828" y="17712"/>
                  </a:cubicBezTo>
                  <a:cubicBezTo>
                    <a:pt x="11430" y="15356"/>
                    <a:pt x="11981" y="13025"/>
                    <a:pt x="12883" y="10794"/>
                  </a:cubicBezTo>
                  <a:cubicBezTo>
                    <a:pt x="13359" y="9692"/>
                    <a:pt x="13886" y="8614"/>
                    <a:pt x="14537" y="7636"/>
                  </a:cubicBezTo>
                  <a:cubicBezTo>
                    <a:pt x="15189" y="6634"/>
                    <a:pt x="15966" y="5732"/>
                    <a:pt x="16818" y="4880"/>
                  </a:cubicBezTo>
                  <a:cubicBezTo>
                    <a:pt x="18522" y="3225"/>
                    <a:pt x="20577" y="1897"/>
                    <a:pt x="22833" y="1045"/>
                  </a:cubicBezTo>
                  <a:cubicBezTo>
                    <a:pt x="23936" y="644"/>
                    <a:pt x="25114" y="343"/>
                    <a:pt x="26317" y="193"/>
                  </a:cubicBezTo>
                  <a:cubicBezTo>
                    <a:pt x="26883" y="120"/>
                    <a:pt x="27461" y="83"/>
                    <a:pt x="28039" y="83"/>
                  </a:cubicBezTo>
                  <a:cubicBezTo>
                    <a:pt x="28664" y="83"/>
                    <a:pt x="29289" y="127"/>
                    <a:pt x="29901" y="218"/>
                  </a:cubicBezTo>
                  <a:cubicBezTo>
                    <a:pt x="29122" y="70"/>
                    <a:pt x="28333" y="1"/>
                    <a:pt x="275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70"/>
            <p:cNvSpPr/>
            <p:nvPr/>
          </p:nvSpPr>
          <p:spPr>
            <a:xfrm>
              <a:off x="2364724" y="2207921"/>
              <a:ext cx="510133" cy="776805"/>
            </a:xfrm>
            <a:custGeom>
              <a:rect b="b" l="l" r="r" t="t"/>
              <a:pathLst>
                <a:path extrusionOk="0" h="43776" w="28748">
                  <a:moveTo>
                    <a:pt x="25970" y="0"/>
                  </a:moveTo>
                  <a:cubicBezTo>
                    <a:pt x="23408" y="0"/>
                    <a:pt x="20846" y="712"/>
                    <a:pt x="18622" y="2017"/>
                  </a:cubicBezTo>
                  <a:cubicBezTo>
                    <a:pt x="15589" y="3797"/>
                    <a:pt x="13309" y="6754"/>
                    <a:pt x="12106" y="10037"/>
                  </a:cubicBezTo>
                  <a:cubicBezTo>
                    <a:pt x="11504" y="11691"/>
                    <a:pt x="11153" y="13446"/>
                    <a:pt x="11103" y="15225"/>
                  </a:cubicBezTo>
                  <a:cubicBezTo>
                    <a:pt x="11028" y="16980"/>
                    <a:pt x="11153" y="18709"/>
                    <a:pt x="11178" y="20438"/>
                  </a:cubicBezTo>
                  <a:cubicBezTo>
                    <a:pt x="11229" y="22193"/>
                    <a:pt x="11178" y="23922"/>
                    <a:pt x="10752" y="25576"/>
                  </a:cubicBezTo>
                  <a:cubicBezTo>
                    <a:pt x="10351" y="27230"/>
                    <a:pt x="9549" y="28809"/>
                    <a:pt x="8296" y="29962"/>
                  </a:cubicBezTo>
                  <a:cubicBezTo>
                    <a:pt x="7068" y="31140"/>
                    <a:pt x="5539" y="31967"/>
                    <a:pt x="4086" y="32970"/>
                  </a:cubicBezTo>
                  <a:cubicBezTo>
                    <a:pt x="3384" y="33471"/>
                    <a:pt x="2657" y="34022"/>
                    <a:pt x="2056" y="34674"/>
                  </a:cubicBezTo>
                  <a:cubicBezTo>
                    <a:pt x="1429" y="35326"/>
                    <a:pt x="928" y="36078"/>
                    <a:pt x="602" y="36930"/>
                  </a:cubicBezTo>
                  <a:cubicBezTo>
                    <a:pt x="0" y="38634"/>
                    <a:pt x="276" y="40689"/>
                    <a:pt x="1479" y="42068"/>
                  </a:cubicBezTo>
                  <a:cubicBezTo>
                    <a:pt x="2081" y="42769"/>
                    <a:pt x="2858" y="43296"/>
                    <a:pt x="3735" y="43571"/>
                  </a:cubicBezTo>
                  <a:cubicBezTo>
                    <a:pt x="4161" y="43697"/>
                    <a:pt x="4612" y="43772"/>
                    <a:pt x="5088" y="43772"/>
                  </a:cubicBezTo>
                  <a:cubicBezTo>
                    <a:pt x="5135" y="43774"/>
                    <a:pt x="5182" y="43776"/>
                    <a:pt x="5229" y="43776"/>
                  </a:cubicBezTo>
                  <a:cubicBezTo>
                    <a:pt x="5633" y="43776"/>
                    <a:pt x="6035" y="43684"/>
                    <a:pt x="6417" y="43571"/>
                  </a:cubicBezTo>
                  <a:cubicBezTo>
                    <a:pt x="7294" y="43321"/>
                    <a:pt x="8071" y="42794"/>
                    <a:pt x="8697" y="42168"/>
                  </a:cubicBezTo>
                  <a:cubicBezTo>
                    <a:pt x="9324" y="41516"/>
                    <a:pt x="9825" y="40789"/>
                    <a:pt x="10201" y="39987"/>
                  </a:cubicBezTo>
                  <a:cubicBezTo>
                    <a:pt x="10552" y="39160"/>
                    <a:pt x="10853" y="38308"/>
                    <a:pt x="10828" y="37406"/>
                  </a:cubicBezTo>
                  <a:cubicBezTo>
                    <a:pt x="10828" y="36955"/>
                    <a:pt x="10727" y="36479"/>
                    <a:pt x="10502" y="36078"/>
                  </a:cubicBezTo>
                  <a:cubicBezTo>
                    <a:pt x="10276" y="35677"/>
                    <a:pt x="9875" y="35376"/>
                    <a:pt x="9449" y="35200"/>
                  </a:cubicBezTo>
                  <a:cubicBezTo>
                    <a:pt x="9159" y="35098"/>
                    <a:pt x="8855" y="35051"/>
                    <a:pt x="8549" y="35051"/>
                  </a:cubicBezTo>
                  <a:cubicBezTo>
                    <a:pt x="7955" y="35051"/>
                    <a:pt x="7355" y="35229"/>
                    <a:pt x="6843" y="35526"/>
                  </a:cubicBezTo>
                  <a:cubicBezTo>
                    <a:pt x="6091" y="35977"/>
                    <a:pt x="5464" y="36629"/>
                    <a:pt x="4913" y="37281"/>
                  </a:cubicBezTo>
                  <a:cubicBezTo>
                    <a:pt x="4612" y="37631"/>
                    <a:pt x="4361" y="37982"/>
                    <a:pt x="4211" y="38408"/>
                  </a:cubicBezTo>
                  <a:cubicBezTo>
                    <a:pt x="4036" y="38834"/>
                    <a:pt x="4036" y="39286"/>
                    <a:pt x="4161" y="39712"/>
                  </a:cubicBezTo>
                  <a:cubicBezTo>
                    <a:pt x="4311" y="40138"/>
                    <a:pt x="4687" y="40489"/>
                    <a:pt x="5138" y="40539"/>
                  </a:cubicBezTo>
                  <a:cubicBezTo>
                    <a:pt x="5162" y="40540"/>
                    <a:pt x="5186" y="40541"/>
                    <a:pt x="5210" y="40541"/>
                  </a:cubicBezTo>
                  <a:cubicBezTo>
                    <a:pt x="5619" y="40541"/>
                    <a:pt x="6071" y="40338"/>
                    <a:pt x="6166" y="39912"/>
                  </a:cubicBezTo>
                  <a:lnTo>
                    <a:pt x="6166" y="39912"/>
                  </a:lnTo>
                  <a:cubicBezTo>
                    <a:pt x="6058" y="40301"/>
                    <a:pt x="5670" y="40504"/>
                    <a:pt x="5308" y="40504"/>
                  </a:cubicBezTo>
                  <a:cubicBezTo>
                    <a:pt x="5250" y="40504"/>
                    <a:pt x="5193" y="40499"/>
                    <a:pt x="5138" y="40489"/>
                  </a:cubicBezTo>
                  <a:cubicBezTo>
                    <a:pt x="4687" y="40464"/>
                    <a:pt x="4361" y="40088"/>
                    <a:pt x="4236" y="39687"/>
                  </a:cubicBezTo>
                  <a:cubicBezTo>
                    <a:pt x="4086" y="39286"/>
                    <a:pt x="4136" y="38834"/>
                    <a:pt x="4286" y="38433"/>
                  </a:cubicBezTo>
                  <a:cubicBezTo>
                    <a:pt x="4462" y="38032"/>
                    <a:pt x="4712" y="37682"/>
                    <a:pt x="4988" y="37381"/>
                  </a:cubicBezTo>
                  <a:cubicBezTo>
                    <a:pt x="5564" y="36729"/>
                    <a:pt x="6191" y="36103"/>
                    <a:pt x="6943" y="35677"/>
                  </a:cubicBezTo>
                  <a:cubicBezTo>
                    <a:pt x="7398" y="35410"/>
                    <a:pt x="7932" y="35261"/>
                    <a:pt x="8459" y="35261"/>
                  </a:cubicBezTo>
                  <a:cubicBezTo>
                    <a:pt x="8773" y="35261"/>
                    <a:pt x="9084" y="35314"/>
                    <a:pt x="9374" y="35426"/>
                  </a:cubicBezTo>
                  <a:cubicBezTo>
                    <a:pt x="9750" y="35601"/>
                    <a:pt x="10076" y="35852"/>
                    <a:pt x="10276" y="36203"/>
                  </a:cubicBezTo>
                  <a:cubicBezTo>
                    <a:pt x="10477" y="36579"/>
                    <a:pt x="10552" y="36980"/>
                    <a:pt x="10552" y="37406"/>
                  </a:cubicBezTo>
                  <a:cubicBezTo>
                    <a:pt x="10552" y="38233"/>
                    <a:pt x="10276" y="39085"/>
                    <a:pt x="9925" y="39837"/>
                  </a:cubicBezTo>
                  <a:cubicBezTo>
                    <a:pt x="9549" y="40614"/>
                    <a:pt x="9048" y="41316"/>
                    <a:pt x="8447" y="41917"/>
                  </a:cubicBezTo>
                  <a:cubicBezTo>
                    <a:pt x="7845" y="42519"/>
                    <a:pt x="7118" y="42995"/>
                    <a:pt x="6316" y="43220"/>
                  </a:cubicBezTo>
                  <a:cubicBezTo>
                    <a:pt x="5948" y="43335"/>
                    <a:pt x="5568" y="43390"/>
                    <a:pt x="5189" y="43390"/>
                  </a:cubicBezTo>
                  <a:cubicBezTo>
                    <a:pt x="3912" y="43390"/>
                    <a:pt x="2635" y="42777"/>
                    <a:pt x="1805" y="41792"/>
                  </a:cubicBezTo>
                  <a:cubicBezTo>
                    <a:pt x="727" y="40539"/>
                    <a:pt x="477" y="38659"/>
                    <a:pt x="1028" y="37080"/>
                  </a:cubicBezTo>
                  <a:cubicBezTo>
                    <a:pt x="1329" y="36303"/>
                    <a:pt x="1805" y="35601"/>
                    <a:pt x="2381" y="34975"/>
                  </a:cubicBezTo>
                  <a:cubicBezTo>
                    <a:pt x="2958" y="34373"/>
                    <a:pt x="3660" y="33847"/>
                    <a:pt x="4361" y="33371"/>
                  </a:cubicBezTo>
                  <a:cubicBezTo>
                    <a:pt x="5790" y="32393"/>
                    <a:pt x="7344" y="31541"/>
                    <a:pt x="8647" y="30313"/>
                  </a:cubicBezTo>
                  <a:cubicBezTo>
                    <a:pt x="9299" y="29687"/>
                    <a:pt x="9850" y="28985"/>
                    <a:pt x="10276" y="28183"/>
                  </a:cubicBezTo>
                  <a:cubicBezTo>
                    <a:pt x="10702" y="27406"/>
                    <a:pt x="11003" y="26554"/>
                    <a:pt x="11204" y="25702"/>
                  </a:cubicBezTo>
                  <a:cubicBezTo>
                    <a:pt x="11630" y="23972"/>
                    <a:pt x="11680" y="22193"/>
                    <a:pt x="11630" y="20438"/>
                  </a:cubicBezTo>
                  <a:cubicBezTo>
                    <a:pt x="11579" y="18684"/>
                    <a:pt x="11454" y="16955"/>
                    <a:pt x="11529" y="15225"/>
                  </a:cubicBezTo>
                  <a:cubicBezTo>
                    <a:pt x="11579" y="13496"/>
                    <a:pt x="11880" y="11792"/>
                    <a:pt x="12457" y="10163"/>
                  </a:cubicBezTo>
                  <a:cubicBezTo>
                    <a:pt x="13610" y="6930"/>
                    <a:pt x="15790" y="4022"/>
                    <a:pt x="18747" y="2218"/>
                  </a:cubicBezTo>
                  <a:cubicBezTo>
                    <a:pt x="20980" y="825"/>
                    <a:pt x="23619" y="57"/>
                    <a:pt x="26266" y="57"/>
                  </a:cubicBezTo>
                  <a:cubicBezTo>
                    <a:pt x="27096" y="57"/>
                    <a:pt x="27928" y="132"/>
                    <a:pt x="28747" y="288"/>
                  </a:cubicBezTo>
                  <a:cubicBezTo>
                    <a:pt x="27832" y="94"/>
                    <a:pt x="26901" y="0"/>
                    <a:pt x="259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70"/>
            <p:cNvSpPr/>
            <p:nvPr/>
          </p:nvSpPr>
          <p:spPr>
            <a:xfrm>
              <a:off x="2237081" y="2157436"/>
              <a:ext cx="529706" cy="832116"/>
            </a:xfrm>
            <a:custGeom>
              <a:rect b="b" l="l" r="r" t="t"/>
              <a:pathLst>
                <a:path extrusionOk="0" h="46893" w="29851">
                  <a:moveTo>
                    <a:pt x="29850" y="0"/>
                  </a:moveTo>
                  <a:cubicBezTo>
                    <a:pt x="27219" y="0"/>
                    <a:pt x="24587" y="677"/>
                    <a:pt x="22231" y="1930"/>
                  </a:cubicBezTo>
                  <a:cubicBezTo>
                    <a:pt x="19900" y="3183"/>
                    <a:pt x="17895" y="5063"/>
                    <a:pt x="16467" y="7293"/>
                  </a:cubicBezTo>
                  <a:cubicBezTo>
                    <a:pt x="14988" y="9524"/>
                    <a:pt x="14136" y="12156"/>
                    <a:pt x="13910" y="14787"/>
                  </a:cubicBezTo>
                  <a:cubicBezTo>
                    <a:pt x="13635" y="17419"/>
                    <a:pt x="13735" y="20075"/>
                    <a:pt x="13234" y="22632"/>
                  </a:cubicBezTo>
                  <a:cubicBezTo>
                    <a:pt x="13008" y="23910"/>
                    <a:pt x="12632" y="25163"/>
                    <a:pt x="12005" y="26291"/>
                  </a:cubicBezTo>
                  <a:cubicBezTo>
                    <a:pt x="11705" y="26867"/>
                    <a:pt x="11354" y="27394"/>
                    <a:pt x="10928" y="27870"/>
                  </a:cubicBezTo>
                  <a:cubicBezTo>
                    <a:pt x="10502" y="28346"/>
                    <a:pt x="10026" y="28772"/>
                    <a:pt x="9499" y="29173"/>
                  </a:cubicBezTo>
                  <a:cubicBezTo>
                    <a:pt x="8447" y="29925"/>
                    <a:pt x="7294" y="30552"/>
                    <a:pt x="6141" y="31178"/>
                  </a:cubicBezTo>
                  <a:cubicBezTo>
                    <a:pt x="4988" y="31830"/>
                    <a:pt x="3835" y="32532"/>
                    <a:pt x="2883" y="33459"/>
                  </a:cubicBezTo>
                  <a:cubicBezTo>
                    <a:pt x="928" y="35339"/>
                    <a:pt x="0" y="38171"/>
                    <a:pt x="426" y="40802"/>
                  </a:cubicBezTo>
                  <a:cubicBezTo>
                    <a:pt x="878" y="43459"/>
                    <a:pt x="2682" y="45790"/>
                    <a:pt x="5063" y="46893"/>
                  </a:cubicBezTo>
                  <a:cubicBezTo>
                    <a:pt x="2707" y="45715"/>
                    <a:pt x="1003" y="43334"/>
                    <a:pt x="652" y="40777"/>
                  </a:cubicBezTo>
                  <a:cubicBezTo>
                    <a:pt x="301" y="38196"/>
                    <a:pt x="1228" y="35489"/>
                    <a:pt x="3133" y="33735"/>
                  </a:cubicBezTo>
                  <a:cubicBezTo>
                    <a:pt x="5038" y="31980"/>
                    <a:pt x="7594" y="31103"/>
                    <a:pt x="9775" y="29524"/>
                  </a:cubicBezTo>
                  <a:cubicBezTo>
                    <a:pt x="10301" y="29123"/>
                    <a:pt x="10802" y="28672"/>
                    <a:pt x="11279" y="28171"/>
                  </a:cubicBezTo>
                  <a:cubicBezTo>
                    <a:pt x="11730" y="27669"/>
                    <a:pt x="12106" y="27118"/>
                    <a:pt x="12432" y="26516"/>
                  </a:cubicBezTo>
                  <a:cubicBezTo>
                    <a:pt x="13083" y="25339"/>
                    <a:pt x="13484" y="24035"/>
                    <a:pt x="13710" y="22732"/>
                  </a:cubicBezTo>
                  <a:cubicBezTo>
                    <a:pt x="14211" y="20100"/>
                    <a:pt x="14086" y="17444"/>
                    <a:pt x="14361" y="14837"/>
                  </a:cubicBezTo>
                  <a:cubicBezTo>
                    <a:pt x="14487" y="13534"/>
                    <a:pt x="14712" y="12256"/>
                    <a:pt x="15138" y="11028"/>
                  </a:cubicBezTo>
                  <a:cubicBezTo>
                    <a:pt x="15339" y="10401"/>
                    <a:pt x="15564" y="9800"/>
                    <a:pt x="15840" y="9223"/>
                  </a:cubicBezTo>
                  <a:cubicBezTo>
                    <a:pt x="16116" y="8622"/>
                    <a:pt x="16442" y="8045"/>
                    <a:pt x="16792" y="7494"/>
                  </a:cubicBezTo>
                  <a:cubicBezTo>
                    <a:pt x="19499" y="3058"/>
                    <a:pt x="24587" y="150"/>
                    <a:pt x="298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70"/>
            <p:cNvSpPr/>
            <p:nvPr/>
          </p:nvSpPr>
          <p:spPr>
            <a:xfrm>
              <a:off x="2141894" y="2139637"/>
              <a:ext cx="451876" cy="780975"/>
            </a:xfrm>
            <a:custGeom>
              <a:rect b="b" l="l" r="r" t="t"/>
              <a:pathLst>
                <a:path extrusionOk="0" h="44011" w="25465">
                  <a:moveTo>
                    <a:pt x="25465" y="1"/>
                  </a:moveTo>
                  <a:cubicBezTo>
                    <a:pt x="23259" y="627"/>
                    <a:pt x="21279" y="1955"/>
                    <a:pt x="19675" y="3610"/>
                  </a:cubicBezTo>
                  <a:cubicBezTo>
                    <a:pt x="18096" y="5289"/>
                    <a:pt x="16918" y="7319"/>
                    <a:pt x="16066" y="9474"/>
                  </a:cubicBezTo>
                  <a:cubicBezTo>
                    <a:pt x="15189" y="11605"/>
                    <a:pt x="14738" y="13885"/>
                    <a:pt x="14337" y="16141"/>
                  </a:cubicBezTo>
                  <a:cubicBezTo>
                    <a:pt x="13936" y="18372"/>
                    <a:pt x="13510" y="20627"/>
                    <a:pt x="12532" y="22657"/>
                  </a:cubicBezTo>
                  <a:cubicBezTo>
                    <a:pt x="12056" y="23685"/>
                    <a:pt x="11430" y="24637"/>
                    <a:pt x="10653" y="25414"/>
                  </a:cubicBezTo>
                  <a:cubicBezTo>
                    <a:pt x="9876" y="26216"/>
                    <a:pt x="8898" y="26793"/>
                    <a:pt x="7896" y="27319"/>
                  </a:cubicBezTo>
                  <a:cubicBezTo>
                    <a:pt x="6893" y="27845"/>
                    <a:pt x="5841" y="28296"/>
                    <a:pt x="4838" y="28898"/>
                  </a:cubicBezTo>
                  <a:cubicBezTo>
                    <a:pt x="3861" y="29525"/>
                    <a:pt x="2958" y="30301"/>
                    <a:pt x="2257" y="31229"/>
                  </a:cubicBezTo>
                  <a:cubicBezTo>
                    <a:pt x="803" y="33058"/>
                    <a:pt x="1" y="35389"/>
                    <a:pt x="76" y="37720"/>
                  </a:cubicBezTo>
                  <a:cubicBezTo>
                    <a:pt x="151" y="40026"/>
                    <a:pt x="1029" y="42307"/>
                    <a:pt x="2557" y="44011"/>
                  </a:cubicBezTo>
                  <a:cubicBezTo>
                    <a:pt x="1129" y="42231"/>
                    <a:pt x="302" y="39976"/>
                    <a:pt x="327" y="37695"/>
                  </a:cubicBezTo>
                  <a:cubicBezTo>
                    <a:pt x="302" y="35439"/>
                    <a:pt x="1129" y="33209"/>
                    <a:pt x="2557" y="31479"/>
                  </a:cubicBezTo>
                  <a:cubicBezTo>
                    <a:pt x="3259" y="30602"/>
                    <a:pt x="4111" y="29850"/>
                    <a:pt x="5064" y="29274"/>
                  </a:cubicBezTo>
                  <a:cubicBezTo>
                    <a:pt x="6016" y="28697"/>
                    <a:pt x="7069" y="28246"/>
                    <a:pt x="8096" y="27720"/>
                  </a:cubicBezTo>
                  <a:cubicBezTo>
                    <a:pt x="9124" y="27194"/>
                    <a:pt x="10151" y="26592"/>
                    <a:pt x="10978" y="25740"/>
                  </a:cubicBezTo>
                  <a:cubicBezTo>
                    <a:pt x="11831" y="24913"/>
                    <a:pt x="12482" y="23936"/>
                    <a:pt x="12984" y="22883"/>
                  </a:cubicBezTo>
                  <a:cubicBezTo>
                    <a:pt x="13986" y="20753"/>
                    <a:pt x="14387" y="18447"/>
                    <a:pt x="14788" y="16216"/>
                  </a:cubicBezTo>
                  <a:cubicBezTo>
                    <a:pt x="14963" y="15088"/>
                    <a:pt x="15164" y="13961"/>
                    <a:pt x="15440" y="12858"/>
                  </a:cubicBezTo>
                  <a:cubicBezTo>
                    <a:pt x="15715" y="11755"/>
                    <a:pt x="16016" y="10652"/>
                    <a:pt x="16417" y="9600"/>
                  </a:cubicBezTo>
                  <a:cubicBezTo>
                    <a:pt x="17219" y="7469"/>
                    <a:pt x="18322" y="5464"/>
                    <a:pt x="19851" y="3785"/>
                  </a:cubicBezTo>
                  <a:cubicBezTo>
                    <a:pt x="21380" y="2081"/>
                    <a:pt x="23284" y="727"/>
                    <a:pt x="254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70"/>
            <p:cNvSpPr/>
            <p:nvPr/>
          </p:nvSpPr>
          <p:spPr>
            <a:xfrm>
              <a:off x="2547520" y="2254219"/>
              <a:ext cx="255741" cy="481386"/>
            </a:xfrm>
            <a:custGeom>
              <a:rect b="b" l="l" r="r" t="t"/>
              <a:pathLst>
                <a:path extrusionOk="0" h="27128" w="14412">
                  <a:moveTo>
                    <a:pt x="12593" y="0"/>
                  </a:moveTo>
                  <a:cubicBezTo>
                    <a:pt x="8413" y="0"/>
                    <a:pt x="4002" y="6596"/>
                    <a:pt x="2582" y="9458"/>
                  </a:cubicBezTo>
                  <a:cubicBezTo>
                    <a:pt x="978" y="12742"/>
                    <a:pt x="476" y="16451"/>
                    <a:pt x="0" y="20085"/>
                  </a:cubicBezTo>
                  <a:lnTo>
                    <a:pt x="552" y="18907"/>
                  </a:lnTo>
                  <a:cubicBezTo>
                    <a:pt x="2281" y="19383"/>
                    <a:pt x="3659" y="20712"/>
                    <a:pt x="4537" y="22240"/>
                  </a:cubicBezTo>
                  <a:cubicBezTo>
                    <a:pt x="5414" y="23794"/>
                    <a:pt x="5865" y="25373"/>
                    <a:pt x="6116" y="27128"/>
                  </a:cubicBezTo>
                  <a:cubicBezTo>
                    <a:pt x="6968" y="25774"/>
                    <a:pt x="7544" y="24271"/>
                    <a:pt x="7745" y="22692"/>
                  </a:cubicBezTo>
                  <a:cubicBezTo>
                    <a:pt x="7945" y="21037"/>
                    <a:pt x="7695" y="19383"/>
                    <a:pt x="7519" y="17754"/>
                  </a:cubicBezTo>
                  <a:cubicBezTo>
                    <a:pt x="7243" y="15173"/>
                    <a:pt x="7118" y="12541"/>
                    <a:pt x="7544" y="9960"/>
                  </a:cubicBezTo>
                  <a:cubicBezTo>
                    <a:pt x="7995" y="7403"/>
                    <a:pt x="10101" y="2666"/>
                    <a:pt x="14411" y="461"/>
                  </a:cubicBezTo>
                  <a:cubicBezTo>
                    <a:pt x="13817" y="143"/>
                    <a:pt x="13207" y="0"/>
                    <a:pt x="125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0"/>
            <p:cNvSpPr/>
            <p:nvPr/>
          </p:nvSpPr>
          <p:spPr>
            <a:xfrm>
              <a:off x="2661818" y="2265948"/>
              <a:ext cx="134330" cy="435409"/>
            </a:xfrm>
            <a:custGeom>
              <a:rect b="b" l="l" r="r" t="t"/>
              <a:pathLst>
                <a:path extrusionOk="0" h="24537" w="7570">
                  <a:moveTo>
                    <a:pt x="7569" y="0"/>
                  </a:moveTo>
                  <a:cubicBezTo>
                    <a:pt x="6442" y="351"/>
                    <a:pt x="5489" y="1103"/>
                    <a:pt x="4637" y="1905"/>
                  </a:cubicBezTo>
                  <a:cubicBezTo>
                    <a:pt x="3810" y="2732"/>
                    <a:pt x="3058" y="3634"/>
                    <a:pt x="2406" y="4637"/>
                  </a:cubicBezTo>
                  <a:cubicBezTo>
                    <a:pt x="1755" y="5639"/>
                    <a:pt x="1329" y="6792"/>
                    <a:pt x="1178" y="7995"/>
                  </a:cubicBezTo>
                  <a:cubicBezTo>
                    <a:pt x="1053" y="9173"/>
                    <a:pt x="1128" y="10376"/>
                    <a:pt x="1304" y="11554"/>
                  </a:cubicBezTo>
                  <a:cubicBezTo>
                    <a:pt x="1680" y="13885"/>
                    <a:pt x="2431" y="16116"/>
                    <a:pt x="2532" y="18422"/>
                  </a:cubicBezTo>
                  <a:cubicBezTo>
                    <a:pt x="2582" y="19549"/>
                    <a:pt x="2457" y="20727"/>
                    <a:pt x="2030" y="21805"/>
                  </a:cubicBezTo>
                  <a:cubicBezTo>
                    <a:pt x="1655" y="22883"/>
                    <a:pt x="978" y="23860"/>
                    <a:pt x="0" y="24537"/>
                  </a:cubicBezTo>
                  <a:cubicBezTo>
                    <a:pt x="1028" y="23960"/>
                    <a:pt x="1780" y="22958"/>
                    <a:pt x="2256" y="21880"/>
                  </a:cubicBezTo>
                  <a:cubicBezTo>
                    <a:pt x="2732" y="20802"/>
                    <a:pt x="2933" y="19599"/>
                    <a:pt x="2908" y="18396"/>
                  </a:cubicBezTo>
                  <a:cubicBezTo>
                    <a:pt x="2883" y="16015"/>
                    <a:pt x="2131" y="13760"/>
                    <a:pt x="1805" y="11479"/>
                  </a:cubicBezTo>
                  <a:cubicBezTo>
                    <a:pt x="1604" y="10326"/>
                    <a:pt x="1504" y="9173"/>
                    <a:pt x="1629" y="8046"/>
                  </a:cubicBezTo>
                  <a:cubicBezTo>
                    <a:pt x="1755" y="6918"/>
                    <a:pt x="2131" y="5815"/>
                    <a:pt x="2707" y="4837"/>
                  </a:cubicBezTo>
                  <a:cubicBezTo>
                    <a:pt x="3309" y="3835"/>
                    <a:pt x="4035" y="2933"/>
                    <a:pt x="4812" y="2081"/>
                  </a:cubicBezTo>
                  <a:cubicBezTo>
                    <a:pt x="5589" y="1228"/>
                    <a:pt x="6492" y="451"/>
                    <a:pt x="75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70"/>
            <p:cNvSpPr/>
            <p:nvPr/>
          </p:nvSpPr>
          <p:spPr>
            <a:xfrm>
              <a:off x="2376294" y="2579933"/>
              <a:ext cx="282412" cy="411844"/>
            </a:xfrm>
            <a:custGeom>
              <a:rect b="b" l="l" r="r" t="t"/>
              <a:pathLst>
                <a:path extrusionOk="0" h="23209" w="15915">
                  <a:moveTo>
                    <a:pt x="14411" y="1"/>
                  </a:moveTo>
                  <a:lnTo>
                    <a:pt x="14411" y="1"/>
                  </a:lnTo>
                  <a:cubicBezTo>
                    <a:pt x="14562" y="1404"/>
                    <a:pt x="14787" y="2808"/>
                    <a:pt x="14963" y="4211"/>
                  </a:cubicBezTo>
                  <a:cubicBezTo>
                    <a:pt x="15163" y="5615"/>
                    <a:pt x="15338" y="7018"/>
                    <a:pt x="15414" y="8422"/>
                  </a:cubicBezTo>
                  <a:cubicBezTo>
                    <a:pt x="15564" y="11204"/>
                    <a:pt x="15313" y="14061"/>
                    <a:pt x="14161" y="16617"/>
                  </a:cubicBezTo>
                  <a:cubicBezTo>
                    <a:pt x="13584" y="17870"/>
                    <a:pt x="12807" y="19048"/>
                    <a:pt x="11780" y="19976"/>
                  </a:cubicBezTo>
                  <a:cubicBezTo>
                    <a:pt x="10777" y="20928"/>
                    <a:pt x="9549" y="21655"/>
                    <a:pt x="8271" y="22156"/>
                  </a:cubicBezTo>
                  <a:cubicBezTo>
                    <a:pt x="6968" y="22657"/>
                    <a:pt x="5589" y="22933"/>
                    <a:pt x="4186" y="22958"/>
                  </a:cubicBezTo>
                  <a:cubicBezTo>
                    <a:pt x="4028" y="22964"/>
                    <a:pt x="3870" y="22967"/>
                    <a:pt x="3712" y="22967"/>
                  </a:cubicBezTo>
                  <a:cubicBezTo>
                    <a:pt x="2467" y="22967"/>
                    <a:pt x="1223" y="22793"/>
                    <a:pt x="0" y="22482"/>
                  </a:cubicBezTo>
                  <a:lnTo>
                    <a:pt x="0" y="22482"/>
                  </a:lnTo>
                  <a:cubicBezTo>
                    <a:pt x="1328" y="22933"/>
                    <a:pt x="2757" y="23184"/>
                    <a:pt x="4186" y="23209"/>
                  </a:cubicBezTo>
                  <a:cubicBezTo>
                    <a:pt x="5614" y="23209"/>
                    <a:pt x="7043" y="23008"/>
                    <a:pt x="8396" y="22507"/>
                  </a:cubicBezTo>
                  <a:cubicBezTo>
                    <a:pt x="9749" y="22031"/>
                    <a:pt x="11028" y="21279"/>
                    <a:pt x="12080" y="20302"/>
                  </a:cubicBezTo>
                  <a:cubicBezTo>
                    <a:pt x="13158" y="19324"/>
                    <a:pt x="14010" y="18121"/>
                    <a:pt x="14612" y="16818"/>
                  </a:cubicBezTo>
                  <a:cubicBezTo>
                    <a:pt x="15188" y="15490"/>
                    <a:pt x="15539" y="14086"/>
                    <a:pt x="15714" y="12657"/>
                  </a:cubicBezTo>
                  <a:cubicBezTo>
                    <a:pt x="15890" y="11254"/>
                    <a:pt x="15915" y="9800"/>
                    <a:pt x="15790" y="8397"/>
                  </a:cubicBezTo>
                  <a:cubicBezTo>
                    <a:pt x="15664" y="6968"/>
                    <a:pt x="15439" y="5565"/>
                    <a:pt x="15213" y="4161"/>
                  </a:cubicBezTo>
                  <a:lnTo>
                    <a:pt x="144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70"/>
            <p:cNvSpPr/>
            <p:nvPr/>
          </p:nvSpPr>
          <p:spPr>
            <a:xfrm>
              <a:off x="2456557" y="2534487"/>
              <a:ext cx="178142" cy="209586"/>
            </a:xfrm>
            <a:custGeom>
              <a:rect b="b" l="l" r="r" t="t"/>
              <a:pathLst>
                <a:path extrusionOk="0" h="11811" w="10039">
                  <a:moveTo>
                    <a:pt x="4383" y="0"/>
                  </a:moveTo>
                  <a:cubicBezTo>
                    <a:pt x="1534" y="0"/>
                    <a:pt x="1" y="3374"/>
                    <a:pt x="515" y="5920"/>
                  </a:cubicBezTo>
                  <a:cubicBezTo>
                    <a:pt x="966" y="8101"/>
                    <a:pt x="2419" y="10081"/>
                    <a:pt x="4349" y="11183"/>
                  </a:cubicBezTo>
                  <a:cubicBezTo>
                    <a:pt x="4976" y="11534"/>
                    <a:pt x="5653" y="11810"/>
                    <a:pt x="6354" y="11810"/>
                  </a:cubicBezTo>
                  <a:cubicBezTo>
                    <a:pt x="6368" y="11810"/>
                    <a:pt x="6383" y="11810"/>
                    <a:pt x="6397" y="11810"/>
                  </a:cubicBezTo>
                  <a:cubicBezTo>
                    <a:pt x="7957" y="11810"/>
                    <a:pt x="9265" y="10443"/>
                    <a:pt x="9663" y="8903"/>
                  </a:cubicBezTo>
                  <a:cubicBezTo>
                    <a:pt x="10039" y="7374"/>
                    <a:pt x="9663" y="5745"/>
                    <a:pt x="9086" y="4266"/>
                  </a:cubicBezTo>
                  <a:cubicBezTo>
                    <a:pt x="8359" y="2361"/>
                    <a:pt x="7031" y="406"/>
                    <a:pt x="5026" y="55"/>
                  </a:cubicBezTo>
                  <a:cubicBezTo>
                    <a:pt x="4805" y="18"/>
                    <a:pt x="4590" y="0"/>
                    <a:pt x="43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70"/>
            <p:cNvSpPr/>
            <p:nvPr/>
          </p:nvSpPr>
          <p:spPr>
            <a:xfrm>
              <a:off x="2551956" y="2715542"/>
              <a:ext cx="71619" cy="65532"/>
            </a:xfrm>
            <a:custGeom>
              <a:rect b="b" l="l" r="r" t="t"/>
              <a:pathLst>
                <a:path extrusionOk="0" h="3693" w="4036">
                  <a:moveTo>
                    <a:pt x="2972" y="0"/>
                  </a:moveTo>
                  <a:cubicBezTo>
                    <a:pt x="2811" y="0"/>
                    <a:pt x="2656" y="62"/>
                    <a:pt x="2557" y="203"/>
                  </a:cubicBezTo>
                  <a:cubicBezTo>
                    <a:pt x="2407" y="429"/>
                    <a:pt x="2407" y="805"/>
                    <a:pt x="2658" y="980"/>
                  </a:cubicBezTo>
                  <a:lnTo>
                    <a:pt x="2758" y="1030"/>
                  </a:lnTo>
                  <a:lnTo>
                    <a:pt x="2783" y="1055"/>
                  </a:lnTo>
                  <a:lnTo>
                    <a:pt x="2808" y="1106"/>
                  </a:lnTo>
                  <a:lnTo>
                    <a:pt x="2833" y="1131"/>
                  </a:lnTo>
                  <a:lnTo>
                    <a:pt x="2858" y="1206"/>
                  </a:lnTo>
                  <a:lnTo>
                    <a:pt x="2883" y="1306"/>
                  </a:lnTo>
                  <a:lnTo>
                    <a:pt x="2908" y="1331"/>
                  </a:lnTo>
                  <a:cubicBezTo>
                    <a:pt x="2933" y="1431"/>
                    <a:pt x="2933" y="1532"/>
                    <a:pt x="2933" y="1607"/>
                  </a:cubicBezTo>
                  <a:lnTo>
                    <a:pt x="2933" y="1632"/>
                  </a:lnTo>
                  <a:cubicBezTo>
                    <a:pt x="2933" y="1682"/>
                    <a:pt x="2933" y="1732"/>
                    <a:pt x="2933" y="1782"/>
                  </a:cubicBezTo>
                  <a:cubicBezTo>
                    <a:pt x="2933" y="1832"/>
                    <a:pt x="2908" y="1883"/>
                    <a:pt x="2908" y="1933"/>
                  </a:cubicBezTo>
                  <a:lnTo>
                    <a:pt x="2883" y="2033"/>
                  </a:lnTo>
                  <a:cubicBezTo>
                    <a:pt x="2858" y="2083"/>
                    <a:pt x="2858" y="2133"/>
                    <a:pt x="2833" y="2183"/>
                  </a:cubicBezTo>
                  <a:lnTo>
                    <a:pt x="2808" y="2208"/>
                  </a:lnTo>
                  <a:lnTo>
                    <a:pt x="2758" y="2284"/>
                  </a:lnTo>
                  <a:lnTo>
                    <a:pt x="2683" y="2359"/>
                  </a:lnTo>
                  <a:cubicBezTo>
                    <a:pt x="2632" y="2409"/>
                    <a:pt x="2582" y="2459"/>
                    <a:pt x="2532" y="2484"/>
                  </a:cubicBezTo>
                  <a:lnTo>
                    <a:pt x="2507" y="2484"/>
                  </a:lnTo>
                  <a:lnTo>
                    <a:pt x="2507" y="2509"/>
                  </a:lnTo>
                  <a:cubicBezTo>
                    <a:pt x="2457" y="2534"/>
                    <a:pt x="2407" y="2534"/>
                    <a:pt x="2357" y="2559"/>
                  </a:cubicBezTo>
                  <a:lnTo>
                    <a:pt x="2332" y="2584"/>
                  </a:lnTo>
                  <a:lnTo>
                    <a:pt x="2307" y="2584"/>
                  </a:lnTo>
                  <a:cubicBezTo>
                    <a:pt x="2282" y="2584"/>
                    <a:pt x="2231" y="2584"/>
                    <a:pt x="2181" y="2609"/>
                  </a:cubicBezTo>
                  <a:lnTo>
                    <a:pt x="2006" y="2609"/>
                  </a:lnTo>
                  <a:cubicBezTo>
                    <a:pt x="1956" y="2584"/>
                    <a:pt x="1931" y="2584"/>
                    <a:pt x="1881" y="2584"/>
                  </a:cubicBezTo>
                  <a:lnTo>
                    <a:pt x="1856" y="2559"/>
                  </a:lnTo>
                  <a:cubicBezTo>
                    <a:pt x="1755" y="2534"/>
                    <a:pt x="1680" y="2509"/>
                    <a:pt x="1605" y="2459"/>
                  </a:cubicBezTo>
                  <a:lnTo>
                    <a:pt x="1555" y="2434"/>
                  </a:lnTo>
                  <a:lnTo>
                    <a:pt x="1455" y="2359"/>
                  </a:lnTo>
                  <a:lnTo>
                    <a:pt x="1404" y="2309"/>
                  </a:lnTo>
                  <a:lnTo>
                    <a:pt x="1329" y="2208"/>
                  </a:lnTo>
                  <a:lnTo>
                    <a:pt x="1254" y="2108"/>
                  </a:lnTo>
                  <a:lnTo>
                    <a:pt x="1204" y="2008"/>
                  </a:lnTo>
                  <a:cubicBezTo>
                    <a:pt x="1179" y="1958"/>
                    <a:pt x="1154" y="1908"/>
                    <a:pt x="1154" y="1857"/>
                  </a:cubicBezTo>
                  <a:lnTo>
                    <a:pt x="1129" y="1857"/>
                  </a:lnTo>
                  <a:lnTo>
                    <a:pt x="1129" y="1807"/>
                  </a:lnTo>
                  <a:cubicBezTo>
                    <a:pt x="1104" y="1757"/>
                    <a:pt x="1104" y="1707"/>
                    <a:pt x="1104" y="1657"/>
                  </a:cubicBezTo>
                  <a:lnTo>
                    <a:pt x="1104" y="1607"/>
                  </a:lnTo>
                  <a:cubicBezTo>
                    <a:pt x="1060" y="1614"/>
                    <a:pt x="1018" y="1617"/>
                    <a:pt x="977" y="1617"/>
                  </a:cubicBezTo>
                  <a:cubicBezTo>
                    <a:pt x="880" y="1617"/>
                    <a:pt x="791" y="1600"/>
                    <a:pt x="703" y="1582"/>
                  </a:cubicBezTo>
                  <a:cubicBezTo>
                    <a:pt x="527" y="1557"/>
                    <a:pt x="352" y="1507"/>
                    <a:pt x="176" y="1456"/>
                  </a:cubicBezTo>
                  <a:lnTo>
                    <a:pt x="151" y="1456"/>
                  </a:lnTo>
                  <a:cubicBezTo>
                    <a:pt x="101" y="1431"/>
                    <a:pt x="51" y="1431"/>
                    <a:pt x="1" y="1431"/>
                  </a:cubicBezTo>
                  <a:cubicBezTo>
                    <a:pt x="1" y="1883"/>
                    <a:pt x="126" y="2359"/>
                    <a:pt x="377" y="2760"/>
                  </a:cubicBezTo>
                  <a:cubicBezTo>
                    <a:pt x="678" y="3236"/>
                    <a:pt x="1229" y="3562"/>
                    <a:pt x="1780" y="3662"/>
                  </a:cubicBezTo>
                  <a:cubicBezTo>
                    <a:pt x="1889" y="3683"/>
                    <a:pt x="2000" y="3693"/>
                    <a:pt x="2111" y="3693"/>
                  </a:cubicBezTo>
                  <a:cubicBezTo>
                    <a:pt x="2537" y="3693"/>
                    <a:pt x="2966" y="3545"/>
                    <a:pt x="3284" y="3286"/>
                  </a:cubicBezTo>
                  <a:cubicBezTo>
                    <a:pt x="3760" y="2910"/>
                    <a:pt x="4011" y="2334"/>
                    <a:pt x="4011" y="1732"/>
                  </a:cubicBezTo>
                  <a:cubicBezTo>
                    <a:pt x="4036" y="1131"/>
                    <a:pt x="3861" y="479"/>
                    <a:pt x="3334" y="103"/>
                  </a:cubicBezTo>
                  <a:cubicBezTo>
                    <a:pt x="3225" y="37"/>
                    <a:pt x="3096" y="0"/>
                    <a:pt x="29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70"/>
            <p:cNvSpPr/>
            <p:nvPr/>
          </p:nvSpPr>
          <p:spPr>
            <a:xfrm>
              <a:off x="2020037" y="3275600"/>
              <a:ext cx="580368" cy="610162"/>
            </a:xfrm>
            <a:custGeom>
              <a:rect b="b" l="l" r="r" t="t"/>
              <a:pathLst>
                <a:path extrusionOk="0" h="34385" w="32706">
                  <a:moveTo>
                    <a:pt x="9561" y="1"/>
                  </a:moveTo>
                  <a:cubicBezTo>
                    <a:pt x="8182" y="1"/>
                    <a:pt x="6801" y="262"/>
                    <a:pt x="5439" y="898"/>
                  </a:cubicBezTo>
                  <a:cubicBezTo>
                    <a:pt x="5164" y="1023"/>
                    <a:pt x="4036" y="1901"/>
                    <a:pt x="3459" y="2753"/>
                  </a:cubicBezTo>
                  <a:cubicBezTo>
                    <a:pt x="2357" y="4357"/>
                    <a:pt x="2407" y="5585"/>
                    <a:pt x="1906" y="7414"/>
                  </a:cubicBezTo>
                  <a:cubicBezTo>
                    <a:pt x="1354" y="9545"/>
                    <a:pt x="878" y="11675"/>
                    <a:pt x="527" y="13831"/>
                  </a:cubicBezTo>
                  <a:cubicBezTo>
                    <a:pt x="377" y="14883"/>
                    <a:pt x="201" y="15936"/>
                    <a:pt x="101" y="16988"/>
                  </a:cubicBezTo>
                  <a:cubicBezTo>
                    <a:pt x="26" y="17765"/>
                    <a:pt x="1" y="18593"/>
                    <a:pt x="176" y="19369"/>
                  </a:cubicBezTo>
                  <a:cubicBezTo>
                    <a:pt x="352" y="20146"/>
                    <a:pt x="703" y="20873"/>
                    <a:pt x="1354" y="21374"/>
                  </a:cubicBezTo>
                  <a:cubicBezTo>
                    <a:pt x="2106" y="21951"/>
                    <a:pt x="3083" y="22101"/>
                    <a:pt x="4011" y="22202"/>
                  </a:cubicBezTo>
                  <a:cubicBezTo>
                    <a:pt x="5448" y="22402"/>
                    <a:pt x="6896" y="22447"/>
                    <a:pt x="8348" y="22447"/>
                  </a:cubicBezTo>
                  <a:cubicBezTo>
                    <a:pt x="9074" y="22447"/>
                    <a:pt x="9800" y="22435"/>
                    <a:pt x="10527" y="22427"/>
                  </a:cubicBezTo>
                  <a:cubicBezTo>
                    <a:pt x="11273" y="22412"/>
                    <a:pt x="12027" y="22398"/>
                    <a:pt x="12782" y="22398"/>
                  </a:cubicBezTo>
                  <a:cubicBezTo>
                    <a:pt x="15856" y="22398"/>
                    <a:pt x="18963" y="22628"/>
                    <a:pt x="21780" y="23956"/>
                  </a:cubicBezTo>
                  <a:cubicBezTo>
                    <a:pt x="23585" y="24808"/>
                    <a:pt x="25089" y="26136"/>
                    <a:pt x="26091" y="27866"/>
                  </a:cubicBezTo>
                  <a:cubicBezTo>
                    <a:pt x="27169" y="29695"/>
                    <a:pt x="27770" y="31826"/>
                    <a:pt x="28322" y="33881"/>
                  </a:cubicBezTo>
                  <a:cubicBezTo>
                    <a:pt x="28372" y="34106"/>
                    <a:pt x="28572" y="34382"/>
                    <a:pt x="28848" y="34382"/>
                  </a:cubicBezTo>
                  <a:cubicBezTo>
                    <a:pt x="28894" y="34384"/>
                    <a:pt x="28939" y="34384"/>
                    <a:pt x="28983" y="34384"/>
                  </a:cubicBezTo>
                  <a:cubicBezTo>
                    <a:pt x="32705" y="34384"/>
                    <a:pt x="32607" y="29263"/>
                    <a:pt x="32557" y="26638"/>
                  </a:cubicBezTo>
                  <a:cubicBezTo>
                    <a:pt x="32482" y="23279"/>
                    <a:pt x="31831" y="19921"/>
                    <a:pt x="30678" y="16738"/>
                  </a:cubicBezTo>
                  <a:cubicBezTo>
                    <a:pt x="29500" y="13555"/>
                    <a:pt x="27820" y="10547"/>
                    <a:pt x="25665" y="7916"/>
                  </a:cubicBezTo>
                  <a:cubicBezTo>
                    <a:pt x="24512" y="6512"/>
                    <a:pt x="23184" y="5259"/>
                    <a:pt x="21655" y="4282"/>
                  </a:cubicBezTo>
                  <a:cubicBezTo>
                    <a:pt x="20126" y="3329"/>
                    <a:pt x="18497" y="2577"/>
                    <a:pt x="16843" y="1876"/>
                  </a:cubicBezTo>
                  <a:cubicBezTo>
                    <a:pt x="14508" y="845"/>
                    <a:pt x="12039" y="1"/>
                    <a:pt x="95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70"/>
            <p:cNvSpPr/>
            <p:nvPr/>
          </p:nvSpPr>
          <p:spPr>
            <a:xfrm>
              <a:off x="2070292" y="3238282"/>
              <a:ext cx="159244" cy="447458"/>
            </a:xfrm>
            <a:custGeom>
              <a:rect b="b" l="l" r="r" t="t"/>
              <a:pathLst>
                <a:path extrusionOk="0" h="25216" w="8974">
                  <a:moveTo>
                    <a:pt x="8660" y="1"/>
                  </a:moveTo>
                  <a:cubicBezTo>
                    <a:pt x="8632" y="1"/>
                    <a:pt x="8603" y="6"/>
                    <a:pt x="8572" y="19"/>
                  </a:cubicBezTo>
                  <a:cubicBezTo>
                    <a:pt x="7820" y="370"/>
                    <a:pt x="7169" y="896"/>
                    <a:pt x="6567" y="1422"/>
                  </a:cubicBezTo>
                  <a:cubicBezTo>
                    <a:pt x="5941" y="1974"/>
                    <a:pt x="5364" y="2550"/>
                    <a:pt x="4813" y="3177"/>
                  </a:cubicBezTo>
                  <a:cubicBezTo>
                    <a:pt x="3760" y="4405"/>
                    <a:pt x="2883" y="5808"/>
                    <a:pt x="2181" y="7287"/>
                  </a:cubicBezTo>
                  <a:cubicBezTo>
                    <a:pt x="577" y="10695"/>
                    <a:pt x="1" y="14505"/>
                    <a:pt x="26" y="18239"/>
                  </a:cubicBezTo>
                  <a:cubicBezTo>
                    <a:pt x="26" y="20545"/>
                    <a:pt x="302" y="22826"/>
                    <a:pt x="627" y="25107"/>
                  </a:cubicBezTo>
                  <a:cubicBezTo>
                    <a:pt x="638" y="25182"/>
                    <a:pt x="695" y="25216"/>
                    <a:pt x="755" y="25216"/>
                  </a:cubicBezTo>
                  <a:cubicBezTo>
                    <a:pt x="834" y="25216"/>
                    <a:pt x="917" y="25156"/>
                    <a:pt x="903" y="25056"/>
                  </a:cubicBezTo>
                  <a:cubicBezTo>
                    <a:pt x="402" y="21097"/>
                    <a:pt x="251" y="17036"/>
                    <a:pt x="928" y="13101"/>
                  </a:cubicBezTo>
                  <a:cubicBezTo>
                    <a:pt x="1505" y="9818"/>
                    <a:pt x="2783" y="6635"/>
                    <a:pt x="4838" y="4029"/>
                  </a:cubicBezTo>
                  <a:cubicBezTo>
                    <a:pt x="5389" y="3327"/>
                    <a:pt x="5991" y="2675"/>
                    <a:pt x="6668" y="2074"/>
                  </a:cubicBezTo>
                  <a:cubicBezTo>
                    <a:pt x="7344" y="1472"/>
                    <a:pt x="8096" y="996"/>
                    <a:pt x="8798" y="420"/>
                  </a:cubicBezTo>
                  <a:cubicBezTo>
                    <a:pt x="8974" y="288"/>
                    <a:pt x="8860" y="1"/>
                    <a:pt x="86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70"/>
            <p:cNvSpPr/>
            <p:nvPr/>
          </p:nvSpPr>
          <p:spPr>
            <a:xfrm>
              <a:off x="2144130" y="3266497"/>
              <a:ext cx="128403" cy="430103"/>
            </a:xfrm>
            <a:custGeom>
              <a:rect b="b" l="l" r="r" t="t"/>
              <a:pathLst>
                <a:path extrusionOk="0" h="24238" w="7236">
                  <a:moveTo>
                    <a:pt x="7021" y="1"/>
                  </a:moveTo>
                  <a:cubicBezTo>
                    <a:pt x="6978" y="1"/>
                    <a:pt x="6933" y="18"/>
                    <a:pt x="6893" y="58"/>
                  </a:cubicBezTo>
                  <a:cubicBezTo>
                    <a:pt x="5715" y="1261"/>
                    <a:pt x="4787" y="2739"/>
                    <a:pt x="3960" y="4193"/>
                  </a:cubicBezTo>
                  <a:cubicBezTo>
                    <a:pt x="3133" y="5647"/>
                    <a:pt x="2431" y="7151"/>
                    <a:pt x="1855" y="8704"/>
                  </a:cubicBezTo>
                  <a:cubicBezTo>
                    <a:pt x="727" y="11837"/>
                    <a:pt x="75" y="15171"/>
                    <a:pt x="25" y="18504"/>
                  </a:cubicBezTo>
                  <a:cubicBezTo>
                    <a:pt x="0" y="20384"/>
                    <a:pt x="151" y="22263"/>
                    <a:pt x="502" y="24118"/>
                  </a:cubicBezTo>
                  <a:cubicBezTo>
                    <a:pt x="513" y="24200"/>
                    <a:pt x="579" y="24238"/>
                    <a:pt x="643" y="24238"/>
                  </a:cubicBezTo>
                  <a:cubicBezTo>
                    <a:pt x="718" y="24238"/>
                    <a:pt x="791" y="24187"/>
                    <a:pt x="777" y="24093"/>
                  </a:cubicBezTo>
                  <a:cubicBezTo>
                    <a:pt x="226" y="20835"/>
                    <a:pt x="251" y="17476"/>
                    <a:pt x="827" y="14218"/>
                  </a:cubicBezTo>
                  <a:cubicBezTo>
                    <a:pt x="1379" y="10960"/>
                    <a:pt x="2482" y="7802"/>
                    <a:pt x="4060" y="4895"/>
                  </a:cubicBezTo>
                  <a:cubicBezTo>
                    <a:pt x="4487" y="4093"/>
                    <a:pt x="4963" y="3316"/>
                    <a:pt x="5489" y="2539"/>
                  </a:cubicBezTo>
                  <a:cubicBezTo>
                    <a:pt x="6015" y="1762"/>
                    <a:pt x="6617" y="1035"/>
                    <a:pt x="7143" y="258"/>
                  </a:cubicBezTo>
                  <a:cubicBezTo>
                    <a:pt x="7235" y="130"/>
                    <a:pt x="7138" y="1"/>
                    <a:pt x="70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70"/>
            <p:cNvSpPr/>
            <p:nvPr/>
          </p:nvSpPr>
          <p:spPr>
            <a:xfrm>
              <a:off x="2239051" y="3303709"/>
              <a:ext cx="92593" cy="389574"/>
            </a:xfrm>
            <a:custGeom>
              <a:rect b="b" l="l" r="r" t="t"/>
              <a:pathLst>
                <a:path extrusionOk="0" h="21954" w="5218">
                  <a:moveTo>
                    <a:pt x="5087" y="0"/>
                  </a:moveTo>
                  <a:cubicBezTo>
                    <a:pt x="5037" y="0"/>
                    <a:pt x="4984" y="28"/>
                    <a:pt x="4952" y="91"/>
                  </a:cubicBezTo>
                  <a:cubicBezTo>
                    <a:pt x="4626" y="718"/>
                    <a:pt x="4476" y="1495"/>
                    <a:pt x="4300" y="2171"/>
                  </a:cubicBezTo>
                  <a:cubicBezTo>
                    <a:pt x="4100" y="2898"/>
                    <a:pt x="3899" y="3600"/>
                    <a:pt x="3724" y="4327"/>
                  </a:cubicBezTo>
                  <a:cubicBezTo>
                    <a:pt x="3373" y="5705"/>
                    <a:pt x="3022" y="7084"/>
                    <a:pt x="2696" y="8462"/>
                  </a:cubicBezTo>
                  <a:cubicBezTo>
                    <a:pt x="2020" y="11294"/>
                    <a:pt x="1393" y="14151"/>
                    <a:pt x="842" y="17009"/>
                  </a:cubicBezTo>
                  <a:cubicBezTo>
                    <a:pt x="541" y="18613"/>
                    <a:pt x="290" y="20242"/>
                    <a:pt x="15" y="21846"/>
                  </a:cubicBezTo>
                  <a:cubicBezTo>
                    <a:pt x="1" y="21914"/>
                    <a:pt x="55" y="21953"/>
                    <a:pt x="107" y="21953"/>
                  </a:cubicBezTo>
                  <a:cubicBezTo>
                    <a:pt x="149" y="21953"/>
                    <a:pt x="190" y="21927"/>
                    <a:pt x="190" y="21871"/>
                  </a:cubicBezTo>
                  <a:cubicBezTo>
                    <a:pt x="491" y="20442"/>
                    <a:pt x="792" y="19014"/>
                    <a:pt x="1092" y="17585"/>
                  </a:cubicBezTo>
                  <a:cubicBezTo>
                    <a:pt x="1393" y="16156"/>
                    <a:pt x="1694" y="14728"/>
                    <a:pt x="2020" y="13324"/>
                  </a:cubicBezTo>
                  <a:cubicBezTo>
                    <a:pt x="2621" y="10492"/>
                    <a:pt x="3298" y="7685"/>
                    <a:pt x="4025" y="4878"/>
                  </a:cubicBezTo>
                  <a:cubicBezTo>
                    <a:pt x="4225" y="4101"/>
                    <a:pt x="4426" y="3324"/>
                    <a:pt x="4651" y="2547"/>
                  </a:cubicBezTo>
                  <a:cubicBezTo>
                    <a:pt x="4752" y="2171"/>
                    <a:pt x="4852" y="1795"/>
                    <a:pt x="4952" y="1419"/>
                  </a:cubicBezTo>
                  <a:cubicBezTo>
                    <a:pt x="5052" y="993"/>
                    <a:pt x="5178" y="567"/>
                    <a:pt x="5203" y="141"/>
                  </a:cubicBezTo>
                  <a:cubicBezTo>
                    <a:pt x="5217" y="54"/>
                    <a:pt x="5156" y="0"/>
                    <a:pt x="50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70"/>
            <p:cNvSpPr/>
            <p:nvPr/>
          </p:nvSpPr>
          <p:spPr>
            <a:xfrm>
              <a:off x="2325027" y="3321134"/>
              <a:ext cx="102424" cy="379672"/>
            </a:xfrm>
            <a:custGeom>
              <a:rect b="b" l="l" r="r" t="t"/>
              <a:pathLst>
                <a:path extrusionOk="0" h="21396" w="5772">
                  <a:moveTo>
                    <a:pt x="5556" y="1"/>
                  </a:moveTo>
                  <a:cubicBezTo>
                    <a:pt x="5462" y="1"/>
                    <a:pt x="5369" y="59"/>
                    <a:pt x="5345" y="187"/>
                  </a:cubicBezTo>
                  <a:cubicBezTo>
                    <a:pt x="5195" y="1590"/>
                    <a:pt x="5044" y="3019"/>
                    <a:pt x="4844" y="4422"/>
                  </a:cubicBezTo>
                  <a:cubicBezTo>
                    <a:pt x="4643" y="5826"/>
                    <a:pt x="4393" y="7204"/>
                    <a:pt x="4092" y="8583"/>
                  </a:cubicBezTo>
                  <a:cubicBezTo>
                    <a:pt x="3491" y="11365"/>
                    <a:pt x="2689" y="14097"/>
                    <a:pt x="1736" y="16778"/>
                  </a:cubicBezTo>
                  <a:cubicBezTo>
                    <a:pt x="1210" y="18282"/>
                    <a:pt x="658" y="19761"/>
                    <a:pt x="32" y="21215"/>
                  </a:cubicBezTo>
                  <a:cubicBezTo>
                    <a:pt x="0" y="21325"/>
                    <a:pt x="78" y="21395"/>
                    <a:pt x="158" y="21395"/>
                  </a:cubicBezTo>
                  <a:cubicBezTo>
                    <a:pt x="206" y="21395"/>
                    <a:pt x="255" y="21371"/>
                    <a:pt x="283" y="21315"/>
                  </a:cubicBezTo>
                  <a:cubicBezTo>
                    <a:pt x="1511" y="18733"/>
                    <a:pt x="2538" y="16102"/>
                    <a:pt x="3365" y="13345"/>
                  </a:cubicBezTo>
                  <a:cubicBezTo>
                    <a:pt x="4167" y="10638"/>
                    <a:pt x="4794" y="7856"/>
                    <a:pt x="5245" y="5049"/>
                  </a:cubicBezTo>
                  <a:cubicBezTo>
                    <a:pt x="5496" y="3445"/>
                    <a:pt x="5696" y="1841"/>
                    <a:pt x="5771" y="212"/>
                  </a:cubicBezTo>
                  <a:cubicBezTo>
                    <a:pt x="5771" y="78"/>
                    <a:pt x="5664" y="1"/>
                    <a:pt x="55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70"/>
            <p:cNvSpPr/>
            <p:nvPr/>
          </p:nvSpPr>
          <p:spPr>
            <a:xfrm>
              <a:off x="2392762" y="3423383"/>
              <a:ext cx="115626" cy="303067"/>
            </a:xfrm>
            <a:custGeom>
              <a:rect b="b" l="l" r="r" t="t"/>
              <a:pathLst>
                <a:path extrusionOk="0" h="17079" w="6516">
                  <a:moveTo>
                    <a:pt x="6361" y="1"/>
                  </a:moveTo>
                  <a:cubicBezTo>
                    <a:pt x="6294" y="1"/>
                    <a:pt x="6227" y="45"/>
                    <a:pt x="6215" y="139"/>
                  </a:cubicBezTo>
                  <a:cubicBezTo>
                    <a:pt x="5989" y="2470"/>
                    <a:pt x="5588" y="4801"/>
                    <a:pt x="4937" y="7056"/>
                  </a:cubicBezTo>
                  <a:cubicBezTo>
                    <a:pt x="4260" y="9287"/>
                    <a:pt x="3333" y="11442"/>
                    <a:pt x="2205" y="13498"/>
                  </a:cubicBezTo>
                  <a:cubicBezTo>
                    <a:pt x="1578" y="14650"/>
                    <a:pt x="852" y="15778"/>
                    <a:pt x="75" y="16856"/>
                  </a:cubicBezTo>
                  <a:cubicBezTo>
                    <a:pt x="1" y="16967"/>
                    <a:pt x="104" y="17078"/>
                    <a:pt x="204" y="17078"/>
                  </a:cubicBezTo>
                  <a:cubicBezTo>
                    <a:pt x="239" y="17078"/>
                    <a:pt x="274" y="17064"/>
                    <a:pt x="300" y="17031"/>
                  </a:cubicBezTo>
                  <a:cubicBezTo>
                    <a:pt x="3232" y="13272"/>
                    <a:pt x="5212" y="8861"/>
                    <a:pt x="6090" y="4174"/>
                  </a:cubicBezTo>
                  <a:cubicBezTo>
                    <a:pt x="6365" y="2846"/>
                    <a:pt x="6491" y="1518"/>
                    <a:pt x="6516" y="164"/>
                  </a:cubicBezTo>
                  <a:cubicBezTo>
                    <a:pt x="6516" y="58"/>
                    <a:pt x="6438" y="1"/>
                    <a:pt x="63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70"/>
            <p:cNvSpPr/>
            <p:nvPr/>
          </p:nvSpPr>
          <p:spPr>
            <a:xfrm>
              <a:off x="2447009" y="3604171"/>
              <a:ext cx="164124" cy="175267"/>
            </a:xfrm>
            <a:custGeom>
              <a:rect b="b" l="l" r="r" t="t"/>
              <a:pathLst>
                <a:path extrusionOk="0" h="9877" w="9249">
                  <a:moveTo>
                    <a:pt x="9113" y="0"/>
                  </a:moveTo>
                  <a:cubicBezTo>
                    <a:pt x="9090" y="0"/>
                    <a:pt x="9065" y="9"/>
                    <a:pt x="9048" y="26"/>
                  </a:cubicBezTo>
                  <a:cubicBezTo>
                    <a:pt x="8922" y="202"/>
                    <a:pt x="8872" y="377"/>
                    <a:pt x="8797" y="578"/>
                  </a:cubicBezTo>
                  <a:cubicBezTo>
                    <a:pt x="8697" y="803"/>
                    <a:pt x="8597" y="1029"/>
                    <a:pt x="8496" y="1254"/>
                  </a:cubicBezTo>
                  <a:cubicBezTo>
                    <a:pt x="8321" y="1681"/>
                    <a:pt x="8095" y="2082"/>
                    <a:pt x="7870" y="2483"/>
                  </a:cubicBezTo>
                  <a:cubicBezTo>
                    <a:pt x="7394" y="3285"/>
                    <a:pt x="6842" y="4036"/>
                    <a:pt x="6291" y="4763"/>
                  </a:cubicBezTo>
                  <a:cubicBezTo>
                    <a:pt x="5213" y="6117"/>
                    <a:pt x="4110" y="7520"/>
                    <a:pt x="2707" y="8548"/>
                  </a:cubicBezTo>
                  <a:cubicBezTo>
                    <a:pt x="1955" y="9124"/>
                    <a:pt x="1078" y="9550"/>
                    <a:pt x="125" y="9676"/>
                  </a:cubicBezTo>
                  <a:cubicBezTo>
                    <a:pt x="0" y="9676"/>
                    <a:pt x="25" y="9876"/>
                    <a:pt x="150" y="9876"/>
                  </a:cubicBezTo>
                  <a:cubicBezTo>
                    <a:pt x="1905" y="9701"/>
                    <a:pt x="3308" y="8673"/>
                    <a:pt x="4511" y="7445"/>
                  </a:cubicBezTo>
                  <a:cubicBezTo>
                    <a:pt x="5138" y="6768"/>
                    <a:pt x="5739" y="6041"/>
                    <a:pt x="6341" y="5315"/>
                  </a:cubicBezTo>
                  <a:cubicBezTo>
                    <a:pt x="6942" y="4563"/>
                    <a:pt x="7519" y="3786"/>
                    <a:pt x="8045" y="2959"/>
                  </a:cubicBezTo>
                  <a:cubicBezTo>
                    <a:pt x="8321" y="2508"/>
                    <a:pt x="8572" y="2031"/>
                    <a:pt x="8772" y="1555"/>
                  </a:cubicBezTo>
                  <a:cubicBezTo>
                    <a:pt x="8872" y="1305"/>
                    <a:pt x="8973" y="1079"/>
                    <a:pt x="9073" y="828"/>
                  </a:cubicBezTo>
                  <a:cubicBezTo>
                    <a:pt x="9148" y="578"/>
                    <a:pt x="9248" y="327"/>
                    <a:pt x="9198" y="77"/>
                  </a:cubicBezTo>
                  <a:cubicBezTo>
                    <a:pt x="9198" y="28"/>
                    <a:pt x="9156" y="0"/>
                    <a:pt x="91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70"/>
            <p:cNvSpPr/>
            <p:nvPr/>
          </p:nvSpPr>
          <p:spPr>
            <a:xfrm>
              <a:off x="2491480" y="3760702"/>
              <a:ext cx="142386" cy="63651"/>
            </a:xfrm>
            <a:custGeom>
              <a:rect b="b" l="l" r="r" t="t"/>
              <a:pathLst>
                <a:path extrusionOk="0" h="3587" w="8024">
                  <a:moveTo>
                    <a:pt x="7858" y="1"/>
                  </a:moveTo>
                  <a:cubicBezTo>
                    <a:pt x="7825" y="1"/>
                    <a:pt x="7792" y="16"/>
                    <a:pt x="7770" y="53"/>
                  </a:cubicBezTo>
                  <a:cubicBezTo>
                    <a:pt x="7369" y="604"/>
                    <a:pt x="6667" y="905"/>
                    <a:pt x="6091" y="1230"/>
                  </a:cubicBezTo>
                  <a:cubicBezTo>
                    <a:pt x="5464" y="1606"/>
                    <a:pt x="4837" y="1957"/>
                    <a:pt x="4186" y="2258"/>
                  </a:cubicBezTo>
                  <a:cubicBezTo>
                    <a:pt x="2908" y="2885"/>
                    <a:pt x="1554" y="3361"/>
                    <a:pt x="126" y="3386"/>
                  </a:cubicBezTo>
                  <a:cubicBezTo>
                    <a:pt x="0" y="3386"/>
                    <a:pt x="0" y="3586"/>
                    <a:pt x="126" y="3586"/>
                  </a:cubicBezTo>
                  <a:cubicBezTo>
                    <a:pt x="1604" y="3586"/>
                    <a:pt x="3058" y="3160"/>
                    <a:pt x="4411" y="2534"/>
                  </a:cubicBezTo>
                  <a:cubicBezTo>
                    <a:pt x="5088" y="2208"/>
                    <a:pt x="5740" y="1857"/>
                    <a:pt x="6366" y="1481"/>
                  </a:cubicBezTo>
                  <a:cubicBezTo>
                    <a:pt x="6943" y="1155"/>
                    <a:pt x="7695" y="829"/>
                    <a:pt x="7970" y="178"/>
                  </a:cubicBezTo>
                  <a:cubicBezTo>
                    <a:pt x="8023" y="89"/>
                    <a:pt x="7939" y="1"/>
                    <a:pt x="78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70"/>
            <p:cNvSpPr/>
            <p:nvPr/>
          </p:nvSpPr>
          <p:spPr>
            <a:xfrm>
              <a:off x="1688250" y="3619752"/>
              <a:ext cx="424301" cy="88512"/>
            </a:xfrm>
            <a:custGeom>
              <a:rect b="b" l="l" r="r" t="t"/>
              <a:pathLst>
                <a:path extrusionOk="0" h="4988" w="23911">
                  <a:moveTo>
                    <a:pt x="11956" y="1"/>
                  </a:moveTo>
                  <a:cubicBezTo>
                    <a:pt x="5364" y="1"/>
                    <a:pt x="1" y="1103"/>
                    <a:pt x="1" y="2482"/>
                  </a:cubicBezTo>
                  <a:cubicBezTo>
                    <a:pt x="1" y="3860"/>
                    <a:pt x="5364" y="4988"/>
                    <a:pt x="11956" y="4988"/>
                  </a:cubicBezTo>
                  <a:cubicBezTo>
                    <a:pt x="18547" y="4988"/>
                    <a:pt x="23911" y="3860"/>
                    <a:pt x="23911" y="2482"/>
                  </a:cubicBezTo>
                  <a:cubicBezTo>
                    <a:pt x="23911" y="1103"/>
                    <a:pt x="18547" y="1"/>
                    <a:pt x="11956" y="1"/>
                  </a:cubicBezTo>
                  <a:close/>
                </a:path>
              </a:pathLst>
            </a:custGeom>
            <a:solidFill>
              <a:srgbClr val="7418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70"/>
            <p:cNvSpPr/>
            <p:nvPr/>
          </p:nvSpPr>
          <p:spPr>
            <a:xfrm>
              <a:off x="1625999" y="3639325"/>
              <a:ext cx="551940" cy="479896"/>
            </a:xfrm>
            <a:custGeom>
              <a:rect b="b" l="l" r="r" t="t"/>
              <a:pathLst>
                <a:path extrusionOk="0" h="27044" w="31104">
                  <a:moveTo>
                    <a:pt x="15564" y="0"/>
                  </a:moveTo>
                  <a:cubicBezTo>
                    <a:pt x="6968" y="0"/>
                    <a:pt x="0" y="6040"/>
                    <a:pt x="0" y="13509"/>
                  </a:cubicBezTo>
                  <a:cubicBezTo>
                    <a:pt x="0" y="20978"/>
                    <a:pt x="6968" y="27043"/>
                    <a:pt x="15564" y="27043"/>
                  </a:cubicBezTo>
                  <a:cubicBezTo>
                    <a:pt x="24161" y="27043"/>
                    <a:pt x="31103" y="20978"/>
                    <a:pt x="31103" y="13509"/>
                  </a:cubicBezTo>
                  <a:cubicBezTo>
                    <a:pt x="31103" y="6040"/>
                    <a:pt x="24161" y="0"/>
                    <a:pt x="15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70"/>
            <p:cNvSpPr/>
            <p:nvPr/>
          </p:nvSpPr>
          <p:spPr>
            <a:xfrm>
              <a:off x="1688250" y="3619752"/>
              <a:ext cx="424301" cy="88512"/>
            </a:xfrm>
            <a:custGeom>
              <a:rect b="b" l="l" r="r" t="t"/>
              <a:pathLst>
                <a:path extrusionOk="0" h="4988" w="23911">
                  <a:moveTo>
                    <a:pt x="11956" y="1"/>
                  </a:moveTo>
                  <a:cubicBezTo>
                    <a:pt x="5364" y="1"/>
                    <a:pt x="1" y="1103"/>
                    <a:pt x="1" y="2482"/>
                  </a:cubicBezTo>
                  <a:cubicBezTo>
                    <a:pt x="1" y="3860"/>
                    <a:pt x="5364" y="4988"/>
                    <a:pt x="11956" y="4988"/>
                  </a:cubicBezTo>
                  <a:cubicBezTo>
                    <a:pt x="18547" y="4988"/>
                    <a:pt x="23911" y="3860"/>
                    <a:pt x="23911" y="2482"/>
                  </a:cubicBezTo>
                  <a:cubicBezTo>
                    <a:pt x="23911" y="1103"/>
                    <a:pt x="18547" y="1"/>
                    <a:pt x="11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70"/>
            <p:cNvSpPr/>
            <p:nvPr/>
          </p:nvSpPr>
          <p:spPr>
            <a:xfrm>
              <a:off x="1743847" y="3637550"/>
              <a:ext cx="313111" cy="51159"/>
            </a:xfrm>
            <a:custGeom>
              <a:rect b="b" l="l" r="r" t="t"/>
              <a:pathLst>
                <a:path extrusionOk="0" h="2883" w="17645">
                  <a:moveTo>
                    <a:pt x="8823" y="0"/>
                  </a:moveTo>
                  <a:cubicBezTo>
                    <a:pt x="4362" y="0"/>
                    <a:pt x="677" y="777"/>
                    <a:pt x="1" y="1779"/>
                  </a:cubicBezTo>
                  <a:cubicBezTo>
                    <a:pt x="1705" y="2431"/>
                    <a:pt x="5013" y="2882"/>
                    <a:pt x="8823" y="2882"/>
                  </a:cubicBezTo>
                  <a:cubicBezTo>
                    <a:pt x="12632" y="2882"/>
                    <a:pt x="15941" y="2431"/>
                    <a:pt x="17645" y="1779"/>
                  </a:cubicBezTo>
                  <a:cubicBezTo>
                    <a:pt x="16968" y="777"/>
                    <a:pt x="13284" y="0"/>
                    <a:pt x="8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70"/>
            <p:cNvSpPr/>
            <p:nvPr/>
          </p:nvSpPr>
          <p:spPr>
            <a:xfrm>
              <a:off x="1262182" y="2474437"/>
              <a:ext cx="742291" cy="1252495"/>
            </a:xfrm>
            <a:custGeom>
              <a:rect b="b" l="l" r="r" t="t"/>
              <a:pathLst>
                <a:path extrusionOk="0" h="70583" w="41831">
                  <a:moveTo>
                    <a:pt x="11295" y="1"/>
                  </a:moveTo>
                  <a:cubicBezTo>
                    <a:pt x="9469" y="1"/>
                    <a:pt x="7600" y="319"/>
                    <a:pt x="5991" y="1159"/>
                  </a:cubicBezTo>
                  <a:cubicBezTo>
                    <a:pt x="4387" y="2036"/>
                    <a:pt x="3083" y="3414"/>
                    <a:pt x="2156" y="4968"/>
                  </a:cubicBezTo>
                  <a:cubicBezTo>
                    <a:pt x="452" y="7901"/>
                    <a:pt x="1" y="11409"/>
                    <a:pt x="402" y="14743"/>
                  </a:cubicBezTo>
                  <a:cubicBezTo>
                    <a:pt x="803" y="18101"/>
                    <a:pt x="2006" y="21284"/>
                    <a:pt x="3409" y="24342"/>
                  </a:cubicBezTo>
                  <a:cubicBezTo>
                    <a:pt x="8021" y="34367"/>
                    <a:pt x="14838" y="43239"/>
                    <a:pt x="21580" y="52036"/>
                  </a:cubicBezTo>
                  <a:cubicBezTo>
                    <a:pt x="19775" y="50633"/>
                    <a:pt x="17645" y="49530"/>
                    <a:pt x="15439" y="48903"/>
                  </a:cubicBezTo>
                  <a:lnTo>
                    <a:pt x="15439" y="48903"/>
                  </a:lnTo>
                  <a:cubicBezTo>
                    <a:pt x="19299" y="52537"/>
                    <a:pt x="23159" y="56172"/>
                    <a:pt x="27044" y="59806"/>
                  </a:cubicBezTo>
                  <a:cubicBezTo>
                    <a:pt x="25565" y="58803"/>
                    <a:pt x="23961" y="58001"/>
                    <a:pt x="22257" y="57425"/>
                  </a:cubicBezTo>
                  <a:lnTo>
                    <a:pt x="22257" y="57425"/>
                  </a:lnTo>
                  <a:cubicBezTo>
                    <a:pt x="24262" y="59405"/>
                    <a:pt x="26267" y="61360"/>
                    <a:pt x="28272" y="63314"/>
                  </a:cubicBezTo>
                  <a:cubicBezTo>
                    <a:pt x="26843" y="62663"/>
                    <a:pt x="25414" y="61986"/>
                    <a:pt x="23961" y="61334"/>
                  </a:cubicBezTo>
                  <a:lnTo>
                    <a:pt x="23961" y="61334"/>
                  </a:lnTo>
                  <a:cubicBezTo>
                    <a:pt x="28146" y="64718"/>
                    <a:pt x="32683" y="67174"/>
                    <a:pt x="36843" y="70583"/>
                  </a:cubicBezTo>
                  <a:cubicBezTo>
                    <a:pt x="39249" y="62437"/>
                    <a:pt x="41655" y="54167"/>
                    <a:pt x="41831" y="45695"/>
                  </a:cubicBezTo>
                  <a:lnTo>
                    <a:pt x="41831" y="45695"/>
                  </a:lnTo>
                  <a:cubicBezTo>
                    <a:pt x="40878" y="50207"/>
                    <a:pt x="39575" y="54668"/>
                    <a:pt x="37946" y="58979"/>
                  </a:cubicBezTo>
                  <a:cubicBezTo>
                    <a:pt x="39074" y="53014"/>
                    <a:pt x="39324" y="46898"/>
                    <a:pt x="38673" y="40883"/>
                  </a:cubicBezTo>
                  <a:lnTo>
                    <a:pt x="38673" y="40883"/>
                  </a:lnTo>
                  <a:cubicBezTo>
                    <a:pt x="38297" y="43390"/>
                    <a:pt x="37896" y="45896"/>
                    <a:pt x="37495" y="48402"/>
                  </a:cubicBezTo>
                  <a:cubicBezTo>
                    <a:pt x="37520" y="42613"/>
                    <a:pt x="37144" y="37349"/>
                    <a:pt x="36417" y="31610"/>
                  </a:cubicBezTo>
                  <a:cubicBezTo>
                    <a:pt x="35515" y="24417"/>
                    <a:pt x="33861" y="17124"/>
                    <a:pt x="29851" y="11008"/>
                  </a:cubicBezTo>
                  <a:cubicBezTo>
                    <a:pt x="25841" y="4918"/>
                    <a:pt x="19124" y="181"/>
                    <a:pt x="11705" y="6"/>
                  </a:cubicBezTo>
                  <a:cubicBezTo>
                    <a:pt x="11569" y="2"/>
                    <a:pt x="11432" y="1"/>
                    <a:pt x="112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70"/>
            <p:cNvSpPr/>
            <p:nvPr/>
          </p:nvSpPr>
          <p:spPr>
            <a:xfrm>
              <a:off x="1687363" y="3062923"/>
              <a:ext cx="270416" cy="744509"/>
            </a:xfrm>
            <a:custGeom>
              <a:rect b="b" l="l" r="r" t="t"/>
              <a:pathLst>
                <a:path extrusionOk="0" h="41956" w="15239">
                  <a:moveTo>
                    <a:pt x="1" y="1"/>
                  </a:moveTo>
                  <a:cubicBezTo>
                    <a:pt x="2482" y="6893"/>
                    <a:pt x="4738" y="13836"/>
                    <a:pt x="6818" y="20828"/>
                  </a:cubicBezTo>
                  <a:cubicBezTo>
                    <a:pt x="8898" y="27821"/>
                    <a:pt x="10803" y="34888"/>
                    <a:pt x="12357" y="41956"/>
                  </a:cubicBezTo>
                  <a:lnTo>
                    <a:pt x="15239" y="41229"/>
                  </a:lnTo>
                  <a:cubicBezTo>
                    <a:pt x="13184" y="34161"/>
                    <a:pt x="10778" y="27219"/>
                    <a:pt x="8221" y="20352"/>
                  </a:cubicBezTo>
                  <a:cubicBezTo>
                    <a:pt x="5665" y="13485"/>
                    <a:pt x="2958" y="6693"/>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70"/>
            <p:cNvSpPr/>
            <p:nvPr/>
          </p:nvSpPr>
          <p:spPr>
            <a:xfrm>
              <a:off x="1887052" y="3774969"/>
              <a:ext cx="85868" cy="51212"/>
            </a:xfrm>
            <a:custGeom>
              <a:rect b="b" l="l" r="r" t="t"/>
              <a:pathLst>
                <a:path extrusionOk="0" h="2886" w="4839">
                  <a:moveTo>
                    <a:pt x="4512" y="0"/>
                  </a:moveTo>
                  <a:lnTo>
                    <a:pt x="1" y="1178"/>
                  </a:lnTo>
                  <a:lnTo>
                    <a:pt x="1" y="1203"/>
                  </a:lnTo>
                  <a:cubicBezTo>
                    <a:pt x="274" y="2212"/>
                    <a:pt x="1216" y="2885"/>
                    <a:pt x="2252" y="2885"/>
                  </a:cubicBezTo>
                  <a:cubicBezTo>
                    <a:pt x="2452" y="2885"/>
                    <a:pt x="2655" y="2860"/>
                    <a:pt x="2858" y="2807"/>
                  </a:cubicBezTo>
                  <a:cubicBezTo>
                    <a:pt x="4086" y="2482"/>
                    <a:pt x="4838" y="1254"/>
                    <a:pt x="4512" y="25"/>
                  </a:cubicBezTo>
                  <a:lnTo>
                    <a:pt x="4512" y="0"/>
                  </a:lnTo>
                  <a:close/>
                </a:path>
              </a:pathLst>
            </a:custGeom>
            <a:solidFill>
              <a:srgbClr val="7418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70"/>
            <p:cNvSpPr/>
            <p:nvPr/>
          </p:nvSpPr>
          <p:spPr>
            <a:xfrm>
              <a:off x="1855483" y="3719374"/>
              <a:ext cx="131224" cy="87625"/>
            </a:xfrm>
            <a:custGeom>
              <a:rect b="b" l="l" r="r" t="t"/>
              <a:pathLst>
                <a:path extrusionOk="0" h="4938" w="7395">
                  <a:moveTo>
                    <a:pt x="6542" y="1"/>
                  </a:moveTo>
                  <a:lnTo>
                    <a:pt x="1" y="1705"/>
                  </a:lnTo>
                  <a:lnTo>
                    <a:pt x="878" y="4938"/>
                  </a:lnTo>
                  <a:lnTo>
                    <a:pt x="7394" y="3234"/>
                  </a:lnTo>
                  <a:lnTo>
                    <a:pt x="6542" y="1"/>
                  </a:lnTo>
                  <a:close/>
                </a:path>
              </a:pathLst>
            </a:custGeom>
            <a:solidFill>
              <a:srgbClr val="F9AB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70"/>
            <p:cNvSpPr/>
            <p:nvPr/>
          </p:nvSpPr>
          <p:spPr>
            <a:xfrm>
              <a:off x="1893725" y="3804302"/>
              <a:ext cx="99195" cy="139245"/>
            </a:xfrm>
            <a:custGeom>
              <a:rect b="b" l="l" r="r" t="t"/>
              <a:pathLst>
                <a:path extrusionOk="0" h="7847" w="5590">
                  <a:moveTo>
                    <a:pt x="3359" y="1"/>
                  </a:moveTo>
                  <a:cubicBezTo>
                    <a:pt x="2109" y="1"/>
                    <a:pt x="653" y="877"/>
                    <a:pt x="327" y="1606"/>
                  </a:cubicBezTo>
                  <a:cubicBezTo>
                    <a:pt x="1" y="2357"/>
                    <a:pt x="227" y="3235"/>
                    <a:pt x="678" y="3936"/>
                  </a:cubicBezTo>
                  <a:cubicBezTo>
                    <a:pt x="1104" y="4638"/>
                    <a:pt x="1755" y="5190"/>
                    <a:pt x="2307" y="5766"/>
                  </a:cubicBezTo>
                  <a:cubicBezTo>
                    <a:pt x="2883" y="6368"/>
                    <a:pt x="3435" y="7044"/>
                    <a:pt x="3585" y="7846"/>
                  </a:cubicBezTo>
                  <a:lnTo>
                    <a:pt x="4663" y="7545"/>
                  </a:lnTo>
                  <a:cubicBezTo>
                    <a:pt x="4512" y="6468"/>
                    <a:pt x="4437" y="5290"/>
                    <a:pt x="4838" y="4262"/>
                  </a:cubicBezTo>
                  <a:cubicBezTo>
                    <a:pt x="5064" y="3686"/>
                    <a:pt x="5389" y="3134"/>
                    <a:pt x="5465" y="2533"/>
                  </a:cubicBezTo>
                  <a:cubicBezTo>
                    <a:pt x="5590" y="1656"/>
                    <a:pt x="5139" y="753"/>
                    <a:pt x="4412" y="277"/>
                  </a:cubicBezTo>
                  <a:cubicBezTo>
                    <a:pt x="4106" y="83"/>
                    <a:pt x="3742" y="1"/>
                    <a:pt x="3359" y="1"/>
                  </a:cubicBezTo>
                  <a:close/>
                </a:path>
              </a:pathLst>
            </a:custGeom>
            <a:solidFill>
              <a:srgbClr val="F9AB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70"/>
            <p:cNvSpPr/>
            <p:nvPr/>
          </p:nvSpPr>
          <p:spPr>
            <a:xfrm>
              <a:off x="1946216" y="3877697"/>
              <a:ext cx="25801" cy="64059"/>
            </a:xfrm>
            <a:custGeom>
              <a:rect b="b" l="l" r="r" t="t"/>
              <a:pathLst>
                <a:path extrusionOk="0" h="3610" w="1454">
                  <a:moveTo>
                    <a:pt x="477" y="1"/>
                  </a:moveTo>
                  <a:lnTo>
                    <a:pt x="0" y="126"/>
                  </a:lnTo>
                  <a:lnTo>
                    <a:pt x="978" y="3610"/>
                  </a:lnTo>
                  <a:lnTo>
                    <a:pt x="1454" y="3485"/>
                  </a:lnTo>
                  <a:lnTo>
                    <a:pt x="477" y="1"/>
                  </a:lnTo>
                  <a:close/>
                </a:path>
              </a:pathLst>
            </a:custGeom>
            <a:solidFill>
              <a:srgbClr val="7418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70"/>
            <p:cNvSpPr/>
            <p:nvPr/>
          </p:nvSpPr>
          <p:spPr>
            <a:xfrm>
              <a:off x="1914629" y="3848009"/>
              <a:ext cx="72524" cy="65177"/>
            </a:xfrm>
            <a:custGeom>
              <a:rect b="b" l="l" r="r" t="t"/>
              <a:pathLst>
                <a:path extrusionOk="0" h="3673" w="4087">
                  <a:moveTo>
                    <a:pt x="2051" y="1"/>
                  </a:moveTo>
                  <a:cubicBezTo>
                    <a:pt x="1887" y="1"/>
                    <a:pt x="1721" y="23"/>
                    <a:pt x="1555" y="70"/>
                  </a:cubicBezTo>
                  <a:cubicBezTo>
                    <a:pt x="577" y="346"/>
                    <a:pt x="1" y="1348"/>
                    <a:pt x="277" y="2326"/>
                  </a:cubicBezTo>
                  <a:cubicBezTo>
                    <a:pt x="506" y="3137"/>
                    <a:pt x="1253" y="3673"/>
                    <a:pt x="2046" y="3673"/>
                  </a:cubicBezTo>
                  <a:cubicBezTo>
                    <a:pt x="2207" y="3673"/>
                    <a:pt x="2371" y="3650"/>
                    <a:pt x="2532" y="3604"/>
                  </a:cubicBezTo>
                  <a:cubicBezTo>
                    <a:pt x="3510" y="3328"/>
                    <a:pt x="4086" y="2301"/>
                    <a:pt x="3810" y="1323"/>
                  </a:cubicBezTo>
                  <a:cubicBezTo>
                    <a:pt x="3582" y="532"/>
                    <a:pt x="2852" y="1"/>
                    <a:pt x="2051" y="1"/>
                  </a:cubicBezTo>
                  <a:close/>
                </a:path>
              </a:pathLst>
            </a:custGeom>
            <a:solidFill>
              <a:srgbClr val="7418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70"/>
            <p:cNvSpPr/>
            <p:nvPr/>
          </p:nvSpPr>
          <p:spPr>
            <a:xfrm>
              <a:off x="1958229" y="3811684"/>
              <a:ext cx="28019" cy="102069"/>
            </a:xfrm>
            <a:custGeom>
              <a:rect b="b" l="l" r="r" t="t"/>
              <a:pathLst>
                <a:path extrusionOk="0" h="5752" w="1579">
                  <a:moveTo>
                    <a:pt x="134" y="1"/>
                  </a:moveTo>
                  <a:cubicBezTo>
                    <a:pt x="90" y="1"/>
                    <a:pt x="45" y="4"/>
                    <a:pt x="0" y="12"/>
                  </a:cubicBezTo>
                  <a:cubicBezTo>
                    <a:pt x="276" y="62"/>
                    <a:pt x="501" y="212"/>
                    <a:pt x="677" y="413"/>
                  </a:cubicBezTo>
                  <a:cubicBezTo>
                    <a:pt x="852" y="588"/>
                    <a:pt x="1003" y="814"/>
                    <a:pt x="1103" y="1039"/>
                  </a:cubicBezTo>
                  <a:cubicBezTo>
                    <a:pt x="1203" y="1240"/>
                    <a:pt x="1203" y="1490"/>
                    <a:pt x="1203" y="1766"/>
                  </a:cubicBezTo>
                  <a:cubicBezTo>
                    <a:pt x="1178" y="2017"/>
                    <a:pt x="1128" y="2267"/>
                    <a:pt x="1078" y="2518"/>
                  </a:cubicBezTo>
                  <a:cubicBezTo>
                    <a:pt x="977" y="3044"/>
                    <a:pt x="802" y="3545"/>
                    <a:pt x="677" y="4097"/>
                  </a:cubicBezTo>
                  <a:cubicBezTo>
                    <a:pt x="551" y="4623"/>
                    <a:pt x="501" y="5225"/>
                    <a:pt x="727" y="5751"/>
                  </a:cubicBezTo>
                  <a:cubicBezTo>
                    <a:pt x="702" y="5475"/>
                    <a:pt x="727" y="5200"/>
                    <a:pt x="777" y="4949"/>
                  </a:cubicBezTo>
                  <a:cubicBezTo>
                    <a:pt x="827" y="4673"/>
                    <a:pt x="902" y="4423"/>
                    <a:pt x="977" y="4172"/>
                  </a:cubicBezTo>
                  <a:lnTo>
                    <a:pt x="1253" y="3420"/>
                  </a:lnTo>
                  <a:cubicBezTo>
                    <a:pt x="1328" y="3144"/>
                    <a:pt x="1404" y="2894"/>
                    <a:pt x="1479" y="2618"/>
                  </a:cubicBezTo>
                  <a:cubicBezTo>
                    <a:pt x="1529" y="2342"/>
                    <a:pt x="1579" y="2067"/>
                    <a:pt x="1579" y="1766"/>
                  </a:cubicBezTo>
                  <a:cubicBezTo>
                    <a:pt x="1579" y="1490"/>
                    <a:pt x="1554" y="1165"/>
                    <a:pt x="1378" y="889"/>
                  </a:cubicBezTo>
                  <a:cubicBezTo>
                    <a:pt x="1228" y="638"/>
                    <a:pt x="1028" y="438"/>
                    <a:pt x="802" y="262"/>
                  </a:cubicBezTo>
                  <a:cubicBezTo>
                    <a:pt x="611" y="113"/>
                    <a:pt x="383" y="1"/>
                    <a:pt x="134" y="1"/>
                  </a:cubicBezTo>
                  <a:close/>
                </a:path>
              </a:pathLst>
            </a:custGeom>
            <a:solidFill>
              <a:srgbClr val="F1E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70"/>
            <p:cNvSpPr/>
            <p:nvPr/>
          </p:nvSpPr>
          <p:spPr>
            <a:xfrm>
              <a:off x="1877718" y="3774082"/>
              <a:ext cx="98751" cy="23139"/>
            </a:xfrm>
            <a:custGeom>
              <a:rect b="b" l="l" r="r" t="t"/>
              <a:pathLst>
                <a:path extrusionOk="0" h="1304" w="5565">
                  <a:moveTo>
                    <a:pt x="5565" y="0"/>
                  </a:moveTo>
                  <a:cubicBezTo>
                    <a:pt x="4587" y="75"/>
                    <a:pt x="3660" y="251"/>
                    <a:pt x="2733" y="451"/>
                  </a:cubicBezTo>
                  <a:cubicBezTo>
                    <a:pt x="1805" y="677"/>
                    <a:pt x="903" y="928"/>
                    <a:pt x="1" y="1304"/>
                  </a:cubicBezTo>
                  <a:cubicBezTo>
                    <a:pt x="978" y="1228"/>
                    <a:pt x="1905" y="1053"/>
                    <a:pt x="2833" y="852"/>
                  </a:cubicBezTo>
                  <a:cubicBezTo>
                    <a:pt x="3760" y="627"/>
                    <a:pt x="4662" y="376"/>
                    <a:pt x="5565" y="0"/>
                  </a:cubicBezTo>
                  <a:close/>
                </a:path>
              </a:pathLst>
            </a:custGeom>
            <a:solidFill>
              <a:srgbClr val="F1E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70"/>
            <p:cNvSpPr/>
            <p:nvPr/>
          </p:nvSpPr>
          <p:spPr>
            <a:xfrm>
              <a:off x="1590863" y="2500328"/>
              <a:ext cx="413618" cy="1157666"/>
            </a:xfrm>
            <a:custGeom>
              <a:rect b="b" l="l" r="r" t="t"/>
              <a:pathLst>
                <a:path extrusionOk="0" h="65239" w="23309">
                  <a:moveTo>
                    <a:pt x="19198" y="51755"/>
                  </a:moveTo>
                  <a:cubicBezTo>
                    <a:pt x="19198" y="52382"/>
                    <a:pt x="19148" y="53033"/>
                    <a:pt x="19073" y="53660"/>
                  </a:cubicBezTo>
                  <a:cubicBezTo>
                    <a:pt x="19123" y="53033"/>
                    <a:pt x="19148" y="52382"/>
                    <a:pt x="19198" y="51755"/>
                  </a:cubicBezTo>
                  <a:close/>
                  <a:moveTo>
                    <a:pt x="0" y="0"/>
                  </a:moveTo>
                  <a:lnTo>
                    <a:pt x="0" y="0"/>
                  </a:lnTo>
                  <a:cubicBezTo>
                    <a:pt x="877" y="752"/>
                    <a:pt x="1704" y="1604"/>
                    <a:pt x="2456" y="2507"/>
                  </a:cubicBezTo>
                  <a:cubicBezTo>
                    <a:pt x="7118" y="7870"/>
                    <a:pt x="10075" y="14637"/>
                    <a:pt x="10852" y="21655"/>
                  </a:cubicBezTo>
                  <a:cubicBezTo>
                    <a:pt x="10978" y="19499"/>
                    <a:pt x="11128" y="17344"/>
                    <a:pt x="11253" y="15189"/>
                  </a:cubicBezTo>
                  <a:cubicBezTo>
                    <a:pt x="14035" y="23434"/>
                    <a:pt x="14512" y="32231"/>
                    <a:pt x="14988" y="40903"/>
                  </a:cubicBezTo>
                  <a:cubicBezTo>
                    <a:pt x="15364" y="39424"/>
                    <a:pt x="15765" y="37946"/>
                    <a:pt x="16166" y="36467"/>
                  </a:cubicBezTo>
                  <a:cubicBezTo>
                    <a:pt x="17469" y="42983"/>
                    <a:pt x="18246" y="49625"/>
                    <a:pt x="18471" y="56266"/>
                  </a:cubicBezTo>
                  <a:cubicBezTo>
                    <a:pt x="18747" y="55414"/>
                    <a:pt x="18948" y="54537"/>
                    <a:pt x="19073" y="53660"/>
                  </a:cubicBezTo>
                  <a:lnTo>
                    <a:pt x="19073" y="53660"/>
                  </a:lnTo>
                  <a:cubicBezTo>
                    <a:pt x="18847" y="57520"/>
                    <a:pt x="18597" y="61379"/>
                    <a:pt x="18371" y="65239"/>
                  </a:cubicBezTo>
                  <a:cubicBezTo>
                    <a:pt x="19073" y="64412"/>
                    <a:pt x="19700" y="63510"/>
                    <a:pt x="20201" y="62557"/>
                  </a:cubicBezTo>
                  <a:cubicBezTo>
                    <a:pt x="21855" y="56542"/>
                    <a:pt x="23183" y="50427"/>
                    <a:pt x="23309" y="44236"/>
                  </a:cubicBezTo>
                  <a:lnTo>
                    <a:pt x="23309" y="44236"/>
                  </a:lnTo>
                  <a:cubicBezTo>
                    <a:pt x="22356" y="48748"/>
                    <a:pt x="21053" y="53209"/>
                    <a:pt x="19424" y="57520"/>
                  </a:cubicBezTo>
                  <a:cubicBezTo>
                    <a:pt x="20552" y="51555"/>
                    <a:pt x="20802" y="45439"/>
                    <a:pt x="20151" y="39424"/>
                  </a:cubicBezTo>
                  <a:lnTo>
                    <a:pt x="20151" y="39424"/>
                  </a:lnTo>
                  <a:cubicBezTo>
                    <a:pt x="19775" y="41931"/>
                    <a:pt x="19374" y="44437"/>
                    <a:pt x="18973" y="46943"/>
                  </a:cubicBezTo>
                  <a:cubicBezTo>
                    <a:pt x="18998" y="41154"/>
                    <a:pt x="18622" y="35890"/>
                    <a:pt x="17895" y="30151"/>
                  </a:cubicBezTo>
                  <a:cubicBezTo>
                    <a:pt x="16993" y="22958"/>
                    <a:pt x="15339" y="15665"/>
                    <a:pt x="11329" y="9549"/>
                  </a:cubicBezTo>
                  <a:cubicBezTo>
                    <a:pt x="8597" y="5414"/>
                    <a:pt x="4612" y="1880"/>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70"/>
            <p:cNvSpPr/>
            <p:nvPr/>
          </p:nvSpPr>
          <p:spPr>
            <a:xfrm>
              <a:off x="1263069" y="2588380"/>
              <a:ext cx="583083" cy="1076731"/>
            </a:xfrm>
            <a:custGeom>
              <a:rect b="b" l="l" r="r" t="t"/>
              <a:pathLst>
                <a:path extrusionOk="0" h="60678" w="32859">
                  <a:moveTo>
                    <a:pt x="1379" y="1"/>
                  </a:moveTo>
                  <a:cubicBezTo>
                    <a:pt x="277" y="2582"/>
                    <a:pt x="1" y="5515"/>
                    <a:pt x="352" y="8322"/>
                  </a:cubicBezTo>
                  <a:cubicBezTo>
                    <a:pt x="753" y="11680"/>
                    <a:pt x="1956" y="14863"/>
                    <a:pt x="3359" y="17921"/>
                  </a:cubicBezTo>
                  <a:cubicBezTo>
                    <a:pt x="7971" y="27946"/>
                    <a:pt x="14788" y="36818"/>
                    <a:pt x="21530" y="45615"/>
                  </a:cubicBezTo>
                  <a:cubicBezTo>
                    <a:pt x="19725" y="44212"/>
                    <a:pt x="17595" y="43109"/>
                    <a:pt x="15389" y="42482"/>
                  </a:cubicBezTo>
                  <a:lnTo>
                    <a:pt x="15389" y="42482"/>
                  </a:lnTo>
                  <a:cubicBezTo>
                    <a:pt x="19249" y="46116"/>
                    <a:pt x="23109" y="49751"/>
                    <a:pt x="26994" y="53385"/>
                  </a:cubicBezTo>
                  <a:cubicBezTo>
                    <a:pt x="25515" y="52382"/>
                    <a:pt x="23911" y="51580"/>
                    <a:pt x="22207" y="51004"/>
                  </a:cubicBezTo>
                  <a:lnTo>
                    <a:pt x="22207" y="51004"/>
                  </a:lnTo>
                  <a:cubicBezTo>
                    <a:pt x="24212" y="52984"/>
                    <a:pt x="26217" y="54939"/>
                    <a:pt x="28222" y="56893"/>
                  </a:cubicBezTo>
                  <a:cubicBezTo>
                    <a:pt x="26793" y="56242"/>
                    <a:pt x="25364" y="55565"/>
                    <a:pt x="23911" y="54913"/>
                  </a:cubicBezTo>
                  <a:lnTo>
                    <a:pt x="23911" y="54913"/>
                  </a:lnTo>
                  <a:cubicBezTo>
                    <a:pt x="26542" y="57044"/>
                    <a:pt x="29324" y="58823"/>
                    <a:pt x="32081" y="60678"/>
                  </a:cubicBezTo>
                  <a:cubicBezTo>
                    <a:pt x="31680" y="60026"/>
                    <a:pt x="31304" y="59350"/>
                    <a:pt x="30953" y="58648"/>
                  </a:cubicBezTo>
                  <a:lnTo>
                    <a:pt x="30953" y="58648"/>
                  </a:lnTo>
                  <a:cubicBezTo>
                    <a:pt x="31605" y="59174"/>
                    <a:pt x="32232" y="59700"/>
                    <a:pt x="32858" y="60227"/>
                  </a:cubicBezTo>
                  <a:cubicBezTo>
                    <a:pt x="30452" y="56392"/>
                    <a:pt x="27821" y="52733"/>
                    <a:pt x="24938" y="49224"/>
                  </a:cubicBezTo>
                  <a:lnTo>
                    <a:pt x="24938" y="49224"/>
                  </a:lnTo>
                  <a:cubicBezTo>
                    <a:pt x="25640" y="49550"/>
                    <a:pt x="26267" y="50026"/>
                    <a:pt x="26718" y="50653"/>
                  </a:cubicBezTo>
                  <a:cubicBezTo>
                    <a:pt x="19199" y="39049"/>
                    <a:pt x="12432" y="26968"/>
                    <a:pt x="6492" y="14512"/>
                  </a:cubicBezTo>
                  <a:cubicBezTo>
                    <a:pt x="4938" y="11279"/>
                    <a:pt x="3460" y="7996"/>
                    <a:pt x="2332" y="4612"/>
                  </a:cubicBezTo>
                  <a:cubicBezTo>
                    <a:pt x="1830" y="3134"/>
                    <a:pt x="1429" y="1530"/>
                    <a:pt x="13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70"/>
            <p:cNvSpPr/>
            <p:nvPr/>
          </p:nvSpPr>
          <p:spPr>
            <a:xfrm>
              <a:off x="1796781" y="3681133"/>
              <a:ext cx="249956" cy="313554"/>
            </a:xfrm>
            <a:custGeom>
              <a:rect b="b" l="l" r="r" t="t"/>
              <a:pathLst>
                <a:path extrusionOk="0" h="17670" w="14086">
                  <a:moveTo>
                    <a:pt x="11880" y="0"/>
                  </a:moveTo>
                  <a:cubicBezTo>
                    <a:pt x="10933" y="362"/>
                    <a:pt x="8842" y="507"/>
                    <a:pt x="6628" y="507"/>
                  </a:cubicBezTo>
                  <a:cubicBezTo>
                    <a:pt x="4094" y="507"/>
                    <a:pt x="1400" y="318"/>
                    <a:pt x="75" y="50"/>
                  </a:cubicBezTo>
                  <a:lnTo>
                    <a:pt x="75" y="50"/>
                  </a:lnTo>
                  <a:cubicBezTo>
                    <a:pt x="0" y="3609"/>
                    <a:pt x="1103" y="13058"/>
                    <a:pt x="1103" y="13058"/>
                  </a:cubicBezTo>
                  <a:lnTo>
                    <a:pt x="5489" y="17669"/>
                  </a:lnTo>
                  <a:lnTo>
                    <a:pt x="14086" y="15213"/>
                  </a:lnTo>
                  <a:lnTo>
                    <a:pt x="13760" y="6115"/>
                  </a:lnTo>
                  <a:lnTo>
                    <a:pt x="118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70"/>
            <p:cNvSpPr/>
            <p:nvPr/>
          </p:nvSpPr>
          <p:spPr>
            <a:xfrm rot="969116">
              <a:off x="2869292" y="2792171"/>
              <a:ext cx="57156" cy="78708"/>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70"/>
            <p:cNvSpPr/>
            <p:nvPr/>
          </p:nvSpPr>
          <p:spPr>
            <a:xfrm>
              <a:off x="2795690" y="2695117"/>
              <a:ext cx="129876" cy="125457"/>
            </a:xfrm>
            <a:custGeom>
              <a:rect b="b" l="l" r="r" t="t"/>
              <a:pathLst>
                <a:path extrusionOk="0" h="7070" w="7319">
                  <a:moveTo>
                    <a:pt x="2005" y="1"/>
                  </a:moveTo>
                  <a:lnTo>
                    <a:pt x="2005" y="1"/>
                  </a:lnTo>
                  <a:cubicBezTo>
                    <a:pt x="1354" y="502"/>
                    <a:pt x="702" y="1329"/>
                    <a:pt x="401" y="2056"/>
                  </a:cubicBezTo>
                  <a:cubicBezTo>
                    <a:pt x="151" y="2633"/>
                    <a:pt x="0" y="3259"/>
                    <a:pt x="50" y="3886"/>
                  </a:cubicBezTo>
                  <a:cubicBezTo>
                    <a:pt x="176" y="5540"/>
                    <a:pt x="1880" y="7019"/>
                    <a:pt x="3735" y="7069"/>
                  </a:cubicBezTo>
                  <a:cubicBezTo>
                    <a:pt x="3766" y="7070"/>
                    <a:pt x="3798" y="7070"/>
                    <a:pt x="3830" y="7070"/>
                  </a:cubicBezTo>
                  <a:cubicBezTo>
                    <a:pt x="5622" y="7070"/>
                    <a:pt x="7245" y="5687"/>
                    <a:pt x="7319" y="4061"/>
                  </a:cubicBezTo>
                  <a:lnTo>
                    <a:pt x="6667" y="3660"/>
                  </a:lnTo>
                  <a:cubicBezTo>
                    <a:pt x="6241" y="4061"/>
                    <a:pt x="5489" y="4587"/>
                    <a:pt x="4913" y="4788"/>
                  </a:cubicBezTo>
                  <a:cubicBezTo>
                    <a:pt x="4612" y="4888"/>
                    <a:pt x="4292" y="4945"/>
                    <a:pt x="3973" y="4945"/>
                  </a:cubicBezTo>
                  <a:cubicBezTo>
                    <a:pt x="3653" y="4945"/>
                    <a:pt x="3334" y="4888"/>
                    <a:pt x="3033" y="4763"/>
                  </a:cubicBezTo>
                  <a:cubicBezTo>
                    <a:pt x="2356" y="4487"/>
                    <a:pt x="1880" y="3911"/>
                    <a:pt x="1604" y="3284"/>
                  </a:cubicBezTo>
                  <a:cubicBezTo>
                    <a:pt x="1153" y="2206"/>
                    <a:pt x="1304" y="928"/>
                    <a:pt x="20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70"/>
          <p:cNvGrpSpPr/>
          <p:nvPr/>
        </p:nvGrpSpPr>
        <p:grpSpPr>
          <a:xfrm>
            <a:off x="3244658" y="2900379"/>
            <a:ext cx="3464960" cy="1848195"/>
            <a:chOff x="2003222" y="2902564"/>
            <a:chExt cx="3717369" cy="1982830"/>
          </a:xfrm>
        </p:grpSpPr>
        <p:sp>
          <p:nvSpPr>
            <p:cNvPr id="949" name="Google Shape;949;p70"/>
            <p:cNvSpPr/>
            <p:nvPr/>
          </p:nvSpPr>
          <p:spPr>
            <a:xfrm>
              <a:off x="3967659" y="4224443"/>
              <a:ext cx="1544369" cy="660950"/>
            </a:xfrm>
            <a:custGeom>
              <a:rect b="b" l="l" r="r" t="t"/>
              <a:pathLst>
                <a:path extrusionOk="0" h="27850" w="65074">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70"/>
            <p:cNvSpPr/>
            <p:nvPr/>
          </p:nvSpPr>
          <p:spPr>
            <a:xfrm>
              <a:off x="2423335" y="4224443"/>
              <a:ext cx="1544345" cy="660950"/>
            </a:xfrm>
            <a:custGeom>
              <a:rect b="b" l="l" r="r" t="t"/>
              <a:pathLst>
                <a:path extrusionOk="0" h="27850" w="65073">
                  <a:moveTo>
                    <a:pt x="0" y="1"/>
                  </a:moveTo>
                  <a:lnTo>
                    <a:pt x="0" y="27850"/>
                  </a:lnTo>
                  <a:lnTo>
                    <a:pt x="65073" y="27850"/>
                  </a:lnTo>
                  <a:lnTo>
                    <a:pt x="650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70"/>
            <p:cNvSpPr/>
            <p:nvPr/>
          </p:nvSpPr>
          <p:spPr>
            <a:xfrm>
              <a:off x="2277333" y="4224443"/>
              <a:ext cx="292503" cy="660950"/>
            </a:xfrm>
            <a:custGeom>
              <a:rect b="b" l="l" r="r" t="t"/>
              <a:pathLst>
                <a:path extrusionOk="0" h="27850" w="12325">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70"/>
            <p:cNvSpPr/>
            <p:nvPr/>
          </p:nvSpPr>
          <p:spPr>
            <a:xfrm>
              <a:off x="3816720" y="4224443"/>
              <a:ext cx="292005" cy="660950"/>
            </a:xfrm>
            <a:custGeom>
              <a:rect b="b" l="l" r="r" t="t"/>
              <a:pathLst>
                <a:path extrusionOk="0" h="27850" w="12304">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70"/>
            <p:cNvSpPr/>
            <p:nvPr/>
          </p:nvSpPr>
          <p:spPr>
            <a:xfrm>
              <a:off x="3918509" y="4291487"/>
              <a:ext cx="232911" cy="526885"/>
            </a:xfrm>
            <a:custGeom>
              <a:rect b="b" l="l" r="r" t="t"/>
              <a:pathLst>
                <a:path extrusionOk="0" h="22201" w="9814">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70"/>
            <p:cNvSpPr/>
            <p:nvPr/>
          </p:nvSpPr>
          <p:spPr>
            <a:xfrm>
              <a:off x="4035201" y="4291487"/>
              <a:ext cx="1421197" cy="526885"/>
            </a:xfrm>
            <a:custGeom>
              <a:rect b="b" l="l" r="r" t="t"/>
              <a:pathLst>
                <a:path extrusionOk="0" h="22201" w="59884">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70"/>
            <p:cNvSpPr/>
            <p:nvPr/>
          </p:nvSpPr>
          <p:spPr>
            <a:xfrm>
              <a:off x="5488653" y="4224443"/>
              <a:ext cx="46706" cy="67068"/>
            </a:xfrm>
            <a:custGeom>
              <a:rect b="b" l="l" r="r" t="t"/>
              <a:pathLst>
                <a:path extrusionOk="0" h="2826" w="1968">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70"/>
            <p:cNvSpPr/>
            <p:nvPr/>
          </p:nvSpPr>
          <p:spPr>
            <a:xfrm>
              <a:off x="5488653" y="4818349"/>
              <a:ext cx="46706" cy="67044"/>
            </a:xfrm>
            <a:custGeom>
              <a:rect b="b" l="l" r="r" t="t"/>
              <a:pathLst>
                <a:path extrusionOk="0" h="2825" w="1968">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70"/>
            <p:cNvSpPr/>
            <p:nvPr/>
          </p:nvSpPr>
          <p:spPr>
            <a:xfrm>
              <a:off x="3693548" y="3563515"/>
              <a:ext cx="1544369" cy="660950"/>
            </a:xfrm>
            <a:custGeom>
              <a:rect b="b" l="l" r="r" t="t"/>
              <a:pathLst>
                <a:path extrusionOk="0" h="27850" w="65074">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70"/>
            <p:cNvSpPr/>
            <p:nvPr/>
          </p:nvSpPr>
          <p:spPr>
            <a:xfrm>
              <a:off x="2149224" y="3563515"/>
              <a:ext cx="1544345" cy="660950"/>
            </a:xfrm>
            <a:custGeom>
              <a:rect b="b" l="l" r="r" t="t"/>
              <a:pathLst>
                <a:path extrusionOk="0" h="27850" w="65073">
                  <a:moveTo>
                    <a:pt x="1" y="0"/>
                  </a:moveTo>
                  <a:lnTo>
                    <a:pt x="1" y="27850"/>
                  </a:lnTo>
                  <a:lnTo>
                    <a:pt x="65073" y="27850"/>
                  </a:lnTo>
                  <a:lnTo>
                    <a:pt x="65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70"/>
            <p:cNvSpPr/>
            <p:nvPr/>
          </p:nvSpPr>
          <p:spPr>
            <a:xfrm>
              <a:off x="2003222" y="3563515"/>
              <a:ext cx="292028" cy="660950"/>
            </a:xfrm>
            <a:custGeom>
              <a:rect b="b" l="l" r="r" t="t"/>
              <a:pathLst>
                <a:path extrusionOk="0" h="27850" w="12305">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70"/>
            <p:cNvSpPr/>
            <p:nvPr/>
          </p:nvSpPr>
          <p:spPr>
            <a:xfrm>
              <a:off x="3542111" y="3563515"/>
              <a:ext cx="292503" cy="660950"/>
            </a:xfrm>
            <a:custGeom>
              <a:rect b="b" l="l" r="r" t="t"/>
              <a:pathLst>
                <a:path extrusionOk="0" h="27850" w="12325">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70"/>
            <p:cNvSpPr/>
            <p:nvPr/>
          </p:nvSpPr>
          <p:spPr>
            <a:xfrm>
              <a:off x="3644398" y="3630560"/>
              <a:ext cx="232911" cy="526861"/>
            </a:xfrm>
            <a:custGeom>
              <a:rect b="b" l="l" r="r" t="t"/>
              <a:pathLst>
                <a:path extrusionOk="0" h="22200" w="9814">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70"/>
            <p:cNvSpPr/>
            <p:nvPr/>
          </p:nvSpPr>
          <p:spPr>
            <a:xfrm>
              <a:off x="3760592" y="3630560"/>
              <a:ext cx="1421221" cy="526861"/>
            </a:xfrm>
            <a:custGeom>
              <a:rect b="b" l="l" r="r" t="t"/>
              <a:pathLst>
                <a:path extrusionOk="0" h="22200" w="59885">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70"/>
            <p:cNvSpPr/>
            <p:nvPr/>
          </p:nvSpPr>
          <p:spPr>
            <a:xfrm>
              <a:off x="5214566" y="3563515"/>
              <a:ext cx="46183" cy="67044"/>
            </a:xfrm>
            <a:custGeom>
              <a:rect b="b" l="l" r="r" t="t"/>
              <a:pathLst>
                <a:path extrusionOk="0" h="2825" w="1946">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70"/>
            <p:cNvSpPr/>
            <p:nvPr/>
          </p:nvSpPr>
          <p:spPr>
            <a:xfrm>
              <a:off x="5214566" y="4157398"/>
              <a:ext cx="46682" cy="67068"/>
            </a:xfrm>
            <a:custGeom>
              <a:rect b="b" l="l" r="r" t="t"/>
              <a:pathLst>
                <a:path extrusionOk="0" h="2826" w="1967">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70"/>
            <p:cNvSpPr/>
            <p:nvPr/>
          </p:nvSpPr>
          <p:spPr>
            <a:xfrm>
              <a:off x="4153389" y="2902564"/>
              <a:ext cx="1543847" cy="660974"/>
            </a:xfrm>
            <a:custGeom>
              <a:rect b="b" l="l" r="r" t="t"/>
              <a:pathLst>
                <a:path extrusionOk="0" h="27851" w="65052">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70"/>
            <p:cNvSpPr/>
            <p:nvPr/>
          </p:nvSpPr>
          <p:spPr>
            <a:xfrm>
              <a:off x="2609042" y="2902564"/>
              <a:ext cx="1543870" cy="660974"/>
            </a:xfrm>
            <a:custGeom>
              <a:rect b="b" l="l" r="r" t="t"/>
              <a:pathLst>
                <a:path extrusionOk="0" h="27851" w="65053">
                  <a:moveTo>
                    <a:pt x="1" y="1"/>
                  </a:moveTo>
                  <a:lnTo>
                    <a:pt x="1" y="27850"/>
                  </a:lnTo>
                  <a:lnTo>
                    <a:pt x="65052" y="27850"/>
                  </a:lnTo>
                  <a:lnTo>
                    <a:pt x="650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70"/>
            <p:cNvSpPr/>
            <p:nvPr/>
          </p:nvSpPr>
          <p:spPr>
            <a:xfrm>
              <a:off x="2462565" y="2902564"/>
              <a:ext cx="292503" cy="660974"/>
            </a:xfrm>
            <a:custGeom>
              <a:rect b="b" l="l" r="r" t="t"/>
              <a:pathLst>
                <a:path extrusionOk="0" h="27851" w="12325">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70"/>
            <p:cNvSpPr/>
            <p:nvPr/>
          </p:nvSpPr>
          <p:spPr>
            <a:xfrm>
              <a:off x="4001928" y="2902564"/>
              <a:ext cx="292005" cy="660974"/>
            </a:xfrm>
            <a:custGeom>
              <a:rect b="b" l="l" r="r" t="t"/>
              <a:pathLst>
                <a:path extrusionOk="0" h="27851" w="12304">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70"/>
            <p:cNvSpPr/>
            <p:nvPr/>
          </p:nvSpPr>
          <p:spPr>
            <a:xfrm>
              <a:off x="4103717" y="2969609"/>
              <a:ext cx="232934" cy="526885"/>
            </a:xfrm>
            <a:custGeom>
              <a:rect b="b" l="l" r="r" t="t"/>
              <a:pathLst>
                <a:path extrusionOk="0" h="22201" w="9815">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70"/>
            <p:cNvSpPr/>
            <p:nvPr/>
          </p:nvSpPr>
          <p:spPr>
            <a:xfrm>
              <a:off x="4220410" y="2969609"/>
              <a:ext cx="1421221" cy="526387"/>
            </a:xfrm>
            <a:custGeom>
              <a:rect b="b" l="l" r="r" t="t"/>
              <a:pathLst>
                <a:path extrusionOk="0" h="22180" w="59885">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70"/>
            <p:cNvSpPr/>
            <p:nvPr/>
          </p:nvSpPr>
          <p:spPr>
            <a:xfrm>
              <a:off x="5674384" y="2902564"/>
              <a:ext cx="46207" cy="67068"/>
            </a:xfrm>
            <a:custGeom>
              <a:rect b="b" l="l" r="r" t="t"/>
              <a:pathLst>
                <a:path extrusionOk="0" h="2826" w="1947">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70"/>
            <p:cNvSpPr/>
            <p:nvPr/>
          </p:nvSpPr>
          <p:spPr>
            <a:xfrm>
              <a:off x="5674384" y="3496471"/>
              <a:ext cx="46207" cy="67068"/>
            </a:xfrm>
            <a:custGeom>
              <a:rect b="b" l="l" r="r" t="t"/>
              <a:pathLst>
                <a:path extrusionOk="0" h="2826" w="1947">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70"/>
            <p:cNvSpPr/>
            <p:nvPr/>
          </p:nvSpPr>
          <p:spPr>
            <a:xfrm>
              <a:off x="2609042" y="2902564"/>
              <a:ext cx="219027" cy="660974"/>
            </a:xfrm>
            <a:custGeom>
              <a:rect b="b" l="l" r="r" t="t"/>
              <a:pathLst>
                <a:path extrusionOk="0" h="27851" w="9229">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70"/>
            <p:cNvSpPr/>
            <p:nvPr/>
          </p:nvSpPr>
          <p:spPr>
            <a:xfrm>
              <a:off x="2755045" y="2902564"/>
              <a:ext cx="219502" cy="660974"/>
            </a:xfrm>
            <a:custGeom>
              <a:rect b="b" l="l" r="r" t="t"/>
              <a:pathLst>
                <a:path extrusionOk="0" h="27851" w="9249">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70"/>
            <p:cNvSpPr/>
            <p:nvPr/>
          </p:nvSpPr>
          <p:spPr>
            <a:xfrm>
              <a:off x="5160276" y="3146875"/>
              <a:ext cx="271356" cy="316216"/>
            </a:xfrm>
            <a:custGeom>
              <a:rect b="b" l="l" r="r" t="t"/>
              <a:pathLst>
                <a:path extrusionOk="0" h="8266" w="6089">
                  <a:moveTo>
                    <a:pt x="0" y="1"/>
                  </a:moveTo>
                  <a:lnTo>
                    <a:pt x="0" y="8266"/>
                  </a:lnTo>
                  <a:lnTo>
                    <a:pt x="3034" y="6634"/>
                  </a:lnTo>
                  <a:lnTo>
                    <a:pt x="6089" y="8266"/>
                  </a:lnTo>
                  <a:lnTo>
                    <a:pt x="60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70"/>
            <p:cNvSpPr/>
            <p:nvPr/>
          </p:nvSpPr>
          <p:spPr>
            <a:xfrm>
              <a:off x="2280821" y="4224443"/>
              <a:ext cx="1681899" cy="261224"/>
            </a:xfrm>
            <a:custGeom>
              <a:rect b="b" l="l" r="r" t="t"/>
              <a:pathLst>
                <a:path extrusionOk="0" h="11007" w="70869">
                  <a:moveTo>
                    <a:pt x="6026" y="1"/>
                  </a:moveTo>
                  <a:cubicBezTo>
                    <a:pt x="3055" y="1"/>
                    <a:pt x="586" y="4708"/>
                    <a:pt x="0" y="11006"/>
                  </a:cubicBezTo>
                  <a:lnTo>
                    <a:pt x="64843" y="11006"/>
                  </a:lnTo>
                  <a:cubicBezTo>
                    <a:pt x="65449" y="4708"/>
                    <a:pt x="67918" y="1"/>
                    <a:pt x="70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70"/>
            <p:cNvSpPr/>
            <p:nvPr/>
          </p:nvSpPr>
          <p:spPr>
            <a:xfrm>
              <a:off x="3962699" y="4224443"/>
              <a:ext cx="4984" cy="522"/>
            </a:xfrm>
            <a:custGeom>
              <a:rect b="b" l="l" r="r" t="t"/>
              <a:pathLst>
                <a:path extrusionOk="0" h="22" w="210">
                  <a:moveTo>
                    <a:pt x="1" y="1"/>
                  </a:moveTo>
                  <a:cubicBezTo>
                    <a:pt x="84" y="1"/>
                    <a:pt x="147" y="1"/>
                    <a:pt x="210" y="22"/>
                  </a:cubicBezTo>
                  <a:lnTo>
                    <a:pt x="210" y="1"/>
                  </a:lnTo>
                  <a:close/>
                </a:path>
              </a:pathLst>
            </a:custGeom>
            <a:solidFill>
              <a:srgbClr val="FFB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70"/>
            <p:cNvSpPr/>
            <p:nvPr/>
          </p:nvSpPr>
          <p:spPr>
            <a:xfrm>
              <a:off x="3962699" y="4885370"/>
              <a:ext cx="4984" cy="24"/>
            </a:xfrm>
            <a:custGeom>
              <a:rect b="b" l="l" r="r" t="t"/>
              <a:pathLst>
                <a:path extrusionOk="0" h="1" w="210">
                  <a:moveTo>
                    <a:pt x="210" y="1"/>
                  </a:moveTo>
                  <a:cubicBezTo>
                    <a:pt x="147" y="1"/>
                    <a:pt x="84" y="1"/>
                    <a:pt x="1" y="1"/>
                  </a:cubicBezTo>
                  <a:lnTo>
                    <a:pt x="210" y="1"/>
                  </a:lnTo>
                  <a:close/>
                </a:path>
              </a:pathLst>
            </a:custGeom>
            <a:solidFill>
              <a:srgbClr val="FFB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70"/>
            <p:cNvSpPr/>
            <p:nvPr/>
          </p:nvSpPr>
          <p:spPr>
            <a:xfrm>
              <a:off x="4001928" y="3563515"/>
              <a:ext cx="1259318" cy="67044"/>
            </a:xfrm>
            <a:custGeom>
              <a:rect b="b" l="l" r="r" t="t"/>
              <a:pathLst>
                <a:path extrusionOk="0" h="2825" w="53063">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70"/>
            <p:cNvSpPr/>
            <p:nvPr/>
          </p:nvSpPr>
          <p:spPr>
            <a:xfrm>
              <a:off x="4028248" y="3630560"/>
              <a:ext cx="1153566" cy="151959"/>
            </a:xfrm>
            <a:custGeom>
              <a:rect b="b" l="l" r="r" t="t"/>
              <a:pathLst>
                <a:path extrusionOk="0" h="6403" w="48607">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1" name="Google Shape;981;p70"/>
          <p:cNvSpPr txBox="1"/>
          <p:nvPr/>
        </p:nvSpPr>
        <p:spPr>
          <a:xfrm>
            <a:off x="4342925" y="2160725"/>
            <a:ext cx="1679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1600"/>
              </a:spcAft>
              <a:buNone/>
            </a:pPr>
            <a:r>
              <a:rPr lang="en">
                <a:solidFill>
                  <a:schemeClr val="dk2"/>
                </a:solidFill>
                <a:latin typeface="Roboto"/>
                <a:ea typeface="Roboto"/>
                <a:cs typeface="Roboto"/>
                <a:sym typeface="Roboto"/>
              </a:rPr>
              <a:t>Dorin and Moshe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85" name="Shape 985"/>
        <p:cNvGrpSpPr/>
        <p:nvPr/>
      </p:nvGrpSpPr>
      <p:grpSpPr>
        <a:xfrm>
          <a:off x="0" y="0"/>
          <a:ext cx="0" cy="0"/>
          <a:chOff x="0" y="0"/>
          <a:chExt cx="0" cy="0"/>
        </a:xfrm>
      </p:grpSpPr>
      <p:sp>
        <p:nvSpPr>
          <p:cNvPr id="986" name="Google Shape;986;p71"/>
          <p:cNvSpPr txBox="1"/>
          <p:nvPr>
            <p:ph type="title"/>
          </p:nvPr>
        </p:nvSpPr>
        <p:spPr>
          <a:xfrm>
            <a:off x="714125" y="543950"/>
            <a:ext cx="7716000" cy="36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987" name="Google Shape;987;p71"/>
          <p:cNvSpPr txBox="1"/>
          <p:nvPr>
            <p:ph idx="1" type="body"/>
          </p:nvPr>
        </p:nvSpPr>
        <p:spPr>
          <a:xfrm>
            <a:off x="291225" y="1136625"/>
            <a:ext cx="8466900" cy="35433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b="1" sz="1600">
              <a:solidFill>
                <a:schemeClr val="dk1"/>
              </a:solidFill>
            </a:endParaRPr>
          </a:p>
          <a:p>
            <a:pPr indent="0" lvl="0" marL="457200" rtl="0" algn="l">
              <a:lnSpc>
                <a:spcPct val="100000"/>
              </a:lnSpc>
              <a:spcBef>
                <a:spcPts val="0"/>
              </a:spcBef>
              <a:spcAft>
                <a:spcPts val="0"/>
              </a:spcAft>
              <a:buNone/>
            </a:pPr>
            <a:r>
              <a:t/>
            </a:r>
            <a:endParaRPr/>
          </a:p>
          <a:p>
            <a:pPr indent="-311150" lvl="0" marL="457200" rtl="0" algn="l">
              <a:spcBef>
                <a:spcPts val="0"/>
              </a:spcBef>
              <a:spcAft>
                <a:spcPts val="0"/>
              </a:spcAft>
              <a:buClr>
                <a:schemeClr val="dk1"/>
              </a:buClr>
              <a:buSzPts val="1300"/>
              <a:buChar char="●"/>
            </a:pPr>
            <a:r>
              <a:rPr lang="en"/>
              <a:t>[1] </a:t>
            </a:r>
            <a:r>
              <a:rPr lang="en" sz="1000" u="sng">
                <a:solidFill>
                  <a:schemeClr val="hlink"/>
                </a:solidFill>
                <a:hlinkClick r:id="rId3"/>
              </a:rPr>
              <a:t>https://www.researchgate.net/publication/352017898_Point-Denoise_Unsupervised_outlier_detection_for_3D_point_clouds_enhancement/figures?lo=1&amp;utm_source=google&amp;utm_medium=organic</a:t>
            </a:r>
            <a:endParaRPr sz="1000"/>
          </a:p>
          <a:p>
            <a:pPr indent="0" lvl="0" marL="457200" rtl="0" algn="l">
              <a:spcBef>
                <a:spcPts val="1600"/>
              </a:spcBef>
              <a:spcAft>
                <a:spcPts val="0"/>
              </a:spcAft>
              <a:buNone/>
            </a:pPr>
            <a:r>
              <a:t/>
            </a:r>
            <a:endParaRPr/>
          </a:p>
          <a:p>
            <a:pPr indent="-311150" lvl="0" marL="457200" rtl="0" algn="l">
              <a:spcBef>
                <a:spcPts val="1600"/>
              </a:spcBef>
              <a:spcAft>
                <a:spcPts val="0"/>
              </a:spcAft>
              <a:buClr>
                <a:schemeClr val="dk1"/>
              </a:buClr>
              <a:buSzPts val="1300"/>
              <a:buChar char="●"/>
            </a:pPr>
            <a:r>
              <a:rPr lang="en"/>
              <a:t>[2 ]</a:t>
            </a:r>
            <a:r>
              <a:rPr lang="en" u="sng">
                <a:hlinkClick r:id="rId4"/>
              </a:rPr>
              <a:t>https://rtavenar.github.io/blog/dtw.html</a:t>
            </a:r>
            <a:endParaRPr/>
          </a:p>
          <a:p>
            <a:pPr indent="0" lvl="0" marL="457200" rtl="0" algn="l">
              <a:spcBef>
                <a:spcPts val="1600"/>
              </a:spcBef>
              <a:spcAft>
                <a:spcPts val="0"/>
              </a:spcAft>
              <a:buNone/>
            </a:pPr>
            <a:r>
              <a:t/>
            </a:r>
            <a:endParaRPr/>
          </a:p>
          <a:p>
            <a:pPr indent="-311150" lvl="0" marL="457200" rtl="0" algn="l">
              <a:spcBef>
                <a:spcPts val="1600"/>
              </a:spcBef>
              <a:spcAft>
                <a:spcPts val="0"/>
              </a:spcAft>
              <a:buClr>
                <a:schemeClr val="dk1"/>
              </a:buClr>
              <a:buSzPts val="1300"/>
              <a:buFont typeface="Libre Baskerville"/>
              <a:buChar char="●"/>
            </a:pPr>
            <a:r>
              <a:rPr lang="en" u="sng">
                <a:latin typeface="Libre Baskerville"/>
                <a:ea typeface="Libre Baskerville"/>
                <a:cs typeface="Libre Baskerville"/>
                <a:sym typeface="Libre Baskerville"/>
                <a:hlinkClick r:id="rId5"/>
              </a:rPr>
              <a:t>https://www.youtube.com/watch?app=desktop&amp;v=vsGN8WqwvKg</a:t>
            </a:r>
            <a:endParaRPr/>
          </a:p>
          <a:p>
            <a:pPr indent="0" lvl="0" marL="457200" rtl="0" algn="l">
              <a:spcBef>
                <a:spcPts val="0"/>
              </a:spcBef>
              <a:spcAft>
                <a:spcPts val="0"/>
              </a:spcAft>
              <a:buNone/>
            </a:pPr>
            <a:r>
              <a:t/>
            </a:r>
            <a:endParaRPr/>
          </a:p>
          <a:p>
            <a:pPr indent="-311150" lvl="0" marL="457200" rtl="0" algn="l">
              <a:spcBef>
                <a:spcPts val="1600"/>
              </a:spcBef>
              <a:spcAft>
                <a:spcPts val="0"/>
              </a:spcAft>
              <a:buClr>
                <a:schemeClr val="dk1"/>
              </a:buClr>
              <a:buSzPts val="1300"/>
              <a:buChar char="●"/>
            </a:pPr>
            <a:r>
              <a:rPr lang="en" u="sng">
                <a:solidFill>
                  <a:schemeClr val="hlink"/>
                </a:solidFill>
                <a:hlinkClick r:id="rId6"/>
              </a:rPr>
              <a:t>https://cherkov.com/art-and-not-only/william-shakespeare/</a:t>
            </a:r>
            <a:endParaRPr/>
          </a:p>
        </p:txBody>
      </p:sp>
      <p:grpSp>
        <p:nvGrpSpPr>
          <p:cNvPr id="988" name="Google Shape;988;p71"/>
          <p:cNvGrpSpPr/>
          <p:nvPr/>
        </p:nvGrpSpPr>
        <p:grpSpPr>
          <a:xfrm>
            <a:off x="6937736" y="258672"/>
            <a:ext cx="1704326" cy="1174108"/>
            <a:chOff x="4599058" y="1987785"/>
            <a:chExt cx="3053800" cy="2182762"/>
          </a:xfrm>
        </p:grpSpPr>
        <p:sp>
          <p:nvSpPr>
            <p:cNvPr id="989" name="Google Shape;989;p71"/>
            <p:cNvSpPr/>
            <p:nvPr/>
          </p:nvSpPr>
          <p:spPr>
            <a:xfrm>
              <a:off x="4599058" y="3459998"/>
              <a:ext cx="3053800" cy="710549"/>
            </a:xfrm>
            <a:custGeom>
              <a:rect b="b" l="l" r="r" t="t"/>
              <a:pathLst>
                <a:path extrusionOk="0" h="40127" w="172458">
                  <a:moveTo>
                    <a:pt x="43209" y="703"/>
                  </a:moveTo>
                  <a:lnTo>
                    <a:pt x="42181" y="728"/>
                  </a:lnTo>
                  <a:lnTo>
                    <a:pt x="47244" y="2006"/>
                  </a:lnTo>
                  <a:lnTo>
                    <a:pt x="43209" y="703"/>
                  </a:lnTo>
                  <a:close/>
                  <a:moveTo>
                    <a:pt x="149751" y="1"/>
                  </a:moveTo>
                  <a:lnTo>
                    <a:pt x="118798" y="8146"/>
                  </a:lnTo>
                  <a:lnTo>
                    <a:pt x="92858" y="9876"/>
                  </a:lnTo>
                  <a:lnTo>
                    <a:pt x="89550" y="13058"/>
                  </a:lnTo>
                  <a:cubicBezTo>
                    <a:pt x="87620" y="12432"/>
                    <a:pt x="86091" y="11981"/>
                    <a:pt x="85139" y="11805"/>
                  </a:cubicBezTo>
                  <a:cubicBezTo>
                    <a:pt x="84613" y="11705"/>
                    <a:pt x="84061" y="11655"/>
                    <a:pt x="83460" y="11655"/>
                  </a:cubicBezTo>
                  <a:cubicBezTo>
                    <a:pt x="79750" y="11655"/>
                    <a:pt x="74562" y="13409"/>
                    <a:pt x="70051" y="15314"/>
                  </a:cubicBezTo>
                  <a:lnTo>
                    <a:pt x="67795" y="9650"/>
                  </a:lnTo>
                  <a:lnTo>
                    <a:pt x="51354" y="19600"/>
                  </a:lnTo>
                  <a:lnTo>
                    <a:pt x="22281" y="12156"/>
                  </a:lnTo>
                  <a:lnTo>
                    <a:pt x="37094" y="3209"/>
                  </a:lnTo>
                  <a:lnTo>
                    <a:pt x="41179" y="728"/>
                  </a:lnTo>
                  <a:lnTo>
                    <a:pt x="33835" y="828"/>
                  </a:lnTo>
                  <a:lnTo>
                    <a:pt x="8121" y="5389"/>
                  </a:lnTo>
                  <a:cubicBezTo>
                    <a:pt x="2632" y="7971"/>
                    <a:pt x="1" y="8773"/>
                    <a:pt x="226" y="10126"/>
                  </a:cubicBezTo>
                  <a:cubicBezTo>
                    <a:pt x="427" y="11454"/>
                    <a:pt x="27119" y="25089"/>
                    <a:pt x="34763" y="25089"/>
                  </a:cubicBezTo>
                  <a:cubicBezTo>
                    <a:pt x="34938" y="25089"/>
                    <a:pt x="35114" y="25089"/>
                    <a:pt x="35289" y="25064"/>
                  </a:cubicBezTo>
                  <a:cubicBezTo>
                    <a:pt x="40728" y="24537"/>
                    <a:pt x="42106" y="21279"/>
                    <a:pt x="45414" y="21279"/>
                  </a:cubicBezTo>
                  <a:cubicBezTo>
                    <a:pt x="46292" y="21279"/>
                    <a:pt x="47269" y="21505"/>
                    <a:pt x="48497" y="22056"/>
                  </a:cubicBezTo>
                  <a:cubicBezTo>
                    <a:pt x="50853" y="23084"/>
                    <a:pt x="52683" y="23460"/>
                    <a:pt x="54136" y="23460"/>
                  </a:cubicBezTo>
                  <a:cubicBezTo>
                    <a:pt x="55740" y="23460"/>
                    <a:pt x="56918" y="23008"/>
                    <a:pt x="57871" y="22407"/>
                  </a:cubicBezTo>
                  <a:lnTo>
                    <a:pt x="57871" y="22407"/>
                  </a:lnTo>
                  <a:cubicBezTo>
                    <a:pt x="53109" y="27419"/>
                    <a:pt x="51805" y="31730"/>
                    <a:pt x="53259" y="34663"/>
                  </a:cubicBezTo>
                  <a:cubicBezTo>
                    <a:pt x="54412" y="37044"/>
                    <a:pt x="68247" y="40126"/>
                    <a:pt x="78873" y="40126"/>
                  </a:cubicBezTo>
                  <a:cubicBezTo>
                    <a:pt x="83410" y="40126"/>
                    <a:pt x="87344" y="39575"/>
                    <a:pt x="89500" y="38171"/>
                  </a:cubicBezTo>
                  <a:cubicBezTo>
                    <a:pt x="94964" y="34562"/>
                    <a:pt x="97094" y="33234"/>
                    <a:pt x="101229" y="33234"/>
                  </a:cubicBezTo>
                  <a:cubicBezTo>
                    <a:pt x="102507" y="33234"/>
                    <a:pt x="103986" y="33359"/>
                    <a:pt x="105816" y="33585"/>
                  </a:cubicBezTo>
                  <a:cubicBezTo>
                    <a:pt x="106994" y="33735"/>
                    <a:pt x="108497" y="33785"/>
                    <a:pt x="110177" y="33785"/>
                  </a:cubicBezTo>
                  <a:cubicBezTo>
                    <a:pt x="119425" y="33785"/>
                    <a:pt x="134187" y="31856"/>
                    <a:pt x="132132" y="31505"/>
                  </a:cubicBezTo>
                  <a:cubicBezTo>
                    <a:pt x="114362" y="28522"/>
                    <a:pt x="117921" y="26066"/>
                    <a:pt x="121330" y="26066"/>
                  </a:cubicBezTo>
                  <a:cubicBezTo>
                    <a:pt x="121555" y="26066"/>
                    <a:pt x="121806" y="26066"/>
                    <a:pt x="122031" y="26091"/>
                  </a:cubicBezTo>
                  <a:cubicBezTo>
                    <a:pt x="122733" y="26166"/>
                    <a:pt x="123686" y="26216"/>
                    <a:pt x="124788" y="26216"/>
                  </a:cubicBezTo>
                  <a:cubicBezTo>
                    <a:pt x="131330" y="26216"/>
                    <a:pt x="143635" y="24813"/>
                    <a:pt x="146793" y="20803"/>
                  </a:cubicBezTo>
                  <a:cubicBezTo>
                    <a:pt x="150478" y="16091"/>
                    <a:pt x="141756" y="13234"/>
                    <a:pt x="141756" y="13234"/>
                  </a:cubicBezTo>
                  <a:cubicBezTo>
                    <a:pt x="141756" y="13234"/>
                    <a:pt x="160904" y="10878"/>
                    <a:pt x="163711" y="10302"/>
                  </a:cubicBezTo>
                  <a:cubicBezTo>
                    <a:pt x="166518" y="9725"/>
                    <a:pt x="172458" y="7469"/>
                    <a:pt x="167345" y="4662"/>
                  </a:cubicBezTo>
                  <a:cubicBezTo>
                    <a:pt x="162232" y="1880"/>
                    <a:pt x="149751" y="1"/>
                    <a:pt x="1497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71"/>
            <p:cNvSpPr/>
            <p:nvPr/>
          </p:nvSpPr>
          <p:spPr>
            <a:xfrm>
              <a:off x="5078827" y="2928313"/>
              <a:ext cx="68369" cy="100313"/>
            </a:xfrm>
            <a:custGeom>
              <a:rect b="b" l="l" r="r" t="t"/>
              <a:pathLst>
                <a:path extrusionOk="0" h="5665" w="3861">
                  <a:moveTo>
                    <a:pt x="1504" y="1"/>
                  </a:moveTo>
                  <a:cubicBezTo>
                    <a:pt x="1379" y="1"/>
                    <a:pt x="1254" y="26"/>
                    <a:pt x="1128" y="51"/>
                  </a:cubicBezTo>
                  <a:cubicBezTo>
                    <a:pt x="777" y="176"/>
                    <a:pt x="452" y="402"/>
                    <a:pt x="276" y="727"/>
                  </a:cubicBezTo>
                  <a:cubicBezTo>
                    <a:pt x="76" y="1078"/>
                    <a:pt x="1" y="1479"/>
                    <a:pt x="126" y="1855"/>
                  </a:cubicBezTo>
                  <a:cubicBezTo>
                    <a:pt x="402" y="2757"/>
                    <a:pt x="652" y="3660"/>
                    <a:pt x="928" y="4587"/>
                  </a:cubicBezTo>
                  <a:cubicBezTo>
                    <a:pt x="1028" y="4938"/>
                    <a:pt x="1279" y="5264"/>
                    <a:pt x="1605" y="5464"/>
                  </a:cubicBezTo>
                  <a:cubicBezTo>
                    <a:pt x="1805" y="5564"/>
                    <a:pt x="2081" y="5665"/>
                    <a:pt x="2356" y="5665"/>
                  </a:cubicBezTo>
                  <a:cubicBezTo>
                    <a:pt x="2482" y="5665"/>
                    <a:pt x="2607" y="5640"/>
                    <a:pt x="2707" y="5590"/>
                  </a:cubicBezTo>
                  <a:cubicBezTo>
                    <a:pt x="3058" y="5489"/>
                    <a:pt x="3409" y="5264"/>
                    <a:pt x="3584" y="4938"/>
                  </a:cubicBezTo>
                  <a:cubicBezTo>
                    <a:pt x="3760" y="4587"/>
                    <a:pt x="3860" y="4186"/>
                    <a:pt x="3735" y="3810"/>
                  </a:cubicBezTo>
                  <a:cubicBezTo>
                    <a:pt x="3459" y="2908"/>
                    <a:pt x="3209" y="1981"/>
                    <a:pt x="2933" y="1078"/>
                  </a:cubicBezTo>
                  <a:cubicBezTo>
                    <a:pt x="2833" y="727"/>
                    <a:pt x="2582" y="402"/>
                    <a:pt x="2256" y="201"/>
                  </a:cubicBezTo>
                  <a:cubicBezTo>
                    <a:pt x="2056" y="76"/>
                    <a:pt x="1780" y="1"/>
                    <a:pt x="1504" y="1"/>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71"/>
            <p:cNvSpPr/>
            <p:nvPr/>
          </p:nvSpPr>
          <p:spPr>
            <a:xfrm>
              <a:off x="5293628" y="3095637"/>
              <a:ext cx="55053" cy="58594"/>
            </a:xfrm>
            <a:custGeom>
              <a:rect b="b" l="l" r="r" t="t"/>
              <a:pathLst>
                <a:path extrusionOk="0" h="3309" w="3109">
                  <a:moveTo>
                    <a:pt x="1505" y="0"/>
                  </a:moveTo>
                  <a:cubicBezTo>
                    <a:pt x="1429" y="0"/>
                    <a:pt x="1329" y="0"/>
                    <a:pt x="1254" y="25"/>
                  </a:cubicBezTo>
                  <a:cubicBezTo>
                    <a:pt x="1079" y="25"/>
                    <a:pt x="878" y="75"/>
                    <a:pt x="728" y="201"/>
                  </a:cubicBezTo>
                  <a:cubicBezTo>
                    <a:pt x="627" y="276"/>
                    <a:pt x="527" y="351"/>
                    <a:pt x="427" y="426"/>
                  </a:cubicBezTo>
                  <a:cubicBezTo>
                    <a:pt x="252" y="602"/>
                    <a:pt x="126" y="827"/>
                    <a:pt x="51" y="1053"/>
                  </a:cubicBezTo>
                  <a:cubicBezTo>
                    <a:pt x="26" y="1203"/>
                    <a:pt x="26" y="1329"/>
                    <a:pt x="1" y="1454"/>
                  </a:cubicBezTo>
                  <a:cubicBezTo>
                    <a:pt x="1" y="1704"/>
                    <a:pt x="76" y="1955"/>
                    <a:pt x="201" y="2181"/>
                  </a:cubicBezTo>
                  <a:cubicBezTo>
                    <a:pt x="252" y="2331"/>
                    <a:pt x="327" y="2456"/>
                    <a:pt x="377" y="2582"/>
                  </a:cubicBezTo>
                  <a:cubicBezTo>
                    <a:pt x="477" y="2757"/>
                    <a:pt x="602" y="2908"/>
                    <a:pt x="753" y="3008"/>
                  </a:cubicBezTo>
                  <a:cubicBezTo>
                    <a:pt x="903" y="3133"/>
                    <a:pt x="1054" y="3208"/>
                    <a:pt x="1254" y="3258"/>
                  </a:cubicBezTo>
                  <a:cubicBezTo>
                    <a:pt x="1354" y="3309"/>
                    <a:pt x="1480" y="3309"/>
                    <a:pt x="1580" y="3309"/>
                  </a:cubicBezTo>
                  <a:cubicBezTo>
                    <a:pt x="1680" y="3309"/>
                    <a:pt x="1755" y="3309"/>
                    <a:pt x="1830" y="3283"/>
                  </a:cubicBezTo>
                  <a:cubicBezTo>
                    <a:pt x="2031" y="3283"/>
                    <a:pt x="2206" y="3233"/>
                    <a:pt x="2382" y="3108"/>
                  </a:cubicBezTo>
                  <a:cubicBezTo>
                    <a:pt x="2482" y="3033"/>
                    <a:pt x="2582" y="2958"/>
                    <a:pt x="2658" y="2882"/>
                  </a:cubicBezTo>
                  <a:cubicBezTo>
                    <a:pt x="2858" y="2707"/>
                    <a:pt x="2983" y="2481"/>
                    <a:pt x="3033" y="2256"/>
                  </a:cubicBezTo>
                  <a:cubicBezTo>
                    <a:pt x="3059" y="2106"/>
                    <a:pt x="3084" y="1980"/>
                    <a:pt x="3109" y="1855"/>
                  </a:cubicBezTo>
                  <a:cubicBezTo>
                    <a:pt x="3084" y="1604"/>
                    <a:pt x="3033" y="1354"/>
                    <a:pt x="2908" y="1128"/>
                  </a:cubicBezTo>
                  <a:cubicBezTo>
                    <a:pt x="2833" y="978"/>
                    <a:pt x="2783" y="852"/>
                    <a:pt x="2708" y="727"/>
                  </a:cubicBezTo>
                  <a:cubicBezTo>
                    <a:pt x="2632" y="552"/>
                    <a:pt x="2507" y="401"/>
                    <a:pt x="2332" y="301"/>
                  </a:cubicBezTo>
                  <a:cubicBezTo>
                    <a:pt x="2206" y="176"/>
                    <a:pt x="2031" y="100"/>
                    <a:pt x="1830" y="50"/>
                  </a:cubicBezTo>
                  <a:cubicBezTo>
                    <a:pt x="1730" y="0"/>
                    <a:pt x="1605" y="0"/>
                    <a:pt x="1505"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71"/>
            <p:cNvSpPr/>
            <p:nvPr/>
          </p:nvSpPr>
          <p:spPr>
            <a:xfrm>
              <a:off x="5223061" y="2869735"/>
              <a:ext cx="55495" cy="69697"/>
            </a:xfrm>
            <a:custGeom>
              <a:rect b="b" l="l" r="r" t="t"/>
              <a:pathLst>
                <a:path extrusionOk="0" h="3936" w="3134">
                  <a:moveTo>
                    <a:pt x="1429" y="0"/>
                  </a:moveTo>
                  <a:cubicBezTo>
                    <a:pt x="1329" y="0"/>
                    <a:pt x="1204" y="25"/>
                    <a:pt x="1104" y="50"/>
                  </a:cubicBezTo>
                  <a:cubicBezTo>
                    <a:pt x="978" y="101"/>
                    <a:pt x="878" y="151"/>
                    <a:pt x="753" y="201"/>
                  </a:cubicBezTo>
                  <a:cubicBezTo>
                    <a:pt x="527" y="326"/>
                    <a:pt x="352" y="502"/>
                    <a:pt x="226" y="727"/>
                  </a:cubicBezTo>
                  <a:cubicBezTo>
                    <a:pt x="176" y="852"/>
                    <a:pt x="126" y="953"/>
                    <a:pt x="76" y="1078"/>
                  </a:cubicBezTo>
                  <a:cubicBezTo>
                    <a:pt x="1" y="1329"/>
                    <a:pt x="1" y="1579"/>
                    <a:pt x="76" y="1855"/>
                  </a:cubicBezTo>
                  <a:cubicBezTo>
                    <a:pt x="126" y="2181"/>
                    <a:pt x="201" y="2532"/>
                    <a:pt x="252" y="2857"/>
                  </a:cubicBezTo>
                  <a:cubicBezTo>
                    <a:pt x="302" y="3033"/>
                    <a:pt x="377" y="3208"/>
                    <a:pt x="502" y="3359"/>
                  </a:cubicBezTo>
                  <a:cubicBezTo>
                    <a:pt x="602" y="3509"/>
                    <a:pt x="753" y="3634"/>
                    <a:pt x="903" y="3735"/>
                  </a:cubicBezTo>
                  <a:cubicBezTo>
                    <a:pt x="1079" y="3835"/>
                    <a:pt x="1254" y="3885"/>
                    <a:pt x="1455" y="3910"/>
                  </a:cubicBezTo>
                  <a:cubicBezTo>
                    <a:pt x="1530" y="3910"/>
                    <a:pt x="1605" y="3935"/>
                    <a:pt x="1705" y="3935"/>
                  </a:cubicBezTo>
                  <a:cubicBezTo>
                    <a:pt x="1805" y="3935"/>
                    <a:pt x="1931" y="3910"/>
                    <a:pt x="2031" y="3885"/>
                  </a:cubicBezTo>
                  <a:cubicBezTo>
                    <a:pt x="2156" y="3835"/>
                    <a:pt x="2257" y="3785"/>
                    <a:pt x="2382" y="3735"/>
                  </a:cubicBezTo>
                  <a:cubicBezTo>
                    <a:pt x="2607" y="3584"/>
                    <a:pt x="2783" y="3434"/>
                    <a:pt x="2908" y="3208"/>
                  </a:cubicBezTo>
                  <a:cubicBezTo>
                    <a:pt x="2958" y="3083"/>
                    <a:pt x="3008" y="2983"/>
                    <a:pt x="3059" y="2857"/>
                  </a:cubicBezTo>
                  <a:cubicBezTo>
                    <a:pt x="3134" y="2607"/>
                    <a:pt x="3134" y="2331"/>
                    <a:pt x="3059" y="2080"/>
                  </a:cubicBezTo>
                  <a:cubicBezTo>
                    <a:pt x="3008" y="1755"/>
                    <a:pt x="2933" y="1404"/>
                    <a:pt x="2883" y="1078"/>
                  </a:cubicBezTo>
                  <a:cubicBezTo>
                    <a:pt x="2833" y="877"/>
                    <a:pt x="2758" y="727"/>
                    <a:pt x="2633" y="577"/>
                  </a:cubicBezTo>
                  <a:cubicBezTo>
                    <a:pt x="2532" y="426"/>
                    <a:pt x="2382" y="301"/>
                    <a:pt x="2231" y="201"/>
                  </a:cubicBezTo>
                  <a:cubicBezTo>
                    <a:pt x="2056" y="101"/>
                    <a:pt x="1881" y="50"/>
                    <a:pt x="1680" y="25"/>
                  </a:cubicBezTo>
                  <a:cubicBezTo>
                    <a:pt x="1605" y="0"/>
                    <a:pt x="1530" y="0"/>
                    <a:pt x="1429"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71"/>
            <p:cNvSpPr/>
            <p:nvPr/>
          </p:nvSpPr>
          <p:spPr>
            <a:xfrm>
              <a:off x="5120991" y="2862634"/>
              <a:ext cx="58151" cy="66138"/>
            </a:xfrm>
            <a:custGeom>
              <a:rect b="b" l="l" r="r" t="t"/>
              <a:pathLst>
                <a:path extrusionOk="0" h="3735" w="3284">
                  <a:moveTo>
                    <a:pt x="1504" y="0"/>
                  </a:moveTo>
                  <a:cubicBezTo>
                    <a:pt x="1429" y="0"/>
                    <a:pt x="1354" y="0"/>
                    <a:pt x="1254" y="25"/>
                  </a:cubicBezTo>
                  <a:cubicBezTo>
                    <a:pt x="1078" y="25"/>
                    <a:pt x="903" y="101"/>
                    <a:pt x="727" y="201"/>
                  </a:cubicBezTo>
                  <a:cubicBezTo>
                    <a:pt x="627" y="276"/>
                    <a:pt x="527" y="351"/>
                    <a:pt x="427" y="426"/>
                  </a:cubicBezTo>
                  <a:cubicBezTo>
                    <a:pt x="251" y="602"/>
                    <a:pt x="126" y="827"/>
                    <a:pt x="51" y="1078"/>
                  </a:cubicBezTo>
                  <a:cubicBezTo>
                    <a:pt x="26" y="1203"/>
                    <a:pt x="26" y="1329"/>
                    <a:pt x="0" y="1454"/>
                  </a:cubicBezTo>
                  <a:cubicBezTo>
                    <a:pt x="0" y="1730"/>
                    <a:pt x="76" y="1955"/>
                    <a:pt x="201" y="2206"/>
                  </a:cubicBezTo>
                  <a:cubicBezTo>
                    <a:pt x="326" y="2456"/>
                    <a:pt x="452" y="2732"/>
                    <a:pt x="577" y="3008"/>
                  </a:cubicBezTo>
                  <a:cubicBezTo>
                    <a:pt x="677" y="3183"/>
                    <a:pt x="777" y="3309"/>
                    <a:pt x="953" y="3409"/>
                  </a:cubicBezTo>
                  <a:cubicBezTo>
                    <a:pt x="1078" y="3534"/>
                    <a:pt x="1254" y="3634"/>
                    <a:pt x="1454" y="3684"/>
                  </a:cubicBezTo>
                  <a:cubicBezTo>
                    <a:pt x="1554" y="3710"/>
                    <a:pt x="1680" y="3735"/>
                    <a:pt x="1780" y="3735"/>
                  </a:cubicBezTo>
                  <a:cubicBezTo>
                    <a:pt x="1855" y="3735"/>
                    <a:pt x="1955" y="3710"/>
                    <a:pt x="2031" y="3710"/>
                  </a:cubicBezTo>
                  <a:cubicBezTo>
                    <a:pt x="2231" y="3684"/>
                    <a:pt x="2406" y="3634"/>
                    <a:pt x="2557" y="3534"/>
                  </a:cubicBezTo>
                  <a:cubicBezTo>
                    <a:pt x="2657" y="3459"/>
                    <a:pt x="2757" y="3384"/>
                    <a:pt x="2858" y="3309"/>
                  </a:cubicBezTo>
                  <a:cubicBezTo>
                    <a:pt x="3033" y="3133"/>
                    <a:pt x="3158" y="2908"/>
                    <a:pt x="3234" y="2657"/>
                  </a:cubicBezTo>
                  <a:cubicBezTo>
                    <a:pt x="3259" y="2532"/>
                    <a:pt x="3259" y="2406"/>
                    <a:pt x="3284" y="2281"/>
                  </a:cubicBezTo>
                  <a:cubicBezTo>
                    <a:pt x="3284" y="2005"/>
                    <a:pt x="3234" y="1755"/>
                    <a:pt x="3083" y="1529"/>
                  </a:cubicBezTo>
                  <a:cubicBezTo>
                    <a:pt x="2958" y="1253"/>
                    <a:pt x="2833" y="1003"/>
                    <a:pt x="2707" y="727"/>
                  </a:cubicBezTo>
                  <a:cubicBezTo>
                    <a:pt x="2632" y="552"/>
                    <a:pt x="2507" y="426"/>
                    <a:pt x="2331" y="326"/>
                  </a:cubicBezTo>
                  <a:cubicBezTo>
                    <a:pt x="2206" y="176"/>
                    <a:pt x="2031" y="101"/>
                    <a:pt x="1855" y="50"/>
                  </a:cubicBezTo>
                  <a:cubicBezTo>
                    <a:pt x="1730" y="25"/>
                    <a:pt x="1630" y="0"/>
                    <a:pt x="1504"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71"/>
            <p:cNvSpPr/>
            <p:nvPr/>
          </p:nvSpPr>
          <p:spPr>
            <a:xfrm>
              <a:off x="5014033" y="2883494"/>
              <a:ext cx="51493" cy="51936"/>
            </a:xfrm>
            <a:custGeom>
              <a:rect b="b" l="l" r="r" t="t"/>
              <a:pathLst>
                <a:path extrusionOk="0" h="2933" w="2908">
                  <a:moveTo>
                    <a:pt x="1454" y="0"/>
                  </a:moveTo>
                  <a:cubicBezTo>
                    <a:pt x="677" y="0"/>
                    <a:pt x="0" y="677"/>
                    <a:pt x="0" y="1479"/>
                  </a:cubicBezTo>
                  <a:cubicBezTo>
                    <a:pt x="0" y="2256"/>
                    <a:pt x="652" y="2933"/>
                    <a:pt x="1454" y="2933"/>
                  </a:cubicBezTo>
                  <a:cubicBezTo>
                    <a:pt x="2231" y="2933"/>
                    <a:pt x="2908" y="2256"/>
                    <a:pt x="2908" y="1479"/>
                  </a:cubicBezTo>
                  <a:cubicBezTo>
                    <a:pt x="2908" y="677"/>
                    <a:pt x="2256" y="0"/>
                    <a:pt x="1454"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71"/>
            <p:cNvSpPr/>
            <p:nvPr/>
          </p:nvSpPr>
          <p:spPr>
            <a:xfrm>
              <a:off x="5351782" y="3180848"/>
              <a:ext cx="61250" cy="82110"/>
            </a:xfrm>
            <a:custGeom>
              <a:rect b="b" l="l" r="r" t="t"/>
              <a:pathLst>
                <a:path extrusionOk="0" h="4637" w="3459">
                  <a:moveTo>
                    <a:pt x="1454" y="0"/>
                  </a:moveTo>
                  <a:cubicBezTo>
                    <a:pt x="1354" y="0"/>
                    <a:pt x="1228" y="25"/>
                    <a:pt x="1128" y="50"/>
                  </a:cubicBezTo>
                  <a:cubicBezTo>
                    <a:pt x="777" y="176"/>
                    <a:pt x="426" y="376"/>
                    <a:pt x="251" y="727"/>
                  </a:cubicBezTo>
                  <a:cubicBezTo>
                    <a:pt x="75" y="1078"/>
                    <a:pt x="0" y="1454"/>
                    <a:pt x="100" y="1855"/>
                  </a:cubicBezTo>
                  <a:cubicBezTo>
                    <a:pt x="251" y="2406"/>
                    <a:pt x="401" y="2983"/>
                    <a:pt x="552" y="3559"/>
                  </a:cubicBezTo>
                  <a:cubicBezTo>
                    <a:pt x="577" y="3760"/>
                    <a:pt x="677" y="3910"/>
                    <a:pt x="802" y="4060"/>
                  </a:cubicBezTo>
                  <a:cubicBezTo>
                    <a:pt x="902" y="4211"/>
                    <a:pt x="1053" y="4336"/>
                    <a:pt x="1203" y="4436"/>
                  </a:cubicBezTo>
                  <a:cubicBezTo>
                    <a:pt x="1379" y="4537"/>
                    <a:pt x="1554" y="4587"/>
                    <a:pt x="1755" y="4612"/>
                  </a:cubicBezTo>
                  <a:cubicBezTo>
                    <a:pt x="1830" y="4612"/>
                    <a:pt x="1905" y="4637"/>
                    <a:pt x="2005" y="4637"/>
                  </a:cubicBezTo>
                  <a:cubicBezTo>
                    <a:pt x="2105" y="4637"/>
                    <a:pt x="2231" y="4612"/>
                    <a:pt x="2331" y="4587"/>
                  </a:cubicBezTo>
                  <a:cubicBezTo>
                    <a:pt x="2682" y="4461"/>
                    <a:pt x="3033" y="4236"/>
                    <a:pt x="3208" y="3910"/>
                  </a:cubicBezTo>
                  <a:cubicBezTo>
                    <a:pt x="3384" y="3559"/>
                    <a:pt x="3459" y="3183"/>
                    <a:pt x="3359" y="2782"/>
                  </a:cubicBezTo>
                  <a:cubicBezTo>
                    <a:pt x="3208" y="2206"/>
                    <a:pt x="3058" y="1654"/>
                    <a:pt x="2907" y="1078"/>
                  </a:cubicBezTo>
                  <a:cubicBezTo>
                    <a:pt x="2857" y="877"/>
                    <a:pt x="2782" y="727"/>
                    <a:pt x="2657" y="577"/>
                  </a:cubicBezTo>
                  <a:cubicBezTo>
                    <a:pt x="2557" y="426"/>
                    <a:pt x="2406" y="301"/>
                    <a:pt x="2231" y="201"/>
                  </a:cubicBezTo>
                  <a:cubicBezTo>
                    <a:pt x="2080" y="101"/>
                    <a:pt x="1905" y="25"/>
                    <a:pt x="1704" y="25"/>
                  </a:cubicBezTo>
                  <a:cubicBezTo>
                    <a:pt x="1629" y="0"/>
                    <a:pt x="1529" y="0"/>
                    <a:pt x="1454"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71"/>
            <p:cNvSpPr/>
            <p:nvPr/>
          </p:nvSpPr>
          <p:spPr>
            <a:xfrm>
              <a:off x="7272170" y="2976692"/>
              <a:ext cx="92770" cy="98542"/>
            </a:xfrm>
            <a:custGeom>
              <a:rect b="b" l="l" r="r" t="t"/>
              <a:pathLst>
                <a:path extrusionOk="0" h="5565" w="5239">
                  <a:moveTo>
                    <a:pt x="3785" y="0"/>
                  </a:moveTo>
                  <a:cubicBezTo>
                    <a:pt x="3409" y="25"/>
                    <a:pt x="3058" y="151"/>
                    <a:pt x="2783" y="426"/>
                  </a:cubicBezTo>
                  <a:cubicBezTo>
                    <a:pt x="1855" y="1329"/>
                    <a:pt x="1003" y="2331"/>
                    <a:pt x="251" y="3384"/>
                  </a:cubicBezTo>
                  <a:cubicBezTo>
                    <a:pt x="26" y="3660"/>
                    <a:pt x="1" y="4161"/>
                    <a:pt x="101" y="4487"/>
                  </a:cubicBezTo>
                  <a:cubicBezTo>
                    <a:pt x="176" y="4838"/>
                    <a:pt x="452" y="5188"/>
                    <a:pt x="753" y="5364"/>
                  </a:cubicBezTo>
                  <a:cubicBezTo>
                    <a:pt x="978" y="5489"/>
                    <a:pt x="1254" y="5564"/>
                    <a:pt x="1505" y="5564"/>
                  </a:cubicBezTo>
                  <a:cubicBezTo>
                    <a:pt x="1630" y="5564"/>
                    <a:pt x="1755" y="5539"/>
                    <a:pt x="1881" y="5514"/>
                  </a:cubicBezTo>
                  <a:cubicBezTo>
                    <a:pt x="1981" y="5464"/>
                    <a:pt x="2106" y="5414"/>
                    <a:pt x="2231" y="5364"/>
                  </a:cubicBezTo>
                  <a:cubicBezTo>
                    <a:pt x="2432" y="5239"/>
                    <a:pt x="2607" y="5063"/>
                    <a:pt x="2733" y="4838"/>
                  </a:cubicBezTo>
                  <a:cubicBezTo>
                    <a:pt x="2808" y="4737"/>
                    <a:pt x="2883" y="4637"/>
                    <a:pt x="2983" y="4537"/>
                  </a:cubicBezTo>
                  <a:cubicBezTo>
                    <a:pt x="3535" y="3810"/>
                    <a:pt x="4161" y="3108"/>
                    <a:pt x="4813" y="2457"/>
                  </a:cubicBezTo>
                  <a:cubicBezTo>
                    <a:pt x="5089" y="2206"/>
                    <a:pt x="5239" y="1805"/>
                    <a:pt x="5239" y="1454"/>
                  </a:cubicBezTo>
                  <a:cubicBezTo>
                    <a:pt x="5239" y="1078"/>
                    <a:pt x="5089" y="677"/>
                    <a:pt x="4813" y="426"/>
                  </a:cubicBezTo>
                  <a:cubicBezTo>
                    <a:pt x="4562" y="176"/>
                    <a:pt x="4211" y="0"/>
                    <a:pt x="3835"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71"/>
            <p:cNvSpPr/>
            <p:nvPr/>
          </p:nvSpPr>
          <p:spPr>
            <a:xfrm>
              <a:off x="7294359" y="3114266"/>
              <a:ext cx="69697" cy="74584"/>
            </a:xfrm>
            <a:custGeom>
              <a:rect b="b" l="l" r="r" t="t"/>
              <a:pathLst>
                <a:path extrusionOk="0" h="4212" w="3936">
                  <a:moveTo>
                    <a:pt x="2457" y="1"/>
                  </a:moveTo>
                  <a:cubicBezTo>
                    <a:pt x="2332" y="1"/>
                    <a:pt x="2206" y="26"/>
                    <a:pt x="2081" y="51"/>
                  </a:cubicBezTo>
                  <a:cubicBezTo>
                    <a:pt x="1956" y="101"/>
                    <a:pt x="1856" y="151"/>
                    <a:pt x="1730" y="201"/>
                  </a:cubicBezTo>
                  <a:cubicBezTo>
                    <a:pt x="1505" y="327"/>
                    <a:pt x="1329" y="502"/>
                    <a:pt x="1204" y="728"/>
                  </a:cubicBezTo>
                  <a:cubicBezTo>
                    <a:pt x="878" y="1154"/>
                    <a:pt x="552" y="1580"/>
                    <a:pt x="227" y="2031"/>
                  </a:cubicBezTo>
                  <a:cubicBezTo>
                    <a:pt x="101" y="2181"/>
                    <a:pt x="51" y="2382"/>
                    <a:pt x="51" y="2557"/>
                  </a:cubicBezTo>
                  <a:cubicBezTo>
                    <a:pt x="1" y="2758"/>
                    <a:pt x="1" y="2958"/>
                    <a:pt x="76" y="3134"/>
                  </a:cubicBezTo>
                  <a:cubicBezTo>
                    <a:pt x="101" y="3334"/>
                    <a:pt x="201" y="3485"/>
                    <a:pt x="327" y="3635"/>
                  </a:cubicBezTo>
                  <a:cubicBezTo>
                    <a:pt x="427" y="3785"/>
                    <a:pt x="577" y="3911"/>
                    <a:pt x="728" y="4011"/>
                  </a:cubicBezTo>
                  <a:cubicBezTo>
                    <a:pt x="853" y="4061"/>
                    <a:pt x="953" y="4111"/>
                    <a:pt x="1079" y="4161"/>
                  </a:cubicBezTo>
                  <a:cubicBezTo>
                    <a:pt x="1204" y="4186"/>
                    <a:pt x="1329" y="4211"/>
                    <a:pt x="1455" y="4211"/>
                  </a:cubicBezTo>
                  <a:cubicBezTo>
                    <a:pt x="1580" y="4211"/>
                    <a:pt x="1730" y="4186"/>
                    <a:pt x="1856" y="4161"/>
                  </a:cubicBezTo>
                  <a:cubicBezTo>
                    <a:pt x="1956" y="4111"/>
                    <a:pt x="2081" y="4061"/>
                    <a:pt x="2206" y="4011"/>
                  </a:cubicBezTo>
                  <a:cubicBezTo>
                    <a:pt x="2407" y="3886"/>
                    <a:pt x="2582" y="3710"/>
                    <a:pt x="2708" y="3485"/>
                  </a:cubicBezTo>
                  <a:cubicBezTo>
                    <a:pt x="3034" y="3059"/>
                    <a:pt x="3384" y="2607"/>
                    <a:pt x="3710" y="2181"/>
                  </a:cubicBezTo>
                  <a:cubicBezTo>
                    <a:pt x="3811" y="2006"/>
                    <a:pt x="3886" y="1830"/>
                    <a:pt x="3886" y="1630"/>
                  </a:cubicBezTo>
                  <a:cubicBezTo>
                    <a:pt x="3936" y="1455"/>
                    <a:pt x="3911" y="1254"/>
                    <a:pt x="3861" y="1054"/>
                  </a:cubicBezTo>
                  <a:cubicBezTo>
                    <a:pt x="3811" y="878"/>
                    <a:pt x="3735" y="703"/>
                    <a:pt x="3610" y="577"/>
                  </a:cubicBezTo>
                  <a:cubicBezTo>
                    <a:pt x="3485" y="427"/>
                    <a:pt x="3359" y="302"/>
                    <a:pt x="3184" y="201"/>
                  </a:cubicBezTo>
                  <a:cubicBezTo>
                    <a:pt x="3084" y="151"/>
                    <a:pt x="2958" y="101"/>
                    <a:pt x="2858" y="51"/>
                  </a:cubicBezTo>
                  <a:cubicBezTo>
                    <a:pt x="2708" y="26"/>
                    <a:pt x="2582" y="1"/>
                    <a:pt x="2457" y="1"/>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71"/>
            <p:cNvSpPr/>
            <p:nvPr/>
          </p:nvSpPr>
          <p:spPr>
            <a:xfrm>
              <a:off x="7332981" y="3160431"/>
              <a:ext cx="78568" cy="87440"/>
            </a:xfrm>
            <a:custGeom>
              <a:rect b="b" l="l" r="r" t="t"/>
              <a:pathLst>
                <a:path extrusionOk="0" h="4938" w="4437">
                  <a:moveTo>
                    <a:pt x="2983" y="0"/>
                  </a:moveTo>
                  <a:cubicBezTo>
                    <a:pt x="2632" y="25"/>
                    <a:pt x="2231" y="151"/>
                    <a:pt x="1980" y="426"/>
                  </a:cubicBezTo>
                  <a:cubicBezTo>
                    <a:pt x="1329" y="1153"/>
                    <a:pt x="727" y="1930"/>
                    <a:pt x="226" y="2757"/>
                  </a:cubicBezTo>
                  <a:cubicBezTo>
                    <a:pt x="126" y="2933"/>
                    <a:pt x="51" y="3108"/>
                    <a:pt x="51" y="3284"/>
                  </a:cubicBezTo>
                  <a:cubicBezTo>
                    <a:pt x="0" y="3484"/>
                    <a:pt x="25" y="3685"/>
                    <a:pt x="76" y="3860"/>
                  </a:cubicBezTo>
                  <a:cubicBezTo>
                    <a:pt x="176" y="4211"/>
                    <a:pt x="426" y="4562"/>
                    <a:pt x="752" y="4737"/>
                  </a:cubicBezTo>
                  <a:cubicBezTo>
                    <a:pt x="978" y="4863"/>
                    <a:pt x="1229" y="4938"/>
                    <a:pt x="1504" y="4938"/>
                  </a:cubicBezTo>
                  <a:cubicBezTo>
                    <a:pt x="1630" y="4938"/>
                    <a:pt x="1730" y="4913"/>
                    <a:pt x="1855" y="4888"/>
                  </a:cubicBezTo>
                  <a:cubicBezTo>
                    <a:pt x="2231" y="4762"/>
                    <a:pt x="2532" y="4537"/>
                    <a:pt x="2732" y="4211"/>
                  </a:cubicBezTo>
                  <a:cubicBezTo>
                    <a:pt x="2933" y="3860"/>
                    <a:pt x="3183" y="3509"/>
                    <a:pt x="3434" y="3158"/>
                  </a:cubicBezTo>
                  <a:cubicBezTo>
                    <a:pt x="3609" y="2933"/>
                    <a:pt x="3810" y="2707"/>
                    <a:pt x="4010" y="2482"/>
                  </a:cubicBezTo>
                  <a:cubicBezTo>
                    <a:pt x="4261" y="2206"/>
                    <a:pt x="4437" y="1855"/>
                    <a:pt x="4437" y="1454"/>
                  </a:cubicBezTo>
                  <a:cubicBezTo>
                    <a:pt x="4437" y="1254"/>
                    <a:pt x="4411" y="1078"/>
                    <a:pt x="4311" y="903"/>
                  </a:cubicBezTo>
                  <a:cubicBezTo>
                    <a:pt x="4261" y="727"/>
                    <a:pt x="4161" y="577"/>
                    <a:pt x="4010" y="426"/>
                  </a:cubicBezTo>
                  <a:cubicBezTo>
                    <a:pt x="3760" y="201"/>
                    <a:pt x="3409" y="0"/>
                    <a:pt x="3033"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71"/>
            <p:cNvSpPr/>
            <p:nvPr/>
          </p:nvSpPr>
          <p:spPr>
            <a:xfrm>
              <a:off x="7388018" y="3241640"/>
              <a:ext cx="74124" cy="72813"/>
            </a:xfrm>
            <a:custGeom>
              <a:rect b="b" l="l" r="r" t="t"/>
              <a:pathLst>
                <a:path extrusionOk="0" h="4112" w="4186">
                  <a:moveTo>
                    <a:pt x="2732" y="1"/>
                  </a:moveTo>
                  <a:cubicBezTo>
                    <a:pt x="2607" y="26"/>
                    <a:pt x="2456" y="26"/>
                    <a:pt x="2331" y="51"/>
                  </a:cubicBezTo>
                  <a:cubicBezTo>
                    <a:pt x="2105" y="126"/>
                    <a:pt x="1880" y="252"/>
                    <a:pt x="1704" y="427"/>
                  </a:cubicBezTo>
                  <a:cubicBezTo>
                    <a:pt x="1278" y="828"/>
                    <a:pt x="852" y="1229"/>
                    <a:pt x="426" y="1655"/>
                  </a:cubicBezTo>
                  <a:cubicBezTo>
                    <a:pt x="301" y="1780"/>
                    <a:pt x="201" y="1931"/>
                    <a:pt x="126" y="2106"/>
                  </a:cubicBezTo>
                  <a:cubicBezTo>
                    <a:pt x="50" y="2282"/>
                    <a:pt x="0" y="2457"/>
                    <a:pt x="25" y="2658"/>
                  </a:cubicBezTo>
                  <a:cubicBezTo>
                    <a:pt x="0" y="2858"/>
                    <a:pt x="50" y="3059"/>
                    <a:pt x="126" y="3234"/>
                  </a:cubicBezTo>
                  <a:cubicBezTo>
                    <a:pt x="201" y="3409"/>
                    <a:pt x="301" y="3560"/>
                    <a:pt x="426" y="3685"/>
                  </a:cubicBezTo>
                  <a:cubicBezTo>
                    <a:pt x="527" y="3760"/>
                    <a:pt x="627" y="3835"/>
                    <a:pt x="727" y="3911"/>
                  </a:cubicBezTo>
                  <a:cubicBezTo>
                    <a:pt x="953" y="4036"/>
                    <a:pt x="1203" y="4111"/>
                    <a:pt x="1454" y="4111"/>
                  </a:cubicBezTo>
                  <a:cubicBezTo>
                    <a:pt x="1579" y="4086"/>
                    <a:pt x="1704" y="4086"/>
                    <a:pt x="1855" y="4061"/>
                  </a:cubicBezTo>
                  <a:cubicBezTo>
                    <a:pt x="2080" y="3986"/>
                    <a:pt x="2306" y="3861"/>
                    <a:pt x="2481" y="3685"/>
                  </a:cubicBezTo>
                  <a:cubicBezTo>
                    <a:pt x="2907" y="3284"/>
                    <a:pt x="3334" y="2883"/>
                    <a:pt x="3760" y="2457"/>
                  </a:cubicBezTo>
                  <a:cubicBezTo>
                    <a:pt x="3885" y="2332"/>
                    <a:pt x="3985" y="2181"/>
                    <a:pt x="4035" y="2006"/>
                  </a:cubicBezTo>
                  <a:cubicBezTo>
                    <a:pt x="4136" y="1830"/>
                    <a:pt x="4186" y="1655"/>
                    <a:pt x="4161" y="1455"/>
                  </a:cubicBezTo>
                  <a:cubicBezTo>
                    <a:pt x="4186" y="1254"/>
                    <a:pt x="4136" y="1054"/>
                    <a:pt x="4035" y="878"/>
                  </a:cubicBezTo>
                  <a:cubicBezTo>
                    <a:pt x="3985" y="703"/>
                    <a:pt x="3885" y="552"/>
                    <a:pt x="3760" y="427"/>
                  </a:cubicBezTo>
                  <a:cubicBezTo>
                    <a:pt x="3659" y="352"/>
                    <a:pt x="3559" y="277"/>
                    <a:pt x="3459" y="201"/>
                  </a:cubicBezTo>
                  <a:cubicBezTo>
                    <a:pt x="3233" y="76"/>
                    <a:pt x="2983" y="1"/>
                    <a:pt x="2732" y="1"/>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71"/>
            <p:cNvSpPr/>
            <p:nvPr/>
          </p:nvSpPr>
          <p:spPr>
            <a:xfrm>
              <a:off x="6493716" y="2318076"/>
              <a:ext cx="61711" cy="65695"/>
            </a:xfrm>
            <a:custGeom>
              <a:rect b="b" l="l" r="r" t="t"/>
              <a:pathLst>
                <a:path extrusionOk="0" h="3710" w="3485">
                  <a:moveTo>
                    <a:pt x="1404" y="0"/>
                  </a:moveTo>
                  <a:cubicBezTo>
                    <a:pt x="1254" y="0"/>
                    <a:pt x="1103" y="25"/>
                    <a:pt x="953" y="100"/>
                  </a:cubicBezTo>
                  <a:cubicBezTo>
                    <a:pt x="778" y="151"/>
                    <a:pt x="627" y="226"/>
                    <a:pt x="477" y="376"/>
                  </a:cubicBezTo>
                  <a:cubicBezTo>
                    <a:pt x="402" y="451"/>
                    <a:pt x="327" y="552"/>
                    <a:pt x="226" y="652"/>
                  </a:cubicBezTo>
                  <a:cubicBezTo>
                    <a:pt x="101" y="877"/>
                    <a:pt x="26" y="1103"/>
                    <a:pt x="1" y="1354"/>
                  </a:cubicBezTo>
                  <a:cubicBezTo>
                    <a:pt x="1" y="1504"/>
                    <a:pt x="26" y="1629"/>
                    <a:pt x="26" y="1755"/>
                  </a:cubicBezTo>
                  <a:cubicBezTo>
                    <a:pt x="76" y="2005"/>
                    <a:pt x="201" y="2231"/>
                    <a:pt x="377" y="2406"/>
                  </a:cubicBezTo>
                  <a:cubicBezTo>
                    <a:pt x="552" y="2682"/>
                    <a:pt x="753" y="2958"/>
                    <a:pt x="953" y="3233"/>
                  </a:cubicBezTo>
                  <a:cubicBezTo>
                    <a:pt x="1078" y="3384"/>
                    <a:pt x="1229" y="3484"/>
                    <a:pt x="1404" y="3559"/>
                  </a:cubicBezTo>
                  <a:cubicBezTo>
                    <a:pt x="1580" y="3659"/>
                    <a:pt x="1755" y="3710"/>
                    <a:pt x="1956" y="3710"/>
                  </a:cubicBezTo>
                  <a:lnTo>
                    <a:pt x="2056" y="3710"/>
                  </a:lnTo>
                  <a:cubicBezTo>
                    <a:pt x="2231" y="3710"/>
                    <a:pt x="2382" y="3684"/>
                    <a:pt x="2507" y="3609"/>
                  </a:cubicBezTo>
                  <a:cubicBezTo>
                    <a:pt x="2707" y="3584"/>
                    <a:pt x="2858" y="3484"/>
                    <a:pt x="3008" y="3359"/>
                  </a:cubicBezTo>
                  <a:cubicBezTo>
                    <a:pt x="3083" y="3258"/>
                    <a:pt x="3159" y="3158"/>
                    <a:pt x="3234" y="3058"/>
                  </a:cubicBezTo>
                  <a:cubicBezTo>
                    <a:pt x="3384" y="2857"/>
                    <a:pt x="3459" y="2607"/>
                    <a:pt x="3484" y="2356"/>
                  </a:cubicBezTo>
                  <a:cubicBezTo>
                    <a:pt x="3459" y="2231"/>
                    <a:pt x="3459" y="2105"/>
                    <a:pt x="3459" y="1955"/>
                  </a:cubicBezTo>
                  <a:cubicBezTo>
                    <a:pt x="3384" y="1704"/>
                    <a:pt x="3284" y="1504"/>
                    <a:pt x="3108" y="1303"/>
                  </a:cubicBezTo>
                  <a:cubicBezTo>
                    <a:pt x="2908" y="1028"/>
                    <a:pt x="2733" y="752"/>
                    <a:pt x="2532" y="476"/>
                  </a:cubicBezTo>
                  <a:cubicBezTo>
                    <a:pt x="2407" y="326"/>
                    <a:pt x="2256" y="226"/>
                    <a:pt x="2081" y="151"/>
                  </a:cubicBezTo>
                  <a:cubicBezTo>
                    <a:pt x="1905" y="50"/>
                    <a:pt x="1730" y="0"/>
                    <a:pt x="1530"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71"/>
            <p:cNvSpPr/>
            <p:nvPr/>
          </p:nvSpPr>
          <p:spPr>
            <a:xfrm>
              <a:off x="6586029" y="2283899"/>
              <a:ext cx="63924" cy="61268"/>
            </a:xfrm>
            <a:custGeom>
              <a:rect b="b" l="l" r="r" t="t"/>
              <a:pathLst>
                <a:path extrusionOk="0" h="3460" w="3610">
                  <a:moveTo>
                    <a:pt x="1429" y="0"/>
                  </a:moveTo>
                  <a:cubicBezTo>
                    <a:pt x="1354" y="0"/>
                    <a:pt x="1254" y="0"/>
                    <a:pt x="1154" y="25"/>
                  </a:cubicBezTo>
                  <a:cubicBezTo>
                    <a:pt x="978" y="76"/>
                    <a:pt x="803" y="151"/>
                    <a:pt x="652" y="251"/>
                  </a:cubicBezTo>
                  <a:cubicBezTo>
                    <a:pt x="477" y="351"/>
                    <a:pt x="352" y="477"/>
                    <a:pt x="251" y="652"/>
                  </a:cubicBezTo>
                  <a:lnTo>
                    <a:pt x="101" y="978"/>
                  </a:lnTo>
                  <a:cubicBezTo>
                    <a:pt x="1" y="1228"/>
                    <a:pt x="1" y="1479"/>
                    <a:pt x="51" y="1755"/>
                  </a:cubicBezTo>
                  <a:cubicBezTo>
                    <a:pt x="101" y="1880"/>
                    <a:pt x="126" y="1980"/>
                    <a:pt x="176" y="2106"/>
                  </a:cubicBezTo>
                  <a:cubicBezTo>
                    <a:pt x="302" y="2331"/>
                    <a:pt x="452" y="2507"/>
                    <a:pt x="652" y="2657"/>
                  </a:cubicBezTo>
                  <a:cubicBezTo>
                    <a:pt x="903" y="2832"/>
                    <a:pt x="1129" y="3033"/>
                    <a:pt x="1354" y="3208"/>
                  </a:cubicBezTo>
                  <a:cubicBezTo>
                    <a:pt x="1505" y="3334"/>
                    <a:pt x="1680" y="3384"/>
                    <a:pt x="1880" y="3409"/>
                  </a:cubicBezTo>
                  <a:cubicBezTo>
                    <a:pt x="1981" y="3434"/>
                    <a:pt x="2081" y="3459"/>
                    <a:pt x="2181" y="3459"/>
                  </a:cubicBezTo>
                  <a:cubicBezTo>
                    <a:pt x="2281" y="3459"/>
                    <a:pt x="2357" y="3434"/>
                    <a:pt x="2457" y="3409"/>
                  </a:cubicBezTo>
                  <a:cubicBezTo>
                    <a:pt x="2657" y="3384"/>
                    <a:pt x="2808" y="3309"/>
                    <a:pt x="2958" y="3183"/>
                  </a:cubicBezTo>
                  <a:cubicBezTo>
                    <a:pt x="3134" y="3108"/>
                    <a:pt x="3259" y="2958"/>
                    <a:pt x="3359" y="2807"/>
                  </a:cubicBezTo>
                  <a:cubicBezTo>
                    <a:pt x="3409" y="2682"/>
                    <a:pt x="3459" y="2582"/>
                    <a:pt x="3535" y="2457"/>
                  </a:cubicBezTo>
                  <a:cubicBezTo>
                    <a:pt x="3610" y="2206"/>
                    <a:pt x="3610" y="1955"/>
                    <a:pt x="3560" y="1705"/>
                  </a:cubicBezTo>
                  <a:cubicBezTo>
                    <a:pt x="3535" y="1579"/>
                    <a:pt x="3484" y="1454"/>
                    <a:pt x="3434" y="1354"/>
                  </a:cubicBezTo>
                  <a:cubicBezTo>
                    <a:pt x="3334" y="1128"/>
                    <a:pt x="3159" y="953"/>
                    <a:pt x="2958" y="802"/>
                  </a:cubicBezTo>
                  <a:cubicBezTo>
                    <a:pt x="2733" y="602"/>
                    <a:pt x="2482" y="426"/>
                    <a:pt x="2256" y="251"/>
                  </a:cubicBezTo>
                  <a:cubicBezTo>
                    <a:pt x="2106" y="126"/>
                    <a:pt x="1931" y="51"/>
                    <a:pt x="1730" y="25"/>
                  </a:cubicBezTo>
                  <a:cubicBezTo>
                    <a:pt x="1630" y="0"/>
                    <a:pt x="1530" y="0"/>
                    <a:pt x="1429"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71"/>
            <p:cNvSpPr/>
            <p:nvPr/>
          </p:nvSpPr>
          <p:spPr>
            <a:xfrm>
              <a:off x="6683672" y="2227977"/>
              <a:ext cx="52839" cy="51051"/>
            </a:xfrm>
            <a:custGeom>
              <a:rect b="b" l="l" r="r" t="t"/>
              <a:pathLst>
                <a:path extrusionOk="0" h="2883" w="2984">
                  <a:moveTo>
                    <a:pt x="1504" y="0"/>
                  </a:moveTo>
                  <a:cubicBezTo>
                    <a:pt x="752" y="0"/>
                    <a:pt x="101" y="602"/>
                    <a:pt x="51" y="1354"/>
                  </a:cubicBezTo>
                  <a:cubicBezTo>
                    <a:pt x="1" y="2131"/>
                    <a:pt x="627" y="2833"/>
                    <a:pt x="1404" y="2883"/>
                  </a:cubicBezTo>
                  <a:lnTo>
                    <a:pt x="1479" y="2883"/>
                  </a:lnTo>
                  <a:cubicBezTo>
                    <a:pt x="2231" y="2883"/>
                    <a:pt x="2883" y="2281"/>
                    <a:pt x="2933" y="1529"/>
                  </a:cubicBezTo>
                  <a:cubicBezTo>
                    <a:pt x="2983" y="752"/>
                    <a:pt x="2356" y="51"/>
                    <a:pt x="1580"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71"/>
            <p:cNvSpPr/>
            <p:nvPr/>
          </p:nvSpPr>
          <p:spPr>
            <a:xfrm>
              <a:off x="6390760" y="2332277"/>
              <a:ext cx="72353" cy="72353"/>
            </a:xfrm>
            <a:custGeom>
              <a:rect b="b" l="l" r="r" t="t"/>
              <a:pathLst>
                <a:path extrusionOk="0" h="4086" w="4086">
                  <a:moveTo>
                    <a:pt x="1404" y="0"/>
                  </a:moveTo>
                  <a:cubicBezTo>
                    <a:pt x="1253" y="0"/>
                    <a:pt x="1103" y="50"/>
                    <a:pt x="953" y="100"/>
                  </a:cubicBezTo>
                  <a:cubicBezTo>
                    <a:pt x="777" y="151"/>
                    <a:pt x="627" y="251"/>
                    <a:pt x="476" y="376"/>
                  </a:cubicBezTo>
                  <a:cubicBezTo>
                    <a:pt x="401" y="476"/>
                    <a:pt x="326" y="577"/>
                    <a:pt x="226" y="652"/>
                  </a:cubicBezTo>
                  <a:cubicBezTo>
                    <a:pt x="100" y="877"/>
                    <a:pt x="0" y="1128"/>
                    <a:pt x="0" y="1379"/>
                  </a:cubicBezTo>
                  <a:cubicBezTo>
                    <a:pt x="0" y="1504"/>
                    <a:pt x="25" y="1629"/>
                    <a:pt x="25" y="1755"/>
                  </a:cubicBezTo>
                  <a:cubicBezTo>
                    <a:pt x="75" y="2005"/>
                    <a:pt x="201" y="2231"/>
                    <a:pt x="351" y="2431"/>
                  </a:cubicBezTo>
                  <a:cubicBezTo>
                    <a:pt x="752" y="2807"/>
                    <a:pt x="1153" y="3208"/>
                    <a:pt x="1554" y="3609"/>
                  </a:cubicBezTo>
                  <a:cubicBezTo>
                    <a:pt x="1679" y="3760"/>
                    <a:pt x="1830" y="3860"/>
                    <a:pt x="2005" y="3935"/>
                  </a:cubicBezTo>
                  <a:cubicBezTo>
                    <a:pt x="2181" y="4035"/>
                    <a:pt x="2356" y="4085"/>
                    <a:pt x="2557" y="4085"/>
                  </a:cubicBezTo>
                  <a:lnTo>
                    <a:pt x="2682" y="4085"/>
                  </a:lnTo>
                  <a:cubicBezTo>
                    <a:pt x="2832" y="4085"/>
                    <a:pt x="2983" y="4060"/>
                    <a:pt x="3133" y="3985"/>
                  </a:cubicBezTo>
                  <a:cubicBezTo>
                    <a:pt x="3308" y="3935"/>
                    <a:pt x="3459" y="3860"/>
                    <a:pt x="3609" y="3710"/>
                  </a:cubicBezTo>
                  <a:cubicBezTo>
                    <a:pt x="3684" y="3634"/>
                    <a:pt x="3760" y="3534"/>
                    <a:pt x="3860" y="3434"/>
                  </a:cubicBezTo>
                  <a:cubicBezTo>
                    <a:pt x="3985" y="3208"/>
                    <a:pt x="4085" y="2983"/>
                    <a:pt x="4085" y="2707"/>
                  </a:cubicBezTo>
                  <a:cubicBezTo>
                    <a:pt x="4085" y="2582"/>
                    <a:pt x="4060" y="2456"/>
                    <a:pt x="4060" y="2331"/>
                  </a:cubicBezTo>
                  <a:cubicBezTo>
                    <a:pt x="4010" y="2080"/>
                    <a:pt x="3885" y="1855"/>
                    <a:pt x="3734" y="1679"/>
                  </a:cubicBezTo>
                  <a:cubicBezTo>
                    <a:pt x="3333" y="1278"/>
                    <a:pt x="2932" y="877"/>
                    <a:pt x="2506" y="501"/>
                  </a:cubicBezTo>
                  <a:cubicBezTo>
                    <a:pt x="2406" y="351"/>
                    <a:pt x="2256" y="251"/>
                    <a:pt x="2080" y="176"/>
                  </a:cubicBezTo>
                  <a:cubicBezTo>
                    <a:pt x="1905" y="75"/>
                    <a:pt x="1729" y="25"/>
                    <a:pt x="1529" y="25"/>
                  </a:cubicBezTo>
                  <a:cubicBezTo>
                    <a:pt x="1479" y="25"/>
                    <a:pt x="1454" y="0"/>
                    <a:pt x="1404"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71"/>
            <p:cNvSpPr/>
            <p:nvPr/>
          </p:nvSpPr>
          <p:spPr>
            <a:xfrm>
              <a:off x="4993615" y="3469773"/>
              <a:ext cx="854776" cy="337292"/>
            </a:xfrm>
            <a:custGeom>
              <a:rect b="b" l="l" r="r" t="t"/>
              <a:pathLst>
                <a:path extrusionOk="0" h="19048" w="48272">
                  <a:moveTo>
                    <a:pt x="19199" y="0"/>
                  </a:moveTo>
                  <a:lnTo>
                    <a:pt x="0" y="11604"/>
                  </a:lnTo>
                  <a:lnTo>
                    <a:pt x="29073" y="19048"/>
                  </a:lnTo>
                  <a:lnTo>
                    <a:pt x="48271" y="7444"/>
                  </a:lnTo>
                  <a:lnTo>
                    <a:pt x="191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71"/>
            <p:cNvSpPr/>
            <p:nvPr/>
          </p:nvSpPr>
          <p:spPr>
            <a:xfrm>
              <a:off x="4670068" y="3439138"/>
              <a:ext cx="840132" cy="352397"/>
            </a:xfrm>
            <a:custGeom>
              <a:rect b="b" l="l" r="r" t="t"/>
              <a:pathLst>
                <a:path extrusionOk="0" h="19901" w="47445">
                  <a:moveTo>
                    <a:pt x="24913" y="1"/>
                  </a:moveTo>
                  <a:lnTo>
                    <a:pt x="1" y="6542"/>
                  </a:lnTo>
                  <a:lnTo>
                    <a:pt x="22507" y="19901"/>
                  </a:lnTo>
                  <a:lnTo>
                    <a:pt x="47445" y="13334"/>
                  </a:lnTo>
                  <a:lnTo>
                    <a:pt x="249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71"/>
            <p:cNvSpPr/>
            <p:nvPr/>
          </p:nvSpPr>
          <p:spPr>
            <a:xfrm>
              <a:off x="5000274" y="3439138"/>
              <a:ext cx="509941" cy="236130"/>
            </a:xfrm>
            <a:custGeom>
              <a:rect b="b" l="l" r="r" t="t"/>
              <a:pathLst>
                <a:path extrusionOk="0" h="13335" w="28798">
                  <a:moveTo>
                    <a:pt x="6266" y="1"/>
                  </a:moveTo>
                  <a:lnTo>
                    <a:pt x="0" y="9450"/>
                  </a:lnTo>
                  <a:lnTo>
                    <a:pt x="28798" y="13334"/>
                  </a:lnTo>
                  <a:lnTo>
                    <a:pt x="62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71"/>
            <p:cNvSpPr/>
            <p:nvPr/>
          </p:nvSpPr>
          <p:spPr>
            <a:xfrm>
              <a:off x="5289201" y="2417931"/>
              <a:ext cx="653283" cy="1077554"/>
            </a:xfrm>
            <a:custGeom>
              <a:rect b="b" l="l" r="r" t="t"/>
              <a:pathLst>
                <a:path extrusionOk="0" h="60853" w="36893">
                  <a:moveTo>
                    <a:pt x="9148" y="0"/>
                  </a:moveTo>
                  <a:lnTo>
                    <a:pt x="0" y="16241"/>
                  </a:lnTo>
                  <a:lnTo>
                    <a:pt x="36893" y="60853"/>
                  </a:lnTo>
                  <a:cubicBezTo>
                    <a:pt x="35915" y="53334"/>
                    <a:pt x="32958" y="46241"/>
                    <a:pt x="29374" y="39524"/>
                  </a:cubicBezTo>
                  <a:cubicBezTo>
                    <a:pt x="27945" y="36818"/>
                    <a:pt x="26291" y="34211"/>
                    <a:pt x="24812" y="31529"/>
                  </a:cubicBezTo>
                  <a:cubicBezTo>
                    <a:pt x="23158" y="28572"/>
                    <a:pt x="21680" y="25539"/>
                    <a:pt x="20201" y="22507"/>
                  </a:cubicBezTo>
                  <a:cubicBezTo>
                    <a:pt x="16642" y="15213"/>
                    <a:pt x="12707" y="7294"/>
                    <a:pt x="91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71"/>
            <p:cNvSpPr/>
            <p:nvPr/>
          </p:nvSpPr>
          <p:spPr>
            <a:xfrm>
              <a:off x="5326477" y="2623717"/>
              <a:ext cx="580505" cy="777696"/>
            </a:xfrm>
            <a:custGeom>
              <a:rect b="b" l="l" r="r" t="t"/>
              <a:pathLst>
                <a:path extrusionOk="0" h="43919" w="32783">
                  <a:moveTo>
                    <a:pt x="224" y="1"/>
                  </a:moveTo>
                  <a:cubicBezTo>
                    <a:pt x="184" y="1"/>
                    <a:pt x="142" y="13"/>
                    <a:pt x="101" y="34"/>
                  </a:cubicBezTo>
                  <a:cubicBezTo>
                    <a:pt x="26" y="109"/>
                    <a:pt x="1" y="209"/>
                    <a:pt x="76" y="309"/>
                  </a:cubicBezTo>
                  <a:cubicBezTo>
                    <a:pt x="10953" y="14645"/>
                    <a:pt x="21830" y="29307"/>
                    <a:pt x="32432" y="43843"/>
                  </a:cubicBezTo>
                  <a:cubicBezTo>
                    <a:pt x="32482" y="43893"/>
                    <a:pt x="32532" y="43918"/>
                    <a:pt x="32582" y="43918"/>
                  </a:cubicBezTo>
                  <a:lnTo>
                    <a:pt x="32682" y="43893"/>
                  </a:lnTo>
                  <a:cubicBezTo>
                    <a:pt x="32783" y="43818"/>
                    <a:pt x="32783" y="43718"/>
                    <a:pt x="32733" y="43618"/>
                  </a:cubicBezTo>
                  <a:cubicBezTo>
                    <a:pt x="22131" y="29081"/>
                    <a:pt x="11229" y="14445"/>
                    <a:pt x="376" y="84"/>
                  </a:cubicBezTo>
                  <a:cubicBezTo>
                    <a:pt x="332" y="25"/>
                    <a:pt x="280" y="1"/>
                    <a:pt x="2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71"/>
            <p:cNvSpPr/>
            <p:nvPr/>
          </p:nvSpPr>
          <p:spPr>
            <a:xfrm>
              <a:off x="5384613" y="2529315"/>
              <a:ext cx="517484" cy="865436"/>
            </a:xfrm>
            <a:custGeom>
              <a:rect b="b" l="l" r="r" t="t"/>
              <a:pathLst>
                <a:path extrusionOk="0" h="48874" w="29224">
                  <a:moveTo>
                    <a:pt x="219" y="0"/>
                  </a:moveTo>
                  <a:cubicBezTo>
                    <a:pt x="186" y="0"/>
                    <a:pt x="153" y="8"/>
                    <a:pt x="126" y="26"/>
                  </a:cubicBezTo>
                  <a:cubicBezTo>
                    <a:pt x="26" y="76"/>
                    <a:pt x="1" y="177"/>
                    <a:pt x="51" y="277"/>
                  </a:cubicBezTo>
                  <a:cubicBezTo>
                    <a:pt x="11830" y="20026"/>
                    <a:pt x="28698" y="48498"/>
                    <a:pt x="28873" y="48773"/>
                  </a:cubicBezTo>
                  <a:cubicBezTo>
                    <a:pt x="28898" y="48823"/>
                    <a:pt x="28948" y="48874"/>
                    <a:pt x="29023" y="48874"/>
                  </a:cubicBezTo>
                  <a:lnTo>
                    <a:pt x="29124" y="48848"/>
                  </a:lnTo>
                  <a:cubicBezTo>
                    <a:pt x="29199" y="48798"/>
                    <a:pt x="29224" y="48673"/>
                    <a:pt x="29174" y="48598"/>
                  </a:cubicBezTo>
                  <a:cubicBezTo>
                    <a:pt x="29023" y="48297"/>
                    <a:pt x="12156" y="19826"/>
                    <a:pt x="377" y="76"/>
                  </a:cubicBezTo>
                  <a:cubicBezTo>
                    <a:pt x="344" y="28"/>
                    <a:pt x="281" y="0"/>
                    <a:pt x="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71"/>
            <p:cNvSpPr/>
            <p:nvPr/>
          </p:nvSpPr>
          <p:spPr>
            <a:xfrm>
              <a:off x="5215075" y="3326851"/>
              <a:ext cx="877407" cy="382588"/>
            </a:xfrm>
            <a:custGeom>
              <a:rect b="b" l="l" r="r" t="t"/>
              <a:pathLst>
                <a:path extrusionOk="0" h="21606" w="49550">
                  <a:moveTo>
                    <a:pt x="33209" y="1"/>
                  </a:moveTo>
                  <a:lnTo>
                    <a:pt x="251" y="3460"/>
                  </a:lnTo>
                  <a:lnTo>
                    <a:pt x="1" y="3785"/>
                  </a:lnTo>
                  <a:cubicBezTo>
                    <a:pt x="25916" y="14437"/>
                    <a:pt x="17946" y="12332"/>
                    <a:pt x="44838" y="20202"/>
                  </a:cubicBezTo>
                  <a:lnTo>
                    <a:pt x="49550" y="21605"/>
                  </a:lnTo>
                  <a:cubicBezTo>
                    <a:pt x="35615" y="14537"/>
                    <a:pt x="48923" y="19675"/>
                    <a:pt x="332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71"/>
            <p:cNvSpPr/>
            <p:nvPr/>
          </p:nvSpPr>
          <p:spPr>
            <a:xfrm>
              <a:off x="5186671" y="3395204"/>
              <a:ext cx="740722" cy="363039"/>
            </a:xfrm>
            <a:custGeom>
              <a:rect b="b" l="l" r="r" t="t"/>
              <a:pathLst>
                <a:path extrusionOk="0" h="20502" w="41831">
                  <a:moveTo>
                    <a:pt x="1555" y="1"/>
                  </a:moveTo>
                  <a:cubicBezTo>
                    <a:pt x="577" y="2407"/>
                    <a:pt x="1" y="8096"/>
                    <a:pt x="1" y="8096"/>
                  </a:cubicBezTo>
                  <a:cubicBezTo>
                    <a:pt x="13284" y="12457"/>
                    <a:pt x="26968" y="16617"/>
                    <a:pt x="40402" y="20502"/>
                  </a:cubicBezTo>
                  <a:cubicBezTo>
                    <a:pt x="40628" y="19399"/>
                    <a:pt x="41780" y="15414"/>
                    <a:pt x="41831" y="14512"/>
                  </a:cubicBezTo>
                  <a:cubicBezTo>
                    <a:pt x="41430" y="14311"/>
                    <a:pt x="14662" y="4637"/>
                    <a:pt x="15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71"/>
            <p:cNvSpPr/>
            <p:nvPr/>
          </p:nvSpPr>
          <p:spPr>
            <a:xfrm>
              <a:off x="5196003" y="3468321"/>
              <a:ext cx="700774" cy="244222"/>
            </a:xfrm>
            <a:custGeom>
              <a:rect b="b" l="l" r="r" t="t"/>
              <a:pathLst>
                <a:path extrusionOk="0" h="13792" w="39575">
                  <a:moveTo>
                    <a:pt x="221" y="0"/>
                  </a:moveTo>
                  <a:cubicBezTo>
                    <a:pt x="134" y="0"/>
                    <a:pt x="46" y="45"/>
                    <a:pt x="25" y="107"/>
                  </a:cubicBezTo>
                  <a:cubicBezTo>
                    <a:pt x="0" y="207"/>
                    <a:pt x="50" y="308"/>
                    <a:pt x="125" y="358"/>
                  </a:cubicBezTo>
                  <a:cubicBezTo>
                    <a:pt x="13008" y="5145"/>
                    <a:pt x="26191" y="9656"/>
                    <a:pt x="39324" y="13766"/>
                  </a:cubicBezTo>
                  <a:lnTo>
                    <a:pt x="39374" y="13792"/>
                  </a:lnTo>
                  <a:cubicBezTo>
                    <a:pt x="39449" y="13792"/>
                    <a:pt x="39524" y="13741"/>
                    <a:pt x="39549" y="13641"/>
                  </a:cubicBezTo>
                  <a:cubicBezTo>
                    <a:pt x="39574" y="13566"/>
                    <a:pt x="39524" y="13441"/>
                    <a:pt x="39424" y="13416"/>
                  </a:cubicBezTo>
                  <a:cubicBezTo>
                    <a:pt x="26316" y="9305"/>
                    <a:pt x="13133" y="4794"/>
                    <a:pt x="276" y="7"/>
                  </a:cubicBezTo>
                  <a:cubicBezTo>
                    <a:pt x="258" y="3"/>
                    <a:pt x="239" y="0"/>
                    <a:pt x="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71"/>
            <p:cNvSpPr/>
            <p:nvPr/>
          </p:nvSpPr>
          <p:spPr>
            <a:xfrm>
              <a:off x="5547937" y="3549300"/>
              <a:ext cx="363057" cy="143271"/>
            </a:xfrm>
            <a:custGeom>
              <a:rect b="b" l="l" r="r" t="t"/>
              <a:pathLst>
                <a:path extrusionOk="0" h="8091" w="20503">
                  <a:moveTo>
                    <a:pt x="197" y="1"/>
                  </a:moveTo>
                  <a:cubicBezTo>
                    <a:pt x="128" y="1"/>
                    <a:pt x="69" y="47"/>
                    <a:pt x="51" y="121"/>
                  </a:cubicBezTo>
                  <a:cubicBezTo>
                    <a:pt x="1" y="221"/>
                    <a:pt x="51" y="321"/>
                    <a:pt x="151" y="346"/>
                  </a:cubicBezTo>
                  <a:lnTo>
                    <a:pt x="20227" y="8091"/>
                  </a:lnTo>
                  <a:lnTo>
                    <a:pt x="20277" y="8091"/>
                  </a:lnTo>
                  <a:cubicBezTo>
                    <a:pt x="20352" y="8091"/>
                    <a:pt x="20427" y="8041"/>
                    <a:pt x="20452" y="7965"/>
                  </a:cubicBezTo>
                  <a:cubicBezTo>
                    <a:pt x="20502" y="7890"/>
                    <a:pt x="20452" y="7765"/>
                    <a:pt x="20352" y="7740"/>
                  </a:cubicBezTo>
                  <a:lnTo>
                    <a:pt x="277" y="20"/>
                  </a:lnTo>
                  <a:cubicBezTo>
                    <a:pt x="250" y="7"/>
                    <a:pt x="223"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71"/>
            <p:cNvSpPr/>
            <p:nvPr/>
          </p:nvSpPr>
          <p:spPr>
            <a:xfrm>
              <a:off x="5205317" y="3414612"/>
              <a:ext cx="268074" cy="107980"/>
            </a:xfrm>
            <a:custGeom>
              <a:rect b="b" l="l" r="r" t="t"/>
              <a:pathLst>
                <a:path extrusionOk="0" h="6098" w="15139">
                  <a:moveTo>
                    <a:pt x="225" y="1"/>
                  </a:moveTo>
                  <a:cubicBezTo>
                    <a:pt x="143" y="1"/>
                    <a:pt x="67" y="50"/>
                    <a:pt x="25" y="133"/>
                  </a:cubicBezTo>
                  <a:cubicBezTo>
                    <a:pt x="0" y="208"/>
                    <a:pt x="51" y="333"/>
                    <a:pt x="151" y="358"/>
                  </a:cubicBezTo>
                  <a:cubicBezTo>
                    <a:pt x="4261" y="1812"/>
                    <a:pt x="11053" y="4418"/>
                    <a:pt x="14838" y="6073"/>
                  </a:cubicBezTo>
                  <a:lnTo>
                    <a:pt x="14913" y="6098"/>
                  </a:lnTo>
                  <a:cubicBezTo>
                    <a:pt x="14988" y="6098"/>
                    <a:pt x="15063" y="6048"/>
                    <a:pt x="15088" y="5972"/>
                  </a:cubicBezTo>
                  <a:cubicBezTo>
                    <a:pt x="15138" y="5872"/>
                    <a:pt x="15088" y="5772"/>
                    <a:pt x="14988" y="5747"/>
                  </a:cubicBezTo>
                  <a:cubicBezTo>
                    <a:pt x="11178" y="4068"/>
                    <a:pt x="4386" y="1461"/>
                    <a:pt x="276" y="7"/>
                  </a:cubicBezTo>
                  <a:cubicBezTo>
                    <a:pt x="259" y="3"/>
                    <a:pt x="242" y="1"/>
                    <a:pt x="2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71"/>
            <p:cNvSpPr/>
            <p:nvPr/>
          </p:nvSpPr>
          <p:spPr>
            <a:xfrm>
              <a:off x="5161383" y="3060132"/>
              <a:ext cx="769568" cy="517484"/>
            </a:xfrm>
            <a:custGeom>
              <a:rect b="b" l="l" r="r" t="t"/>
              <a:pathLst>
                <a:path extrusionOk="0" h="29224" w="43460">
                  <a:moveTo>
                    <a:pt x="23785" y="0"/>
                  </a:moveTo>
                  <a:cubicBezTo>
                    <a:pt x="16617" y="902"/>
                    <a:pt x="7168" y="2181"/>
                    <a:pt x="0" y="3108"/>
                  </a:cubicBezTo>
                  <a:cubicBezTo>
                    <a:pt x="14060" y="11679"/>
                    <a:pt x="29023" y="21203"/>
                    <a:pt x="43384" y="29223"/>
                  </a:cubicBezTo>
                  <a:lnTo>
                    <a:pt x="43459" y="23534"/>
                  </a:lnTo>
                  <a:cubicBezTo>
                    <a:pt x="43459" y="23534"/>
                    <a:pt x="30326" y="8121"/>
                    <a:pt x="2378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1"/>
            <p:cNvSpPr/>
            <p:nvPr/>
          </p:nvSpPr>
          <p:spPr>
            <a:xfrm>
              <a:off x="5158709" y="3115151"/>
              <a:ext cx="782441" cy="503743"/>
            </a:xfrm>
            <a:custGeom>
              <a:rect b="b" l="l" r="r" t="t"/>
              <a:pathLst>
                <a:path extrusionOk="0" h="28448" w="44187">
                  <a:moveTo>
                    <a:pt x="151" y="1"/>
                  </a:moveTo>
                  <a:lnTo>
                    <a:pt x="1" y="1856"/>
                  </a:lnTo>
                  <a:lnTo>
                    <a:pt x="43485" y="28447"/>
                  </a:lnTo>
                  <a:lnTo>
                    <a:pt x="44187" y="26442"/>
                  </a:lnTo>
                  <a:lnTo>
                    <a:pt x="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71"/>
            <p:cNvSpPr/>
            <p:nvPr/>
          </p:nvSpPr>
          <p:spPr>
            <a:xfrm>
              <a:off x="5363753" y="3119578"/>
              <a:ext cx="515271" cy="365288"/>
            </a:xfrm>
            <a:custGeom>
              <a:rect b="b" l="l" r="r" t="t"/>
              <a:pathLst>
                <a:path extrusionOk="0" h="20629" w="29099">
                  <a:moveTo>
                    <a:pt x="208" y="1"/>
                  </a:moveTo>
                  <a:cubicBezTo>
                    <a:pt x="147" y="1"/>
                    <a:pt x="83" y="28"/>
                    <a:pt x="51" y="77"/>
                  </a:cubicBezTo>
                  <a:cubicBezTo>
                    <a:pt x="1" y="177"/>
                    <a:pt x="26" y="277"/>
                    <a:pt x="101" y="327"/>
                  </a:cubicBezTo>
                  <a:lnTo>
                    <a:pt x="28798" y="20603"/>
                  </a:lnTo>
                  <a:lnTo>
                    <a:pt x="28898" y="20628"/>
                  </a:lnTo>
                  <a:cubicBezTo>
                    <a:pt x="28948" y="20628"/>
                    <a:pt x="29024" y="20603"/>
                    <a:pt x="29049" y="20553"/>
                  </a:cubicBezTo>
                  <a:cubicBezTo>
                    <a:pt x="29099" y="20478"/>
                    <a:pt x="29099" y="20353"/>
                    <a:pt x="28998" y="20302"/>
                  </a:cubicBezTo>
                  <a:lnTo>
                    <a:pt x="302" y="27"/>
                  </a:lnTo>
                  <a:cubicBezTo>
                    <a:pt x="275" y="9"/>
                    <a:pt x="242" y="1"/>
                    <a:pt x="2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71"/>
            <p:cNvSpPr/>
            <p:nvPr/>
          </p:nvSpPr>
          <p:spPr>
            <a:xfrm>
              <a:off x="5500461" y="3142085"/>
              <a:ext cx="204167" cy="152833"/>
            </a:xfrm>
            <a:custGeom>
              <a:rect b="b" l="l" r="r" t="t"/>
              <a:pathLst>
                <a:path extrusionOk="0" h="8631" w="11530">
                  <a:moveTo>
                    <a:pt x="203" y="1"/>
                  </a:moveTo>
                  <a:cubicBezTo>
                    <a:pt x="147" y="1"/>
                    <a:pt x="94" y="25"/>
                    <a:pt x="50" y="84"/>
                  </a:cubicBezTo>
                  <a:cubicBezTo>
                    <a:pt x="0" y="159"/>
                    <a:pt x="25" y="259"/>
                    <a:pt x="100" y="335"/>
                  </a:cubicBezTo>
                  <a:lnTo>
                    <a:pt x="11228" y="8580"/>
                  </a:lnTo>
                  <a:cubicBezTo>
                    <a:pt x="11253" y="8605"/>
                    <a:pt x="11278" y="8630"/>
                    <a:pt x="11329" y="8630"/>
                  </a:cubicBezTo>
                  <a:cubicBezTo>
                    <a:pt x="11379" y="8630"/>
                    <a:pt x="11429" y="8605"/>
                    <a:pt x="11479" y="8555"/>
                  </a:cubicBezTo>
                  <a:cubicBezTo>
                    <a:pt x="11529" y="8480"/>
                    <a:pt x="11529" y="8355"/>
                    <a:pt x="11429" y="8305"/>
                  </a:cubicBezTo>
                  <a:lnTo>
                    <a:pt x="326" y="34"/>
                  </a:lnTo>
                  <a:cubicBezTo>
                    <a:pt x="284" y="13"/>
                    <a:pt x="243" y="1"/>
                    <a:pt x="2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71"/>
            <p:cNvSpPr/>
            <p:nvPr/>
          </p:nvSpPr>
          <p:spPr>
            <a:xfrm>
              <a:off x="5412132" y="2196279"/>
              <a:ext cx="2041940" cy="1145215"/>
            </a:xfrm>
            <a:custGeom>
              <a:rect b="b" l="l" r="r" t="t"/>
              <a:pathLst>
                <a:path extrusionOk="0" h="64674" w="115315">
                  <a:moveTo>
                    <a:pt x="86303" y="0"/>
                  </a:moveTo>
                  <a:cubicBezTo>
                    <a:pt x="86241" y="0"/>
                    <a:pt x="86179" y="4"/>
                    <a:pt x="86116" y="11"/>
                  </a:cubicBezTo>
                  <a:lnTo>
                    <a:pt x="853" y="10989"/>
                  </a:lnTo>
                  <a:cubicBezTo>
                    <a:pt x="301" y="11039"/>
                    <a:pt x="1" y="11615"/>
                    <a:pt x="226" y="12116"/>
                  </a:cubicBezTo>
                  <a:lnTo>
                    <a:pt x="26968" y="64673"/>
                  </a:lnTo>
                  <a:lnTo>
                    <a:pt x="114312" y="55174"/>
                  </a:lnTo>
                  <a:lnTo>
                    <a:pt x="115315" y="53044"/>
                  </a:lnTo>
                  <a:lnTo>
                    <a:pt x="87720" y="838"/>
                  </a:lnTo>
                  <a:cubicBezTo>
                    <a:pt x="87448" y="317"/>
                    <a:pt x="86889" y="0"/>
                    <a:pt x="86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71"/>
            <p:cNvSpPr/>
            <p:nvPr/>
          </p:nvSpPr>
          <p:spPr>
            <a:xfrm>
              <a:off x="5457412" y="2412247"/>
              <a:ext cx="463334" cy="889749"/>
            </a:xfrm>
            <a:custGeom>
              <a:rect b="b" l="l" r="r" t="t"/>
              <a:pathLst>
                <a:path extrusionOk="0" h="50247" w="26166">
                  <a:moveTo>
                    <a:pt x="208" y="0"/>
                  </a:moveTo>
                  <a:cubicBezTo>
                    <a:pt x="181" y="0"/>
                    <a:pt x="153" y="7"/>
                    <a:pt x="125" y="21"/>
                  </a:cubicBezTo>
                  <a:cubicBezTo>
                    <a:pt x="50" y="71"/>
                    <a:pt x="0" y="196"/>
                    <a:pt x="50" y="271"/>
                  </a:cubicBezTo>
                  <a:lnTo>
                    <a:pt x="25790" y="50146"/>
                  </a:lnTo>
                  <a:cubicBezTo>
                    <a:pt x="25815" y="50196"/>
                    <a:pt x="25890" y="50246"/>
                    <a:pt x="25940" y="50246"/>
                  </a:cubicBezTo>
                  <a:lnTo>
                    <a:pt x="26040" y="50221"/>
                  </a:lnTo>
                  <a:cubicBezTo>
                    <a:pt x="26115" y="50171"/>
                    <a:pt x="26166" y="50046"/>
                    <a:pt x="26115" y="49971"/>
                  </a:cubicBezTo>
                  <a:lnTo>
                    <a:pt x="376" y="96"/>
                  </a:lnTo>
                  <a:cubicBezTo>
                    <a:pt x="340" y="42"/>
                    <a:pt x="278"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71"/>
            <p:cNvSpPr/>
            <p:nvPr/>
          </p:nvSpPr>
          <p:spPr>
            <a:xfrm>
              <a:off x="5457855" y="2228296"/>
              <a:ext cx="1949171" cy="1073694"/>
            </a:xfrm>
            <a:custGeom>
              <a:rect b="b" l="l" r="r" t="t"/>
              <a:pathLst>
                <a:path extrusionOk="0" h="60635" w="110076">
                  <a:moveTo>
                    <a:pt x="83425" y="1"/>
                  </a:moveTo>
                  <a:cubicBezTo>
                    <a:pt x="83412" y="1"/>
                    <a:pt x="83398" y="3"/>
                    <a:pt x="83384" y="8"/>
                  </a:cubicBezTo>
                  <a:lnTo>
                    <a:pt x="176" y="10384"/>
                  </a:lnTo>
                  <a:cubicBezTo>
                    <a:pt x="75" y="10409"/>
                    <a:pt x="0" y="10509"/>
                    <a:pt x="0" y="10609"/>
                  </a:cubicBezTo>
                  <a:cubicBezTo>
                    <a:pt x="22" y="10696"/>
                    <a:pt x="100" y="10764"/>
                    <a:pt x="186" y="10764"/>
                  </a:cubicBezTo>
                  <a:cubicBezTo>
                    <a:pt x="199" y="10764"/>
                    <a:pt x="213" y="10763"/>
                    <a:pt x="226" y="10759"/>
                  </a:cubicBezTo>
                  <a:lnTo>
                    <a:pt x="83284" y="383"/>
                  </a:lnTo>
                  <a:lnTo>
                    <a:pt x="109575" y="49481"/>
                  </a:lnTo>
                  <a:lnTo>
                    <a:pt x="25890" y="60258"/>
                  </a:lnTo>
                  <a:cubicBezTo>
                    <a:pt x="25790" y="60258"/>
                    <a:pt x="25740" y="60359"/>
                    <a:pt x="25740" y="60459"/>
                  </a:cubicBezTo>
                  <a:cubicBezTo>
                    <a:pt x="25765" y="60559"/>
                    <a:pt x="25840" y="60634"/>
                    <a:pt x="25915" y="60634"/>
                  </a:cubicBezTo>
                  <a:lnTo>
                    <a:pt x="25940" y="60634"/>
                  </a:lnTo>
                  <a:lnTo>
                    <a:pt x="109900" y="49832"/>
                  </a:lnTo>
                  <a:cubicBezTo>
                    <a:pt x="109951" y="49807"/>
                    <a:pt x="110001" y="49782"/>
                    <a:pt x="110051" y="49732"/>
                  </a:cubicBezTo>
                  <a:cubicBezTo>
                    <a:pt x="110076" y="49657"/>
                    <a:pt x="110076" y="49607"/>
                    <a:pt x="110051" y="49557"/>
                  </a:cubicBezTo>
                  <a:lnTo>
                    <a:pt x="83559" y="83"/>
                  </a:lnTo>
                  <a:cubicBezTo>
                    <a:pt x="83539" y="42"/>
                    <a:pt x="83485" y="1"/>
                    <a:pt x="834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71"/>
            <p:cNvSpPr/>
            <p:nvPr/>
          </p:nvSpPr>
          <p:spPr>
            <a:xfrm>
              <a:off x="5670442" y="2440562"/>
              <a:ext cx="588491" cy="750922"/>
            </a:xfrm>
            <a:custGeom>
              <a:rect b="b" l="l" r="r" t="t"/>
              <a:pathLst>
                <a:path extrusionOk="0" h="42407" w="33234">
                  <a:moveTo>
                    <a:pt x="12908" y="1"/>
                  </a:moveTo>
                  <a:lnTo>
                    <a:pt x="0" y="1680"/>
                  </a:lnTo>
                  <a:lnTo>
                    <a:pt x="19950" y="42407"/>
                  </a:lnTo>
                  <a:lnTo>
                    <a:pt x="33233" y="40703"/>
                  </a:lnTo>
                  <a:lnTo>
                    <a:pt x="129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71"/>
            <p:cNvSpPr/>
            <p:nvPr/>
          </p:nvSpPr>
          <p:spPr>
            <a:xfrm>
              <a:off x="5960698" y="2426803"/>
              <a:ext cx="406971" cy="727406"/>
            </a:xfrm>
            <a:custGeom>
              <a:rect b="b" l="l" r="r" t="t"/>
              <a:pathLst>
                <a:path extrusionOk="0" h="41079" w="22983">
                  <a:moveTo>
                    <a:pt x="2657" y="1"/>
                  </a:moveTo>
                  <a:lnTo>
                    <a:pt x="0" y="326"/>
                  </a:lnTo>
                  <a:lnTo>
                    <a:pt x="19975" y="41079"/>
                  </a:lnTo>
                  <a:lnTo>
                    <a:pt x="22983" y="40678"/>
                  </a:lnTo>
                  <a:lnTo>
                    <a:pt x="26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1"/>
            <p:cNvSpPr/>
            <p:nvPr/>
          </p:nvSpPr>
          <p:spPr>
            <a:xfrm>
              <a:off x="5495573" y="2402756"/>
              <a:ext cx="62153" cy="81756"/>
            </a:xfrm>
            <a:custGeom>
              <a:rect b="b" l="l" r="r" t="t"/>
              <a:pathLst>
                <a:path extrusionOk="0" h="4617" w="3510">
                  <a:moveTo>
                    <a:pt x="3148" y="0"/>
                  </a:moveTo>
                  <a:cubicBezTo>
                    <a:pt x="3135" y="0"/>
                    <a:pt x="3121" y="2"/>
                    <a:pt x="3108" y="5"/>
                  </a:cubicBezTo>
                  <a:cubicBezTo>
                    <a:pt x="3008" y="5"/>
                    <a:pt x="2933" y="105"/>
                    <a:pt x="2933" y="206"/>
                  </a:cubicBezTo>
                  <a:cubicBezTo>
                    <a:pt x="3133" y="2060"/>
                    <a:pt x="2081" y="3564"/>
                    <a:pt x="151" y="4266"/>
                  </a:cubicBezTo>
                  <a:cubicBezTo>
                    <a:pt x="51" y="4291"/>
                    <a:pt x="0" y="4391"/>
                    <a:pt x="26" y="4491"/>
                  </a:cubicBezTo>
                  <a:cubicBezTo>
                    <a:pt x="76" y="4567"/>
                    <a:pt x="126" y="4617"/>
                    <a:pt x="201" y="4617"/>
                  </a:cubicBezTo>
                  <a:lnTo>
                    <a:pt x="276" y="4617"/>
                  </a:lnTo>
                  <a:cubicBezTo>
                    <a:pt x="2381" y="3865"/>
                    <a:pt x="3509" y="2211"/>
                    <a:pt x="3309" y="156"/>
                  </a:cubicBezTo>
                  <a:cubicBezTo>
                    <a:pt x="3309" y="69"/>
                    <a:pt x="3233" y="0"/>
                    <a:pt x="31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71"/>
            <p:cNvSpPr/>
            <p:nvPr/>
          </p:nvSpPr>
          <p:spPr>
            <a:xfrm>
              <a:off x="5881701" y="3221577"/>
              <a:ext cx="132700" cy="62242"/>
            </a:xfrm>
            <a:custGeom>
              <a:rect b="b" l="l" r="r" t="t"/>
              <a:pathLst>
                <a:path extrusionOk="0" h="3515" w="7494">
                  <a:moveTo>
                    <a:pt x="2484" y="1"/>
                  </a:moveTo>
                  <a:cubicBezTo>
                    <a:pt x="1674" y="1"/>
                    <a:pt x="865" y="172"/>
                    <a:pt x="125" y="507"/>
                  </a:cubicBezTo>
                  <a:cubicBezTo>
                    <a:pt x="50" y="557"/>
                    <a:pt x="0" y="683"/>
                    <a:pt x="50" y="758"/>
                  </a:cubicBezTo>
                  <a:cubicBezTo>
                    <a:pt x="87" y="831"/>
                    <a:pt x="150" y="878"/>
                    <a:pt x="221" y="878"/>
                  </a:cubicBezTo>
                  <a:cubicBezTo>
                    <a:pt x="247" y="878"/>
                    <a:pt x="274" y="872"/>
                    <a:pt x="301" y="858"/>
                  </a:cubicBezTo>
                  <a:cubicBezTo>
                    <a:pt x="974" y="536"/>
                    <a:pt x="1733" y="370"/>
                    <a:pt x="2491" y="370"/>
                  </a:cubicBezTo>
                  <a:cubicBezTo>
                    <a:pt x="3088" y="370"/>
                    <a:pt x="3684" y="473"/>
                    <a:pt x="4236" y="683"/>
                  </a:cubicBezTo>
                  <a:cubicBezTo>
                    <a:pt x="5514" y="1159"/>
                    <a:pt x="6592" y="2187"/>
                    <a:pt x="7118" y="3415"/>
                  </a:cubicBezTo>
                  <a:cubicBezTo>
                    <a:pt x="7143" y="3490"/>
                    <a:pt x="7218" y="3515"/>
                    <a:pt x="7293" y="3515"/>
                  </a:cubicBezTo>
                  <a:lnTo>
                    <a:pt x="7369" y="3515"/>
                  </a:lnTo>
                  <a:cubicBezTo>
                    <a:pt x="7469" y="3465"/>
                    <a:pt x="7494" y="3364"/>
                    <a:pt x="7469" y="3264"/>
                  </a:cubicBezTo>
                  <a:cubicBezTo>
                    <a:pt x="6867" y="1911"/>
                    <a:pt x="5739" y="858"/>
                    <a:pt x="4386" y="332"/>
                  </a:cubicBezTo>
                  <a:cubicBezTo>
                    <a:pt x="3775" y="110"/>
                    <a:pt x="3129" y="1"/>
                    <a:pt x="24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71"/>
            <p:cNvSpPr/>
            <p:nvPr/>
          </p:nvSpPr>
          <p:spPr>
            <a:xfrm>
              <a:off x="7277501" y="3014321"/>
              <a:ext cx="79011" cy="107060"/>
            </a:xfrm>
            <a:custGeom>
              <a:rect b="b" l="l" r="r" t="t"/>
              <a:pathLst>
                <a:path extrusionOk="0" h="6046" w="4462">
                  <a:moveTo>
                    <a:pt x="4299" y="1"/>
                  </a:moveTo>
                  <a:cubicBezTo>
                    <a:pt x="4287" y="1"/>
                    <a:pt x="4274" y="2"/>
                    <a:pt x="4261" y="6"/>
                  </a:cubicBezTo>
                  <a:cubicBezTo>
                    <a:pt x="2908" y="106"/>
                    <a:pt x="1605" y="883"/>
                    <a:pt x="878" y="2036"/>
                  </a:cubicBezTo>
                  <a:cubicBezTo>
                    <a:pt x="151" y="3164"/>
                    <a:pt x="1" y="4667"/>
                    <a:pt x="477" y="5921"/>
                  </a:cubicBezTo>
                  <a:cubicBezTo>
                    <a:pt x="502" y="5996"/>
                    <a:pt x="577" y="6046"/>
                    <a:pt x="652" y="6046"/>
                  </a:cubicBezTo>
                  <a:lnTo>
                    <a:pt x="727" y="6046"/>
                  </a:lnTo>
                  <a:cubicBezTo>
                    <a:pt x="803" y="5996"/>
                    <a:pt x="853" y="5895"/>
                    <a:pt x="828" y="5795"/>
                  </a:cubicBezTo>
                  <a:cubicBezTo>
                    <a:pt x="402" y="4642"/>
                    <a:pt x="527" y="3264"/>
                    <a:pt x="1204" y="2211"/>
                  </a:cubicBezTo>
                  <a:cubicBezTo>
                    <a:pt x="1855" y="1184"/>
                    <a:pt x="3058" y="457"/>
                    <a:pt x="4286" y="357"/>
                  </a:cubicBezTo>
                  <a:cubicBezTo>
                    <a:pt x="4387" y="357"/>
                    <a:pt x="4462" y="281"/>
                    <a:pt x="4462" y="156"/>
                  </a:cubicBezTo>
                  <a:cubicBezTo>
                    <a:pt x="4440" y="69"/>
                    <a:pt x="4380" y="1"/>
                    <a:pt x="42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71"/>
            <p:cNvSpPr/>
            <p:nvPr/>
          </p:nvSpPr>
          <p:spPr>
            <a:xfrm>
              <a:off x="6826578" y="2241825"/>
              <a:ext cx="150478" cy="70494"/>
            </a:xfrm>
            <a:custGeom>
              <a:rect b="b" l="l" r="r" t="t"/>
              <a:pathLst>
                <a:path extrusionOk="0" h="3981" w="8498">
                  <a:moveTo>
                    <a:pt x="209" y="0"/>
                  </a:moveTo>
                  <a:cubicBezTo>
                    <a:pt x="182" y="0"/>
                    <a:pt x="154" y="6"/>
                    <a:pt x="126" y="20"/>
                  </a:cubicBezTo>
                  <a:cubicBezTo>
                    <a:pt x="51" y="71"/>
                    <a:pt x="1" y="171"/>
                    <a:pt x="51" y="271"/>
                  </a:cubicBezTo>
                  <a:cubicBezTo>
                    <a:pt x="1479" y="3003"/>
                    <a:pt x="3911" y="3980"/>
                    <a:pt x="6191" y="3980"/>
                  </a:cubicBezTo>
                  <a:cubicBezTo>
                    <a:pt x="6943" y="3980"/>
                    <a:pt x="7670" y="3855"/>
                    <a:pt x="8347" y="3680"/>
                  </a:cubicBezTo>
                  <a:cubicBezTo>
                    <a:pt x="8447" y="3655"/>
                    <a:pt x="8497" y="3554"/>
                    <a:pt x="8472" y="3479"/>
                  </a:cubicBezTo>
                  <a:cubicBezTo>
                    <a:pt x="8450" y="3392"/>
                    <a:pt x="8372" y="3324"/>
                    <a:pt x="8286" y="3324"/>
                  </a:cubicBezTo>
                  <a:cubicBezTo>
                    <a:pt x="8273" y="3324"/>
                    <a:pt x="8260" y="3325"/>
                    <a:pt x="8246" y="3329"/>
                  </a:cubicBezTo>
                  <a:cubicBezTo>
                    <a:pt x="7599" y="3495"/>
                    <a:pt x="6901" y="3592"/>
                    <a:pt x="6191" y="3592"/>
                  </a:cubicBezTo>
                  <a:cubicBezTo>
                    <a:pt x="4014" y="3592"/>
                    <a:pt x="1718" y="2684"/>
                    <a:pt x="377" y="96"/>
                  </a:cubicBezTo>
                  <a:cubicBezTo>
                    <a:pt x="341" y="41"/>
                    <a:pt x="27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71"/>
            <p:cNvSpPr/>
            <p:nvPr/>
          </p:nvSpPr>
          <p:spPr>
            <a:xfrm>
              <a:off x="5170255" y="3536798"/>
              <a:ext cx="731833" cy="254740"/>
            </a:xfrm>
            <a:custGeom>
              <a:rect b="b" l="l" r="r" t="t"/>
              <a:pathLst>
                <a:path extrusionOk="0" h="14386" w="41329">
                  <a:moveTo>
                    <a:pt x="745" y="1"/>
                  </a:moveTo>
                  <a:cubicBezTo>
                    <a:pt x="478" y="1"/>
                    <a:pt x="243" y="203"/>
                    <a:pt x="201" y="476"/>
                  </a:cubicBezTo>
                  <a:cubicBezTo>
                    <a:pt x="151" y="726"/>
                    <a:pt x="101" y="1027"/>
                    <a:pt x="51" y="1253"/>
                  </a:cubicBezTo>
                  <a:cubicBezTo>
                    <a:pt x="0" y="1528"/>
                    <a:pt x="176" y="1804"/>
                    <a:pt x="427" y="1879"/>
                  </a:cubicBezTo>
                  <a:lnTo>
                    <a:pt x="39951" y="14386"/>
                  </a:lnTo>
                  <a:lnTo>
                    <a:pt x="41329" y="12506"/>
                  </a:lnTo>
                  <a:lnTo>
                    <a:pt x="903" y="25"/>
                  </a:lnTo>
                  <a:cubicBezTo>
                    <a:pt x="850" y="8"/>
                    <a:pt x="796" y="1"/>
                    <a:pt x="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71"/>
            <p:cNvSpPr/>
            <p:nvPr/>
          </p:nvSpPr>
          <p:spPr>
            <a:xfrm>
              <a:off x="5877699" y="3135126"/>
              <a:ext cx="1610568" cy="656399"/>
            </a:xfrm>
            <a:custGeom>
              <a:rect b="b" l="l" r="r" t="t"/>
              <a:pathLst>
                <a:path extrusionOk="0" h="37069" w="90954">
                  <a:moveTo>
                    <a:pt x="89049" y="1"/>
                  </a:moveTo>
                  <a:lnTo>
                    <a:pt x="552" y="11379"/>
                  </a:lnTo>
                  <a:cubicBezTo>
                    <a:pt x="2106" y="15414"/>
                    <a:pt x="2883" y="20252"/>
                    <a:pt x="2883" y="24437"/>
                  </a:cubicBezTo>
                  <a:cubicBezTo>
                    <a:pt x="2883" y="29024"/>
                    <a:pt x="2031" y="33685"/>
                    <a:pt x="1" y="37069"/>
                  </a:cubicBezTo>
                  <a:lnTo>
                    <a:pt x="84061" y="26267"/>
                  </a:lnTo>
                  <a:cubicBezTo>
                    <a:pt x="89675" y="25540"/>
                    <a:pt x="90953" y="18171"/>
                    <a:pt x="90803" y="14262"/>
                  </a:cubicBezTo>
                  <a:cubicBezTo>
                    <a:pt x="90653" y="9500"/>
                    <a:pt x="90277" y="4236"/>
                    <a:pt x="890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71"/>
            <p:cNvSpPr/>
            <p:nvPr/>
          </p:nvSpPr>
          <p:spPr>
            <a:xfrm>
              <a:off x="6306876" y="3323929"/>
              <a:ext cx="825488" cy="270624"/>
            </a:xfrm>
            <a:custGeom>
              <a:rect b="b" l="l" r="r" t="t"/>
              <a:pathLst>
                <a:path extrusionOk="0" h="15283" w="46618">
                  <a:moveTo>
                    <a:pt x="31231" y="1"/>
                  </a:moveTo>
                  <a:cubicBezTo>
                    <a:pt x="28490" y="1"/>
                    <a:pt x="25508" y="190"/>
                    <a:pt x="22406" y="592"/>
                  </a:cubicBezTo>
                  <a:cubicBezTo>
                    <a:pt x="9800" y="2196"/>
                    <a:pt x="0" y="6682"/>
                    <a:pt x="502" y="10567"/>
                  </a:cubicBezTo>
                  <a:cubicBezTo>
                    <a:pt x="880" y="13517"/>
                    <a:pt x="7023" y="15283"/>
                    <a:pt x="15421" y="15283"/>
                  </a:cubicBezTo>
                  <a:cubicBezTo>
                    <a:pt x="18152" y="15283"/>
                    <a:pt x="21123" y="15096"/>
                    <a:pt x="24211" y="14702"/>
                  </a:cubicBezTo>
                  <a:cubicBezTo>
                    <a:pt x="36817" y="13073"/>
                    <a:pt x="46617" y="8612"/>
                    <a:pt x="46116" y="4702"/>
                  </a:cubicBezTo>
                  <a:cubicBezTo>
                    <a:pt x="45738" y="1775"/>
                    <a:pt x="39611" y="1"/>
                    <a:pt x="312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71"/>
            <p:cNvSpPr/>
            <p:nvPr/>
          </p:nvSpPr>
          <p:spPr>
            <a:xfrm>
              <a:off x="6015735" y="3289469"/>
              <a:ext cx="51493" cy="478103"/>
            </a:xfrm>
            <a:custGeom>
              <a:rect b="b" l="l" r="r" t="t"/>
              <a:pathLst>
                <a:path extrusionOk="0" h="27000" w="2908">
                  <a:moveTo>
                    <a:pt x="327" y="0"/>
                  </a:moveTo>
                  <a:cubicBezTo>
                    <a:pt x="310" y="0"/>
                    <a:pt x="293" y="2"/>
                    <a:pt x="276" y="7"/>
                  </a:cubicBezTo>
                  <a:cubicBezTo>
                    <a:pt x="175" y="32"/>
                    <a:pt x="125" y="132"/>
                    <a:pt x="150" y="232"/>
                  </a:cubicBezTo>
                  <a:cubicBezTo>
                    <a:pt x="2531" y="8653"/>
                    <a:pt x="2506" y="18328"/>
                    <a:pt x="25" y="26774"/>
                  </a:cubicBezTo>
                  <a:cubicBezTo>
                    <a:pt x="0" y="26874"/>
                    <a:pt x="50" y="26974"/>
                    <a:pt x="150" y="26999"/>
                  </a:cubicBezTo>
                  <a:lnTo>
                    <a:pt x="201" y="26999"/>
                  </a:lnTo>
                  <a:cubicBezTo>
                    <a:pt x="276" y="26999"/>
                    <a:pt x="351" y="26949"/>
                    <a:pt x="376" y="26874"/>
                  </a:cubicBezTo>
                  <a:cubicBezTo>
                    <a:pt x="2857" y="18353"/>
                    <a:pt x="2907" y="8603"/>
                    <a:pt x="501" y="132"/>
                  </a:cubicBezTo>
                  <a:cubicBezTo>
                    <a:pt x="481" y="49"/>
                    <a:pt x="408" y="0"/>
                    <a:pt x="3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71"/>
            <p:cNvSpPr/>
            <p:nvPr/>
          </p:nvSpPr>
          <p:spPr>
            <a:xfrm>
              <a:off x="6106260" y="3284582"/>
              <a:ext cx="51068" cy="478545"/>
            </a:xfrm>
            <a:custGeom>
              <a:rect b="b" l="l" r="r" t="t"/>
              <a:pathLst>
                <a:path extrusionOk="0" h="27025" w="2884">
                  <a:moveTo>
                    <a:pt x="317" y="1"/>
                  </a:moveTo>
                  <a:cubicBezTo>
                    <a:pt x="303" y="1"/>
                    <a:pt x="289" y="3"/>
                    <a:pt x="277" y="7"/>
                  </a:cubicBezTo>
                  <a:cubicBezTo>
                    <a:pt x="176" y="32"/>
                    <a:pt x="126" y="132"/>
                    <a:pt x="151" y="233"/>
                  </a:cubicBezTo>
                  <a:cubicBezTo>
                    <a:pt x="2532" y="8654"/>
                    <a:pt x="2482" y="18328"/>
                    <a:pt x="26" y="26774"/>
                  </a:cubicBezTo>
                  <a:cubicBezTo>
                    <a:pt x="1" y="26874"/>
                    <a:pt x="51" y="26975"/>
                    <a:pt x="151" y="27000"/>
                  </a:cubicBezTo>
                  <a:lnTo>
                    <a:pt x="201" y="27025"/>
                  </a:lnTo>
                  <a:cubicBezTo>
                    <a:pt x="277" y="27025"/>
                    <a:pt x="352" y="26975"/>
                    <a:pt x="352" y="26874"/>
                  </a:cubicBezTo>
                  <a:cubicBezTo>
                    <a:pt x="2833" y="18378"/>
                    <a:pt x="2883" y="8604"/>
                    <a:pt x="477" y="132"/>
                  </a:cubicBezTo>
                  <a:cubicBezTo>
                    <a:pt x="456" y="49"/>
                    <a:pt x="384" y="1"/>
                    <a:pt x="3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71"/>
            <p:cNvSpPr/>
            <p:nvPr/>
          </p:nvSpPr>
          <p:spPr>
            <a:xfrm>
              <a:off x="7233566" y="3132806"/>
              <a:ext cx="51493" cy="478102"/>
            </a:xfrm>
            <a:custGeom>
              <a:rect b="b" l="l" r="r" t="t"/>
              <a:pathLst>
                <a:path extrusionOk="0" h="27000" w="2908">
                  <a:moveTo>
                    <a:pt x="327" y="0"/>
                  </a:moveTo>
                  <a:cubicBezTo>
                    <a:pt x="310" y="0"/>
                    <a:pt x="293" y="2"/>
                    <a:pt x="276" y="7"/>
                  </a:cubicBezTo>
                  <a:cubicBezTo>
                    <a:pt x="201" y="32"/>
                    <a:pt x="126" y="132"/>
                    <a:pt x="151" y="232"/>
                  </a:cubicBezTo>
                  <a:cubicBezTo>
                    <a:pt x="2557" y="8653"/>
                    <a:pt x="2507" y="18327"/>
                    <a:pt x="25" y="26774"/>
                  </a:cubicBezTo>
                  <a:cubicBezTo>
                    <a:pt x="0" y="26874"/>
                    <a:pt x="76" y="26974"/>
                    <a:pt x="151" y="26999"/>
                  </a:cubicBezTo>
                  <a:lnTo>
                    <a:pt x="201" y="26999"/>
                  </a:lnTo>
                  <a:cubicBezTo>
                    <a:pt x="276" y="26999"/>
                    <a:pt x="351" y="26949"/>
                    <a:pt x="376" y="26874"/>
                  </a:cubicBezTo>
                  <a:cubicBezTo>
                    <a:pt x="2858" y="18352"/>
                    <a:pt x="2908" y="8603"/>
                    <a:pt x="502" y="132"/>
                  </a:cubicBezTo>
                  <a:cubicBezTo>
                    <a:pt x="481" y="49"/>
                    <a:pt x="408" y="0"/>
                    <a:pt x="3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71"/>
            <p:cNvSpPr/>
            <p:nvPr/>
          </p:nvSpPr>
          <p:spPr>
            <a:xfrm>
              <a:off x="7324109" y="3127919"/>
              <a:ext cx="51051" cy="478103"/>
            </a:xfrm>
            <a:custGeom>
              <a:rect b="b" l="l" r="r" t="t"/>
              <a:pathLst>
                <a:path extrusionOk="0" h="27000" w="2883">
                  <a:moveTo>
                    <a:pt x="325" y="0"/>
                  </a:moveTo>
                  <a:cubicBezTo>
                    <a:pt x="310" y="0"/>
                    <a:pt x="293" y="3"/>
                    <a:pt x="276" y="7"/>
                  </a:cubicBezTo>
                  <a:cubicBezTo>
                    <a:pt x="176" y="32"/>
                    <a:pt x="125" y="132"/>
                    <a:pt x="151" y="232"/>
                  </a:cubicBezTo>
                  <a:cubicBezTo>
                    <a:pt x="2532" y="8653"/>
                    <a:pt x="2481" y="18328"/>
                    <a:pt x="25" y="26774"/>
                  </a:cubicBezTo>
                  <a:cubicBezTo>
                    <a:pt x="0" y="26874"/>
                    <a:pt x="50" y="26974"/>
                    <a:pt x="151" y="26999"/>
                  </a:cubicBezTo>
                  <a:lnTo>
                    <a:pt x="201" y="26999"/>
                  </a:lnTo>
                  <a:cubicBezTo>
                    <a:pt x="276" y="26999"/>
                    <a:pt x="351" y="26949"/>
                    <a:pt x="376" y="26874"/>
                  </a:cubicBezTo>
                  <a:cubicBezTo>
                    <a:pt x="2857" y="18353"/>
                    <a:pt x="2882" y="8603"/>
                    <a:pt x="501" y="132"/>
                  </a:cubicBezTo>
                  <a:cubicBezTo>
                    <a:pt x="460" y="49"/>
                    <a:pt x="401" y="0"/>
                    <a:pt x="3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71"/>
            <p:cNvSpPr/>
            <p:nvPr/>
          </p:nvSpPr>
          <p:spPr>
            <a:xfrm>
              <a:off x="6611777" y="3304220"/>
              <a:ext cx="487310" cy="102101"/>
            </a:xfrm>
            <a:custGeom>
              <a:rect b="b" l="l" r="r" t="t"/>
              <a:pathLst>
                <a:path extrusionOk="0" h="5766" w="27520">
                  <a:moveTo>
                    <a:pt x="13760" y="1"/>
                  </a:moveTo>
                  <a:cubicBezTo>
                    <a:pt x="6166" y="1"/>
                    <a:pt x="0" y="1304"/>
                    <a:pt x="0" y="2883"/>
                  </a:cubicBezTo>
                  <a:cubicBezTo>
                    <a:pt x="0" y="4487"/>
                    <a:pt x="6166" y="5765"/>
                    <a:pt x="13760" y="5765"/>
                  </a:cubicBezTo>
                  <a:cubicBezTo>
                    <a:pt x="21354" y="5765"/>
                    <a:pt x="27519" y="4487"/>
                    <a:pt x="27519" y="2883"/>
                  </a:cubicBezTo>
                  <a:cubicBezTo>
                    <a:pt x="27519" y="1304"/>
                    <a:pt x="21354" y="1"/>
                    <a:pt x="13760" y="1"/>
                  </a:cubicBezTo>
                  <a:close/>
                </a:path>
              </a:pathLst>
            </a:custGeom>
            <a:solidFill>
              <a:srgbClr val="7418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71"/>
            <p:cNvSpPr/>
            <p:nvPr/>
          </p:nvSpPr>
          <p:spPr>
            <a:xfrm>
              <a:off x="6536322" y="3326851"/>
              <a:ext cx="634655" cy="551659"/>
            </a:xfrm>
            <a:custGeom>
              <a:rect b="b" l="l" r="r" t="t"/>
              <a:pathLst>
                <a:path extrusionOk="0" h="31154" w="35841">
                  <a:moveTo>
                    <a:pt x="17921" y="1"/>
                  </a:moveTo>
                  <a:cubicBezTo>
                    <a:pt x="8021" y="1"/>
                    <a:pt x="1" y="6993"/>
                    <a:pt x="1" y="15590"/>
                  </a:cubicBezTo>
                  <a:cubicBezTo>
                    <a:pt x="1" y="24187"/>
                    <a:pt x="8021" y="31154"/>
                    <a:pt x="17921" y="31154"/>
                  </a:cubicBezTo>
                  <a:cubicBezTo>
                    <a:pt x="27820" y="31154"/>
                    <a:pt x="35841" y="24187"/>
                    <a:pt x="35841" y="15590"/>
                  </a:cubicBezTo>
                  <a:cubicBezTo>
                    <a:pt x="35841" y="6993"/>
                    <a:pt x="27820" y="1"/>
                    <a:pt x="1792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1"/>
            <p:cNvSpPr/>
            <p:nvPr/>
          </p:nvSpPr>
          <p:spPr>
            <a:xfrm>
              <a:off x="6611777" y="3304220"/>
              <a:ext cx="487310" cy="102101"/>
            </a:xfrm>
            <a:custGeom>
              <a:rect b="b" l="l" r="r" t="t"/>
              <a:pathLst>
                <a:path extrusionOk="0" h="5766" w="27520">
                  <a:moveTo>
                    <a:pt x="13760" y="1"/>
                  </a:moveTo>
                  <a:cubicBezTo>
                    <a:pt x="6166" y="1"/>
                    <a:pt x="0" y="1304"/>
                    <a:pt x="0" y="2883"/>
                  </a:cubicBezTo>
                  <a:cubicBezTo>
                    <a:pt x="0" y="4487"/>
                    <a:pt x="6166" y="5765"/>
                    <a:pt x="13760" y="5765"/>
                  </a:cubicBezTo>
                  <a:cubicBezTo>
                    <a:pt x="21354" y="5765"/>
                    <a:pt x="27519" y="4487"/>
                    <a:pt x="27519" y="2883"/>
                  </a:cubicBezTo>
                  <a:cubicBezTo>
                    <a:pt x="27519" y="1304"/>
                    <a:pt x="21354" y="1"/>
                    <a:pt x="137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71"/>
            <p:cNvSpPr/>
            <p:nvPr/>
          </p:nvSpPr>
          <p:spPr>
            <a:xfrm>
              <a:off x="6675686" y="3325080"/>
              <a:ext cx="359498" cy="58594"/>
            </a:xfrm>
            <a:custGeom>
              <a:rect b="b" l="l" r="r" t="t"/>
              <a:pathLst>
                <a:path extrusionOk="0" h="3309" w="20302">
                  <a:moveTo>
                    <a:pt x="10151" y="1"/>
                  </a:moveTo>
                  <a:cubicBezTo>
                    <a:pt x="5013" y="1"/>
                    <a:pt x="777" y="878"/>
                    <a:pt x="0" y="2031"/>
                  </a:cubicBezTo>
                  <a:cubicBezTo>
                    <a:pt x="1955" y="2783"/>
                    <a:pt x="5765" y="3309"/>
                    <a:pt x="10151" y="3309"/>
                  </a:cubicBezTo>
                  <a:cubicBezTo>
                    <a:pt x="14537" y="3309"/>
                    <a:pt x="18371" y="2783"/>
                    <a:pt x="20301" y="2031"/>
                  </a:cubicBezTo>
                  <a:cubicBezTo>
                    <a:pt x="19549" y="878"/>
                    <a:pt x="15289" y="1"/>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1"/>
            <p:cNvSpPr/>
            <p:nvPr/>
          </p:nvSpPr>
          <p:spPr>
            <a:xfrm>
              <a:off x="6735593" y="1987785"/>
              <a:ext cx="853891" cy="1439797"/>
            </a:xfrm>
            <a:custGeom>
              <a:rect b="b" l="l" r="r" t="t"/>
              <a:pathLst>
                <a:path extrusionOk="0" h="81310" w="48222">
                  <a:moveTo>
                    <a:pt x="35152" y="1"/>
                  </a:moveTo>
                  <a:cubicBezTo>
                    <a:pt x="35005" y="1"/>
                    <a:pt x="34859" y="2"/>
                    <a:pt x="34713" y="5"/>
                  </a:cubicBezTo>
                  <a:cubicBezTo>
                    <a:pt x="26166" y="206"/>
                    <a:pt x="18422" y="5670"/>
                    <a:pt x="13811" y="12687"/>
                  </a:cubicBezTo>
                  <a:cubicBezTo>
                    <a:pt x="9199" y="19705"/>
                    <a:pt x="7269" y="28126"/>
                    <a:pt x="6242" y="36422"/>
                  </a:cubicBezTo>
                  <a:cubicBezTo>
                    <a:pt x="5414" y="43013"/>
                    <a:pt x="4988" y="49104"/>
                    <a:pt x="5013" y="55745"/>
                  </a:cubicBezTo>
                  <a:cubicBezTo>
                    <a:pt x="4562" y="52863"/>
                    <a:pt x="4111" y="49981"/>
                    <a:pt x="3635" y="47098"/>
                  </a:cubicBezTo>
                  <a:lnTo>
                    <a:pt x="3635" y="47098"/>
                  </a:lnTo>
                  <a:cubicBezTo>
                    <a:pt x="2883" y="54041"/>
                    <a:pt x="3184" y="61084"/>
                    <a:pt x="4487" y="67951"/>
                  </a:cubicBezTo>
                  <a:cubicBezTo>
                    <a:pt x="2633" y="62963"/>
                    <a:pt x="1129" y="57850"/>
                    <a:pt x="1" y="52637"/>
                  </a:cubicBezTo>
                  <a:lnTo>
                    <a:pt x="1" y="52637"/>
                  </a:lnTo>
                  <a:cubicBezTo>
                    <a:pt x="226" y="62387"/>
                    <a:pt x="3008" y="71911"/>
                    <a:pt x="5765" y="81309"/>
                  </a:cubicBezTo>
                  <a:cubicBezTo>
                    <a:pt x="10552" y="77399"/>
                    <a:pt x="15790" y="74567"/>
                    <a:pt x="20603" y="70658"/>
                  </a:cubicBezTo>
                  <a:lnTo>
                    <a:pt x="20603" y="70658"/>
                  </a:lnTo>
                  <a:cubicBezTo>
                    <a:pt x="18948" y="71409"/>
                    <a:pt x="17294" y="72186"/>
                    <a:pt x="15640" y="72938"/>
                  </a:cubicBezTo>
                  <a:cubicBezTo>
                    <a:pt x="17946" y="70683"/>
                    <a:pt x="20252" y="68427"/>
                    <a:pt x="22557" y="66171"/>
                  </a:cubicBezTo>
                  <a:lnTo>
                    <a:pt x="22557" y="66171"/>
                  </a:lnTo>
                  <a:cubicBezTo>
                    <a:pt x="20603" y="66823"/>
                    <a:pt x="18748" y="67725"/>
                    <a:pt x="17069" y="68903"/>
                  </a:cubicBezTo>
                  <a:cubicBezTo>
                    <a:pt x="21505" y="64718"/>
                    <a:pt x="25966" y="60532"/>
                    <a:pt x="30427" y="56347"/>
                  </a:cubicBezTo>
                  <a:lnTo>
                    <a:pt x="30427" y="56347"/>
                  </a:lnTo>
                  <a:cubicBezTo>
                    <a:pt x="27871" y="57073"/>
                    <a:pt x="25440" y="58352"/>
                    <a:pt x="23359" y="59956"/>
                  </a:cubicBezTo>
                  <a:cubicBezTo>
                    <a:pt x="31129" y="49830"/>
                    <a:pt x="38948" y="39605"/>
                    <a:pt x="44262" y="28051"/>
                  </a:cubicBezTo>
                  <a:cubicBezTo>
                    <a:pt x="45891" y="24517"/>
                    <a:pt x="47294" y="20833"/>
                    <a:pt x="47746" y="16998"/>
                  </a:cubicBezTo>
                  <a:cubicBezTo>
                    <a:pt x="48222" y="13163"/>
                    <a:pt x="47695" y="9103"/>
                    <a:pt x="45715" y="5745"/>
                  </a:cubicBezTo>
                  <a:cubicBezTo>
                    <a:pt x="44663" y="3940"/>
                    <a:pt x="43159" y="2336"/>
                    <a:pt x="41304" y="1334"/>
                  </a:cubicBezTo>
                  <a:cubicBezTo>
                    <a:pt x="39429" y="349"/>
                    <a:pt x="37269" y="1"/>
                    <a:pt x="351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71"/>
            <p:cNvSpPr/>
            <p:nvPr/>
          </p:nvSpPr>
          <p:spPr>
            <a:xfrm>
              <a:off x="6789302" y="2664693"/>
              <a:ext cx="311121" cy="855662"/>
            </a:xfrm>
            <a:custGeom>
              <a:rect b="b" l="l" r="r" t="t"/>
              <a:pathLst>
                <a:path extrusionOk="0" h="48322" w="17570">
                  <a:moveTo>
                    <a:pt x="17570" y="0"/>
                  </a:moveTo>
                  <a:lnTo>
                    <a:pt x="17570" y="0"/>
                  </a:lnTo>
                  <a:cubicBezTo>
                    <a:pt x="14186" y="7695"/>
                    <a:pt x="11028" y="15539"/>
                    <a:pt x="8096" y="23434"/>
                  </a:cubicBezTo>
                  <a:cubicBezTo>
                    <a:pt x="5163" y="31354"/>
                    <a:pt x="2407" y="39349"/>
                    <a:pt x="1" y="47469"/>
                  </a:cubicBezTo>
                  <a:lnTo>
                    <a:pt x="3334" y="48321"/>
                  </a:lnTo>
                  <a:cubicBezTo>
                    <a:pt x="5138" y="40151"/>
                    <a:pt x="7344" y="32031"/>
                    <a:pt x="9725" y="23985"/>
                  </a:cubicBezTo>
                  <a:cubicBezTo>
                    <a:pt x="12106" y="15915"/>
                    <a:pt x="14712" y="7920"/>
                    <a:pt x="17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1"/>
            <p:cNvSpPr/>
            <p:nvPr/>
          </p:nvSpPr>
          <p:spPr>
            <a:xfrm>
              <a:off x="6772001" y="3483090"/>
              <a:ext cx="98985" cy="58860"/>
            </a:xfrm>
            <a:custGeom>
              <a:rect b="b" l="l" r="r" t="t"/>
              <a:pathLst>
                <a:path extrusionOk="0" h="3324" w="5590">
                  <a:moveTo>
                    <a:pt x="376" y="0"/>
                  </a:moveTo>
                  <a:lnTo>
                    <a:pt x="376" y="25"/>
                  </a:lnTo>
                  <a:cubicBezTo>
                    <a:pt x="0" y="1429"/>
                    <a:pt x="877" y="2857"/>
                    <a:pt x="2306" y="3233"/>
                  </a:cubicBezTo>
                  <a:cubicBezTo>
                    <a:pt x="2539" y="3294"/>
                    <a:pt x="2773" y="3324"/>
                    <a:pt x="3002" y="3324"/>
                  </a:cubicBezTo>
                  <a:cubicBezTo>
                    <a:pt x="4180" y="3324"/>
                    <a:pt x="5249" y="2553"/>
                    <a:pt x="5564" y="1378"/>
                  </a:cubicBezTo>
                  <a:lnTo>
                    <a:pt x="5589" y="1328"/>
                  </a:lnTo>
                  <a:lnTo>
                    <a:pt x="376" y="0"/>
                  </a:lnTo>
                  <a:close/>
                </a:path>
              </a:pathLst>
            </a:custGeom>
            <a:solidFill>
              <a:srgbClr val="7418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71"/>
            <p:cNvSpPr/>
            <p:nvPr/>
          </p:nvSpPr>
          <p:spPr>
            <a:xfrm>
              <a:off x="6773329" y="3601132"/>
              <a:ext cx="29306" cy="73256"/>
            </a:xfrm>
            <a:custGeom>
              <a:rect b="b" l="l" r="r" t="t"/>
              <a:pathLst>
                <a:path extrusionOk="0" h="4137" w="1655">
                  <a:moveTo>
                    <a:pt x="1128" y="1"/>
                  </a:moveTo>
                  <a:lnTo>
                    <a:pt x="0" y="3986"/>
                  </a:lnTo>
                  <a:lnTo>
                    <a:pt x="527" y="4136"/>
                  </a:lnTo>
                  <a:lnTo>
                    <a:pt x="1654" y="151"/>
                  </a:lnTo>
                  <a:lnTo>
                    <a:pt x="1128" y="1"/>
                  </a:lnTo>
                  <a:close/>
                </a:path>
              </a:pathLst>
            </a:custGeom>
            <a:solidFill>
              <a:srgbClr val="7418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71"/>
            <p:cNvSpPr/>
            <p:nvPr/>
          </p:nvSpPr>
          <p:spPr>
            <a:xfrm>
              <a:off x="6756011" y="3566813"/>
              <a:ext cx="83013" cy="74885"/>
            </a:xfrm>
            <a:custGeom>
              <a:rect b="b" l="l" r="r" t="t"/>
              <a:pathLst>
                <a:path extrusionOk="0" h="4229" w="4688">
                  <a:moveTo>
                    <a:pt x="2320" y="0"/>
                  </a:moveTo>
                  <a:cubicBezTo>
                    <a:pt x="1403" y="0"/>
                    <a:pt x="571" y="607"/>
                    <a:pt x="302" y="1538"/>
                  </a:cubicBezTo>
                  <a:cubicBezTo>
                    <a:pt x="1" y="2666"/>
                    <a:pt x="652" y="3844"/>
                    <a:pt x="1755" y="4144"/>
                  </a:cubicBezTo>
                  <a:cubicBezTo>
                    <a:pt x="1952" y="4201"/>
                    <a:pt x="2150" y="4228"/>
                    <a:pt x="2345" y="4228"/>
                  </a:cubicBezTo>
                  <a:cubicBezTo>
                    <a:pt x="3267" y="4228"/>
                    <a:pt x="4113" y="3622"/>
                    <a:pt x="4362" y="2691"/>
                  </a:cubicBezTo>
                  <a:cubicBezTo>
                    <a:pt x="4688" y="1563"/>
                    <a:pt x="4036" y="410"/>
                    <a:pt x="2908" y="84"/>
                  </a:cubicBezTo>
                  <a:cubicBezTo>
                    <a:pt x="2711" y="27"/>
                    <a:pt x="2514" y="0"/>
                    <a:pt x="2320" y="0"/>
                  </a:cubicBezTo>
                  <a:close/>
                </a:path>
              </a:pathLst>
            </a:custGeom>
            <a:solidFill>
              <a:srgbClr val="7418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71"/>
            <p:cNvSpPr/>
            <p:nvPr/>
          </p:nvSpPr>
          <p:spPr>
            <a:xfrm>
              <a:off x="6735593" y="2017605"/>
              <a:ext cx="475783" cy="1330984"/>
            </a:xfrm>
            <a:custGeom>
              <a:rect b="b" l="l" r="r" t="t"/>
              <a:pathLst>
                <a:path extrusionOk="0" h="75165" w="26869">
                  <a:moveTo>
                    <a:pt x="4763" y="59625"/>
                  </a:moveTo>
                  <a:cubicBezTo>
                    <a:pt x="4813" y="60352"/>
                    <a:pt x="4838" y="61079"/>
                    <a:pt x="4888" y="61831"/>
                  </a:cubicBezTo>
                  <a:cubicBezTo>
                    <a:pt x="4788" y="61104"/>
                    <a:pt x="4738" y="60352"/>
                    <a:pt x="4763" y="59625"/>
                  </a:cubicBezTo>
                  <a:close/>
                  <a:moveTo>
                    <a:pt x="26868" y="1"/>
                  </a:moveTo>
                  <a:lnTo>
                    <a:pt x="26868" y="1"/>
                  </a:lnTo>
                  <a:cubicBezTo>
                    <a:pt x="21555" y="2156"/>
                    <a:pt x="16968" y="6216"/>
                    <a:pt x="13811" y="11003"/>
                  </a:cubicBezTo>
                  <a:cubicBezTo>
                    <a:pt x="9199" y="18021"/>
                    <a:pt x="7269" y="26442"/>
                    <a:pt x="6242" y="34738"/>
                  </a:cubicBezTo>
                  <a:cubicBezTo>
                    <a:pt x="5414" y="41329"/>
                    <a:pt x="4988" y="47420"/>
                    <a:pt x="5013" y="54061"/>
                  </a:cubicBezTo>
                  <a:cubicBezTo>
                    <a:pt x="4562" y="51179"/>
                    <a:pt x="4111" y="48297"/>
                    <a:pt x="3635" y="45414"/>
                  </a:cubicBezTo>
                  <a:lnTo>
                    <a:pt x="3635" y="45414"/>
                  </a:lnTo>
                  <a:cubicBezTo>
                    <a:pt x="2883" y="52357"/>
                    <a:pt x="3184" y="59400"/>
                    <a:pt x="4487" y="66267"/>
                  </a:cubicBezTo>
                  <a:cubicBezTo>
                    <a:pt x="2633" y="61279"/>
                    <a:pt x="1129" y="56166"/>
                    <a:pt x="1" y="50953"/>
                  </a:cubicBezTo>
                  <a:lnTo>
                    <a:pt x="1" y="50953"/>
                  </a:lnTo>
                  <a:cubicBezTo>
                    <a:pt x="176" y="58096"/>
                    <a:pt x="1705" y="65114"/>
                    <a:pt x="3585" y="72056"/>
                  </a:cubicBezTo>
                  <a:cubicBezTo>
                    <a:pt x="4186" y="73159"/>
                    <a:pt x="4888" y="74212"/>
                    <a:pt x="5715" y="75164"/>
                  </a:cubicBezTo>
                  <a:cubicBezTo>
                    <a:pt x="5440" y="70703"/>
                    <a:pt x="5164" y="66267"/>
                    <a:pt x="4888" y="61831"/>
                  </a:cubicBezTo>
                  <a:lnTo>
                    <a:pt x="4888" y="61831"/>
                  </a:lnTo>
                  <a:cubicBezTo>
                    <a:pt x="5039" y="62833"/>
                    <a:pt x="5264" y="63836"/>
                    <a:pt x="5590" y="64813"/>
                  </a:cubicBezTo>
                  <a:cubicBezTo>
                    <a:pt x="5866" y="57169"/>
                    <a:pt x="6743" y="49525"/>
                    <a:pt x="8247" y="42006"/>
                  </a:cubicBezTo>
                  <a:cubicBezTo>
                    <a:pt x="8698" y="43710"/>
                    <a:pt x="9149" y="45414"/>
                    <a:pt x="9625" y="47119"/>
                  </a:cubicBezTo>
                  <a:cubicBezTo>
                    <a:pt x="10151" y="37119"/>
                    <a:pt x="10703" y="26993"/>
                    <a:pt x="13886" y="17495"/>
                  </a:cubicBezTo>
                  <a:cubicBezTo>
                    <a:pt x="14061" y="19976"/>
                    <a:pt x="14212" y="22457"/>
                    <a:pt x="14362" y="24938"/>
                  </a:cubicBezTo>
                  <a:cubicBezTo>
                    <a:pt x="15264" y="16868"/>
                    <a:pt x="18673" y="9073"/>
                    <a:pt x="24036" y="2883"/>
                  </a:cubicBezTo>
                  <a:cubicBezTo>
                    <a:pt x="24913" y="1855"/>
                    <a:pt x="25866" y="878"/>
                    <a:pt x="268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71"/>
            <p:cNvSpPr/>
            <p:nvPr/>
          </p:nvSpPr>
          <p:spPr>
            <a:xfrm>
              <a:off x="6819477" y="3073449"/>
              <a:ext cx="2692" cy="39063"/>
            </a:xfrm>
            <a:custGeom>
              <a:rect b="b" l="l" r="r" t="t"/>
              <a:pathLst>
                <a:path extrusionOk="0" h="2206" w="152">
                  <a:moveTo>
                    <a:pt x="26" y="0"/>
                  </a:moveTo>
                  <a:lnTo>
                    <a:pt x="26" y="0"/>
                  </a:lnTo>
                  <a:cubicBezTo>
                    <a:pt x="1" y="727"/>
                    <a:pt x="51" y="1479"/>
                    <a:pt x="151" y="2206"/>
                  </a:cubicBezTo>
                  <a:cubicBezTo>
                    <a:pt x="101" y="1454"/>
                    <a:pt x="76" y="727"/>
                    <a:pt x="26" y="0"/>
                  </a:cubicBezTo>
                  <a:close/>
                </a:path>
              </a:pathLst>
            </a:custGeom>
            <a:solidFill>
              <a:srgbClr val="FAB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71"/>
            <p:cNvSpPr/>
            <p:nvPr/>
          </p:nvSpPr>
          <p:spPr>
            <a:xfrm>
              <a:off x="6917563" y="2118807"/>
              <a:ext cx="670601" cy="1238215"/>
            </a:xfrm>
            <a:custGeom>
              <a:rect b="b" l="l" r="r" t="t"/>
              <a:pathLst>
                <a:path extrusionOk="0" h="69926" w="37871">
                  <a:moveTo>
                    <a:pt x="36267" y="0"/>
                  </a:moveTo>
                  <a:cubicBezTo>
                    <a:pt x="36241" y="1779"/>
                    <a:pt x="35765" y="3609"/>
                    <a:pt x="35189" y="5313"/>
                  </a:cubicBezTo>
                  <a:cubicBezTo>
                    <a:pt x="33886" y="9223"/>
                    <a:pt x="32181" y="12983"/>
                    <a:pt x="30402" y="16717"/>
                  </a:cubicBezTo>
                  <a:cubicBezTo>
                    <a:pt x="23535" y="31053"/>
                    <a:pt x="15765" y="44963"/>
                    <a:pt x="7093" y="58346"/>
                  </a:cubicBezTo>
                  <a:cubicBezTo>
                    <a:pt x="7620" y="57644"/>
                    <a:pt x="8321" y="57068"/>
                    <a:pt x="9124" y="56717"/>
                  </a:cubicBezTo>
                  <a:lnTo>
                    <a:pt x="9124" y="56717"/>
                  </a:lnTo>
                  <a:cubicBezTo>
                    <a:pt x="5815" y="60752"/>
                    <a:pt x="2783" y="64988"/>
                    <a:pt x="1" y="69374"/>
                  </a:cubicBezTo>
                  <a:cubicBezTo>
                    <a:pt x="753" y="68772"/>
                    <a:pt x="1479" y="68171"/>
                    <a:pt x="2206" y="67569"/>
                  </a:cubicBezTo>
                  <a:lnTo>
                    <a:pt x="2206" y="67569"/>
                  </a:lnTo>
                  <a:cubicBezTo>
                    <a:pt x="1805" y="68371"/>
                    <a:pt x="1379" y="69148"/>
                    <a:pt x="928" y="69925"/>
                  </a:cubicBezTo>
                  <a:cubicBezTo>
                    <a:pt x="4086" y="67770"/>
                    <a:pt x="7294" y="65715"/>
                    <a:pt x="10327" y="63259"/>
                  </a:cubicBezTo>
                  <a:lnTo>
                    <a:pt x="10327" y="63259"/>
                  </a:lnTo>
                  <a:cubicBezTo>
                    <a:pt x="8672" y="64010"/>
                    <a:pt x="7018" y="64787"/>
                    <a:pt x="5364" y="65539"/>
                  </a:cubicBezTo>
                  <a:cubicBezTo>
                    <a:pt x="7670" y="63284"/>
                    <a:pt x="9976" y="61028"/>
                    <a:pt x="12281" y="58772"/>
                  </a:cubicBezTo>
                  <a:lnTo>
                    <a:pt x="12281" y="58772"/>
                  </a:lnTo>
                  <a:cubicBezTo>
                    <a:pt x="10327" y="59424"/>
                    <a:pt x="8472" y="60326"/>
                    <a:pt x="6793" y="61504"/>
                  </a:cubicBezTo>
                  <a:cubicBezTo>
                    <a:pt x="11229" y="57319"/>
                    <a:pt x="15690" y="53133"/>
                    <a:pt x="20151" y="48948"/>
                  </a:cubicBezTo>
                  <a:lnTo>
                    <a:pt x="20151" y="48948"/>
                  </a:lnTo>
                  <a:cubicBezTo>
                    <a:pt x="17595" y="49674"/>
                    <a:pt x="15164" y="50953"/>
                    <a:pt x="13083" y="52557"/>
                  </a:cubicBezTo>
                  <a:cubicBezTo>
                    <a:pt x="20853" y="42431"/>
                    <a:pt x="28672" y="32206"/>
                    <a:pt x="33986" y="20652"/>
                  </a:cubicBezTo>
                  <a:cubicBezTo>
                    <a:pt x="35615" y="17118"/>
                    <a:pt x="37018" y="13434"/>
                    <a:pt x="37470" y="9599"/>
                  </a:cubicBezTo>
                  <a:cubicBezTo>
                    <a:pt x="37871" y="6366"/>
                    <a:pt x="37570" y="2982"/>
                    <a:pt x="362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71"/>
            <p:cNvSpPr/>
            <p:nvPr/>
          </p:nvSpPr>
          <p:spPr>
            <a:xfrm>
              <a:off x="6294002" y="3669042"/>
              <a:ext cx="253872" cy="348838"/>
            </a:xfrm>
            <a:custGeom>
              <a:rect b="b" l="l" r="r" t="t"/>
              <a:pathLst>
                <a:path extrusionOk="0" h="19700" w="14337">
                  <a:moveTo>
                    <a:pt x="0" y="0"/>
                  </a:moveTo>
                  <a:lnTo>
                    <a:pt x="0" y="0"/>
                  </a:lnTo>
                  <a:cubicBezTo>
                    <a:pt x="577" y="2457"/>
                    <a:pt x="1078" y="4812"/>
                    <a:pt x="1955" y="7168"/>
                  </a:cubicBezTo>
                  <a:cubicBezTo>
                    <a:pt x="2858" y="9524"/>
                    <a:pt x="4061" y="11805"/>
                    <a:pt x="5765" y="13660"/>
                  </a:cubicBezTo>
                  <a:cubicBezTo>
                    <a:pt x="8121" y="16191"/>
                    <a:pt x="10627" y="18346"/>
                    <a:pt x="13384" y="19700"/>
                  </a:cubicBezTo>
                  <a:cubicBezTo>
                    <a:pt x="13935" y="16567"/>
                    <a:pt x="14336" y="14111"/>
                    <a:pt x="13459" y="11053"/>
                  </a:cubicBezTo>
                  <a:cubicBezTo>
                    <a:pt x="12607" y="8146"/>
                    <a:pt x="10527" y="5740"/>
                    <a:pt x="8071" y="3985"/>
                  </a:cubicBezTo>
                  <a:cubicBezTo>
                    <a:pt x="5614" y="2231"/>
                    <a:pt x="2807" y="1078"/>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71"/>
            <p:cNvSpPr/>
            <p:nvPr/>
          </p:nvSpPr>
          <p:spPr>
            <a:xfrm>
              <a:off x="6286016" y="3661994"/>
              <a:ext cx="244098" cy="356381"/>
            </a:xfrm>
            <a:custGeom>
              <a:rect b="b" l="l" r="r" t="t"/>
              <a:pathLst>
                <a:path extrusionOk="0" h="20126" w="13785">
                  <a:moveTo>
                    <a:pt x="592" y="0"/>
                  </a:moveTo>
                  <a:cubicBezTo>
                    <a:pt x="447" y="0"/>
                    <a:pt x="304" y="57"/>
                    <a:pt x="201" y="173"/>
                  </a:cubicBezTo>
                  <a:cubicBezTo>
                    <a:pt x="0" y="398"/>
                    <a:pt x="0" y="724"/>
                    <a:pt x="201" y="950"/>
                  </a:cubicBezTo>
                  <a:cubicBezTo>
                    <a:pt x="5840" y="6363"/>
                    <a:pt x="10025" y="12704"/>
                    <a:pt x="12657" y="19772"/>
                  </a:cubicBezTo>
                  <a:cubicBezTo>
                    <a:pt x="12750" y="19981"/>
                    <a:pt x="12951" y="20125"/>
                    <a:pt x="13179" y="20125"/>
                  </a:cubicBezTo>
                  <a:cubicBezTo>
                    <a:pt x="13197" y="20125"/>
                    <a:pt x="13215" y="20125"/>
                    <a:pt x="13233" y="20123"/>
                  </a:cubicBezTo>
                  <a:cubicBezTo>
                    <a:pt x="13284" y="20098"/>
                    <a:pt x="13309" y="20098"/>
                    <a:pt x="13359" y="20073"/>
                  </a:cubicBezTo>
                  <a:cubicBezTo>
                    <a:pt x="13634" y="19972"/>
                    <a:pt x="13785" y="19672"/>
                    <a:pt x="13685" y="19371"/>
                  </a:cubicBezTo>
                  <a:cubicBezTo>
                    <a:pt x="10978" y="12153"/>
                    <a:pt x="6717" y="5687"/>
                    <a:pt x="978" y="148"/>
                  </a:cubicBezTo>
                  <a:cubicBezTo>
                    <a:pt x="868" y="50"/>
                    <a:pt x="729" y="0"/>
                    <a:pt x="5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71"/>
            <p:cNvSpPr/>
            <p:nvPr/>
          </p:nvSpPr>
          <p:spPr>
            <a:xfrm>
              <a:off x="6202681" y="3940666"/>
              <a:ext cx="1000066" cy="88644"/>
            </a:xfrm>
            <a:custGeom>
              <a:rect b="b" l="l" r="r" t="t"/>
              <a:pathLst>
                <a:path extrusionOk="0" h="5006" w="56477">
                  <a:moveTo>
                    <a:pt x="757" y="1"/>
                  </a:moveTo>
                  <a:cubicBezTo>
                    <a:pt x="181" y="1"/>
                    <a:pt x="0" y="942"/>
                    <a:pt x="621" y="1103"/>
                  </a:cubicBezTo>
                  <a:cubicBezTo>
                    <a:pt x="9819" y="3702"/>
                    <a:pt x="19374" y="5006"/>
                    <a:pt x="28923" y="5006"/>
                  </a:cubicBezTo>
                  <a:cubicBezTo>
                    <a:pt x="33919" y="5006"/>
                    <a:pt x="38913" y="4649"/>
                    <a:pt x="43854" y="3935"/>
                  </a:cubicBezTo>
                  <a:cubicBezTo>
                    <a:pt x="47889" y="3358"/>
                    <a:pt x="51900" y="2556"/>
                    <a:pt x="55834" y="1504"/>
                  </a:cubicBezTo>
                  <a:cubicBezTo>
                    <a:pt x="56477" y="1320"/>
                    <a:pt x="56279" y="401"/>
                    <a:pt x="55702" y="401"/>
                  </a:cubicBezTo>
                  <a:cubicBezTo>
                    <a:pt x="55649" y="401"/>
                    <a:pt x="55593" y="409"/>
                    <a:pt x="55534" y="426"/>
                  </a:cubicBezTo>
                  <a:cubicBezTo>
                    <a:pt x="46853" y="2729"/>
                    <a:pt x="37878" y="3896"/>
                    <a:pt x="28904" y="3896"/>
                  </a:cubicBezTo>
                  <a:cubicBezTo>
                    <a:pt x="23524" y="3896"/>
                    <a:pt x="18143" y="3477"/>
                    <a:pt x="12827" y="2631"/>
                  </a:cubicBezTo>
                  <a:cubicBezTo>
                    <a:pt x="8817" y="2005"/>
                    <a:pt x="4832" y="1128"/>
                    <a:pt x="922" y="25"/>
                  </a:cubicBezTo>
                  <a:cubicBezTo>
                    <a:pt x="864" y="8"/>
                    <a:pt x="809"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71"/>
            <p:cNvSpPr/>
            <p:nvPr/>
          </p:nvSpPr>
          <p:spPr>
            <a:xfrm>
              <a:off x="5674869" y="3639310"/>
              <a:ext cx="533031" cy="434365"/>
            </a:xfrm>
            <a:custGeom>
              <a:rect b="b" l="l" r="r" t="t"/>
              <a:pathLst>
                <a:path extrusionOk="0" h="24530" w="30102">
                  <a:moveTo>
                    <a:pt x="8898" y="0"/>
                  </a:moveTo>
                  <a:cubicBezTo>
                    <a:pt x="2156" y="3634"/>
                    <a:pt x="1" y="21153"/>
                    <a:pt x="1" y="21153"/>
                  </a:cubicBezTo>
                  <a:cubicBezTo>
                    <a:pt x="12206" y="22181"/>
                    <a:pt x="13986" y="24060"/>
                    <a:pt x="20678" y="24512"/>
                  </a:cubicBezTo>
                  <a:cubicBezTo>
                    <a:pt x="20853" y="24523"/>
                    <a:pt x="21024" y="24529"/>
                    <a:pt x="21191" y="24529"/>
                  </a:cubicBezTo>
                  <a:cubicBezTo>
                    <a:pt x="27407" y="24529"/>
                    <a:pt x="28096" y="16567"/>
                    <a:pt x="28096" y="16567"/>
                  </a:cubicBezTo>
                  <a:cubicBezTo>
                    <a:pt x="30101" y="9198"/>
                    <a:pt x="27244" y="6141"/>
                    <a:pt x="21831" y="4887"/>
                  </a:cubicBezTo>
                  <a:cubicBezTo>
                    <a:pt x="15640" y="3434"/>
                    <a:pt x="8898" y="0"/>
                    <a:pt x="88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71"/>
            <p:cNvSpPr/>
            <p:nvPr/>
          </p:nvSpPr>
          <p:spPr>
            <a:xfrm>
              <a:off x="5709489" y="3685528"/>
              <a:ext cx="153577" cy="288012"/>
            </a:xfrm>
            <a:custGeom>
              <a:rect b="b" l="l" r="r" t="t"/>
              <a:pathLst>
                <a:path extrusionOk="0" h="16265" w="8673">
                  <a:moveTo>
                    <a:pt x="6834" y="0"/>
                  </a:moveTo>
                  <a:cubicBezTo>
                    <a:pt x="5667" y="0"/>
                    <a:pt x="3507" y="4422"/>
                    <a:pt x="2808" y="6037"/>
                  </a:cubicBezTo>
                  <a:cubicBezTo>
                    <a:pt x="1078" y="9997"/>
                    <a:pt x="1" y="15135"/>
                    <a:pt x="1078" y="16087"/>
                  </a:cubicBezTo>
                  <a:cubicBezTo>
                    <a:pt x="1188" y="16183"/>
                    <a:pt x="1343" y="16264"/>
                    <a:pt x="1548" y="16264"/>
                  </a:cubicBezTo>
                  <a:cubicBezTo>
                    <a:pt x="1716" y="16264"/>
                    <a:pt x="1918" y="16209"/>
                    <a:pt x="2156" y="16062"/>
                  </a:cubicBezTo>
                  <a:cubicBezTo>
                    <a:pt x="4913" y="14358"/>
                    <a:pt x="6592" y="10297"/>
                    <a:pt x="7545" y="6989"/>
                  </a:cubicBezTo>
                  <a:cubicBezTo>
                    <a:pt x="8322" y="4383"/>
                    <a:pt x="8622" y="2227"/>
                    <a:pt x="8647" y="2027"/>
                  </a:cubicBezTo>
                  <a:cubicBezTo>
                    <a:pt x="8672" y="1876"/>
                    <a:pt x="8572" y="1751"/>
                    <a:pt x="8422" y="1726"/>
                  </a:cubicBezTo>
                  <a:cubicBezTo>
                    <a:pt x="8406" y="1723"/>
                    <a:pt x="8391" y="1722"/>
                    <a:pt x="8375" y="1722"/>
                  </a:cubicBezTo>
                  <a:cubicBezTo>
                    <a:pt x="8242" y="1722"/>
                    <a:pt x="8121" y="1817"/>
                    <a:pt x="8121" y="1952"/>
                  </a:cubicBezTo>
                  <a:cubicBezTo>
                    <a:pt x="8096" y="2052"/>
                    <a:pt x="6592" y="12678"/>
                    <a:pt x="1880" y="15611"/>
                  </a:cubicBezTo>
                  <a:cubicBezTo>
                    <a:pt x="1718" y="15699"/>
                    <a:pt x="1617" y="15724"/>
                    <a:pt x="1551" y="15724"/>
                  </a:cubicBezTo>
                  <a:cubicBezTo>
                    <a:pt x="1486" y="15724"/>
                    <a:pt x="1454" y="15699"/>
                    <a:pt x="1429" y="15686"/>
                  </a:cubicBezTo>
                  <a:cubicBezTo>
                    <a:pt x="728" y="15059"/>
                    <a:pt x="1454" y="10498"/>
                    <a:pt x="3284" y="6237"/>
                  </a:cubicBezTo>
                  <a:cubicBezTo>
                    <a:pt x="4763" y="2854"/>
                    <a:pt x="6392" y="573"/>
                    <a:pt x="6768" y="523"/>
                  </a:cubicBezTo>
                  <a:cubicBezTo>
                    <a:pt x="6793" y="523"/>
                    <a:pt x="6968" y="799"/>
                    <a:pt x="6542" y="2578"/>
                  </a:cubicBezTo>
                  <a:cubicBezTo>
                    <a:pt x="4612" y="10373"/>
                    <a:pt x="3309" y="12628"/>
                    <a:pt x="2883" y="12929"/>
                  </a:cubicBezTo>
                  <a:cubicBezTo>
                    <a:pt x="2858" y="12879"/>
                    <a:pt x="2858" y="12804"/>
                    <a:pt x="2858" y="12653"/>
                  </a:cubicBezTo>
                  <a:cubicBezTo>
                    <a:pt x="2783" y="10573"/>
                    <a:pt x="5114" y="4834"/>
                    <a:pt x="5139" y="4759"/>
                  </a:cubicBezTo>
                  <a:cubicBezTo>
                    <a:pt x="5189" y="4633"/>
                    <a:pt x="5139" y="4483"/>
                    <a:pt x="4988" y="4433"/>
                  </a:cubicBezTo>
                  <a:cubicBezTo>
                    <a:pt x="4954" y="4412"/>
                    <a:pt x="4917" y="4403"/>
                    <a:pt x="4881" y="4403"/>
                  </a:cubicBezTo>
                  <a:cubicBezTo>
                    <a:pt x="4786" y="4403"/>
                    <a:pt x="4692" y="4467"/>
                    <a:pt x="4637" y="4558"/>
                  </a:cubicBezTo>
                  <a:cubicBezTo>
                    <a:pt x="4562" y="4809"/>
                    <a:pt x="2256" y="10473"/>
                    <a:pt x="2307" y="12678"/>
                  </a:cubicBezTo>
                  <a:cubicBezTo>
                    <a:pt x="2332" y="13305"/>
                    <a:pt x="2582" y="13455"/>
                    <a:pt x="2783" y="13480"/>
                  </a:cubicBezTo>
                  <a:cubicBezTo>
                    <a:pt x="2796" y="13482"/>
                    <a:pt x="2809" y="13482"/>
                    <a:pt x="2822" y="13482"/>
                  </a:cubicBezTo>
                  <a:cubicBezTo>
                    <a:pt x="4275" y="13482"/>
                    <a:pt x="6422" y="5262"/>
                    <a:pt x="7043" y="2703"/>
                  </a:cubicBezTo>
                  <a:cubicBezTo>
                    <a:pt x="7469" y="999"/>
                    <a:pt x="7444" y="197"/>
                    <a:pt x="6968" y="22"/>
                  </a:cubicBezTo>
                  <a:cubicBezTo>
                    <a:pt x="6925" y="7"/>
                    <a:pt x="6881" y="0"/>
                    <a:pt x="68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71"/>
            <p:cNvSpPr/>
            <p:nvPr/>
          </p:nvSpPr>
          <p:spPr>
            <a:xfrm>
              <a:off x="5669999" y="3789457"/>
              <a:ext cx="573847" cy="228958"/>
            </a:xfrm>
            <a:custGeom>
              <a:rect b="b" l="l" r="r" t="t"/>
              <a:pathLst>
                <a:path extrusionOk="0" h="12930" w="32407">
                  <a:moveTo>
                    <a:pt x="20482" y="1"/>
                  </a:moveTo>
                  <a:cubicBezTo>
                    <a:pt x="20057" y="1"/>
                    <a:pt x="19628" y="22"/>
                    <a:pt x="19198" y="68"/>
                  </a:cubicBezTo>
                  <a:cubicBezTo>
                    <a:pt x="16090" y="393"/>
                    <a:pt x="13409" y="1922"/>
                    <a:pt x="11203" y="4654"/>
                  </a:cubicBezTo>
                  <a:cubicBezTo>
                    <a:pt x="5865" y="11371"/>
                    <a:pt x="276" y="12398"/>
                    <a:pt x="226" y="12398"/>
                  </a:cubicBezTo>
                  <a:cubicBezTo>
                    <a:pt x="75" y="12424"/>
                    <a:pt x="0" y="12574"/>
                    <a:pt x="25" y="12724"/>
                  </a:cubicBezTo>
                  <a:cubicBezTo>
                    <a:pt x="47" y="12856"/>
                    <a:pt x="145" y="12930"/>
                    <a:pt x="270" y="12930"/>
                  </a:cubicBezTo>
                  <a:cubicBezTo>
                    <a:pt x="288" y="12930"/>
                    <a:pt x="307" y="12928"/>
                    <a:pt x="326" y="12925"/>
                  </a:cubicBezTo>
                  <a:cubicBezTo>
                    <a:pt x="552" y="12900"/>
                    <a:pt x="6141" y="11872"/>
                    <a:pt x="11629" y="5005"/>
                  </a:cubicBezTo>
                  <a:cubicBezTo>
                    <a:pt x="13709" y="2373"/>
                    <a:pt x="16291" y="895"/>
                    <a:pt x="19248" y="594"/>
                  </a:cubicBezTo>
                  <a:cubicBezTo>
                    <a:pt x="19649" y="552"/>
                    <a:pt x="20048" y="532"/>
                    <a:pt x="20446" y="532"/>
                  </a:cubicBezTo>
                  <a:cubicBezTo>
                    <a:pt x="26397" y="532"/>
                    <a:pt x="31883" y="4983"/>
                    <a:pt x="31930" y="5030"/>
                  </a:cubicBezTo>
                  <a:cubicBezTo>
                    <a:pt x="31985" y="5074"/>
                    <a:pt x="32050" y="5094"/>
                    <a:pt x="32111" y="5094"/>
                  </a:cubicBezTo>
                  <a:cubicBezTo>
                    <a:pt x="32190" y="5094"/>
                    <a:pt x="32264" y="5061"/>
                    <a:pt x="32306" y="5005"/>
                  </a:cubicBezTo>
                  <a:lnTo>
                    <a:pt x="32356" y="4905"/>
                  </a:lnTo>
                  <a:cubicBezTo>
                    <a:pt x="32406" y="4804"/>
                    <a:pt x="32356" y="4679"/>
                    <a:pt x="32281" y="4629"/>
                  </a:cubicBezTo>
                  <a:cubicBezTo>
                    <a:pt x="32047" y="4418"/>
                    <a:pt x="26598" y="1"/>
                    <a:pt x="204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71"/>
            <p:cNvSpPr/>
            <p:nvPr/>
          </p:nvSpPr>
          <p:spPr>
            <a:xfrm>
              <a:off x="5827107" y="3634564"/>
              <a:ext cx="72353" cy="234199"/>
            </a:xfrm>
            <a:custGeom>
              <a:rect b="b" l="l" r="r" t="t"/>
              <a:pathLst>
                <a:path extrusionOk="0" h="13226" w="4086">
                  <a:moveTo>
                    <a:pt x="297" y="0"/>
                  </a:moveTo>
                  <a:cubicBezTo>
                    <a:pt x="209" y="0"/>
                    <a:pt x="123" y="39"/>
                    <a:pt x="76" y="118"/>
                  </a:cubicBezTo>
                  <a:cubicBezTo>
                    <a:pt x="0" y="243"/>
                    <a:pt x="25" y="419"/>
                    <a:pt x="151" y="494"/>
                  </a:cubicBezTo>
                  <a:cubicBezTo>
                    <a:pt x="176" y="519"/>
                    <a:pt x="3534" y="2875"/>
                    <a:pt x="2807" y="12925"/>
                  </a:cubicBezTo>
                  <a:cubicBezTo>
                    <a:pt x="2807" y="13075"/>
                    <a:pt x="2908" y="13201"/>
                    <a:pt x="3058" y="13226"/>
                  </a:cubicBezTo>
                  <a:cubicBezTo>
                    <a:pt x="3183" y="13226"/>
                    <a:pt x="3284" y="13150"/>
                    <a:pt x="3334" y="13025"/>
                  </a:cubicBezTo>
                  <a:lnTo>
                    <a:pt x="3334" y="12975"/>
                  </a:lnTo>
                  <a:cubicBezTo>
                    <a:pt x="4086" y="2599"/>
                    <a:pt x="602" y="143"/>
                    <a:pt x="452" y="43"/>
                  </a:cubicBezTo>
                  <a:cubicBezTo>
                    <a:pt x="405" y="14"/>
                    <a:pt x="350" y="0"/>
                    <a:pt x="2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1"/>
            <p:cNvSpPr/>
            <p:nvPr/>
          </p:nvSpPr>
          <p:spPr>
            <a:xfrm>
              <a:off x="5727250" y="3882778"/>
              <a:ext cx="506045" cy="220423"/>
            </a:xfrm>
            <a:custGeom>
              <a:rect b="b" l="l" r="r" t="t"/>
              <a:pathLst>
                <a:path extrusionOk="0" h="12448" w="28578">
                  <a:moveTo>
                    <a:pt x="17453" y="0"/>
                  </a:moveTo>
                  <a:cubicBezTo>
                    <a:pt x="4669" y="0"/>
                    <a:pt x="0" y="10336"/>
                    <a:pt x="0" y="10336"/>
                  </a:cubicBezTo>
                  <a:cubicBezTo>
                    <a:pt x="0" y="10336"/>
                    <a:pt x="699" y="10123"/>
                    <a:pt x="2545" y="10123"/>
                  </a:cubicBezTo>
                  <a:cubicBezTo>
                    <a:pt x="4894" y="10123"/>
                    <a:pt x="9101" y="10469"/>
                    <a:pt x="16091" y="12041"/>
                  </a:cubicBezTo>
                  <a:cubicBezTo>
                    <a:pt x="17341" y="12321"/>
                    <a:pt x="18466" y="12448"/>
                    <a:pt x="19477" y="12448"/>
                  </a:cubicBezTo>
                  <a:cubicBezTo>
                    <a:pt x="28578" y="12448"/>
                    <a:pt x="28497" y="2216"/>
                    <a:pt x="28497" y="2216"/>
                  </a:cubicBezTo>
                  <a:cubicBezTo>
                    <a:pt x="24283" y="634"/>
                    <a:pt x="20619" y="0"/>
                    <a:pt x="174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1"/>
            <p:cNvSpPr/>
            <p:nvPr/>
          </p:nvSpPr>
          <p:spPr>
            <a:xfrm>
              <a:off x="5821334" y="3590046"/>
              <a:ext cx="514385" cy="390999"/>
            </a:xfrm>
            <a:custGeom>
              <a:rect b="b" l="l" r="r" t="t"/>
              <a:pathLst>
                <a:path extrusionOk="0" h="22081" w="29049">
                  <a:moveTo>
                    <a:pt x="2457" y="0"/>
                  </a:moveTo>
                  <a:cubicBezTo>
                    <a:pt x="2457" y="1"/>
                    <a:pt x="1" y="17494"/>
                    <a:pt x="22206" y="22081"/>
                  </a:cubicBezTo>
                  <a:cubicBezTo>
                    <a:pt x="22206" y="22081"/>
                    <a:pt x="29048" y="11454"/>
                    <a:pt x="16968" y="7168"/>
                  </a:cubicBezTo>
                  <a:cubicBezTo>
                    <a:pt x="4913" y="2883"/>
                    <a:pt x="2457" y="0"/>
                    <a:pt x="2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1"/>
            <p:cNvSpPr/>
            <p:nvPr/>
          </p:nvSpPr>
          <p:spPr>
            <a:xfrm>
              <a:off x="5240380" y="2875065"/>
              <a:ext cx="169992" cy="110318"/>
            </a:xfrm>
            <a:custGeom>
              <a:rect b="b" l="l" r="r" t="t"/>
              <a:pathLst>
                <a:path extrusionOk="0" h="6230" w="9600">
                  <a:moveTo>
                    <a:pt x="4086" y="0"/>
                  </a:moveTo>
                  <a:lnTo>
                    <a:pt x="0" y="3759"/>
                  </a:lnTo>
                  <a:cubicBezTo>
                    <a:pt x="0" y="3759"/>
                    <a:pt x="2165" y="6230"/>
                    <a:pt x="5470" y="6230"/>
                  </a:cubicBezTo>
                  <a:cubicBezTo>
                    <a:pt x="6705" y="6230"/>
                    <a:pt x="8100" y="5885"/>
                    <a:pt x="9599" y="4937"/>
                  </a:cubicBezTo>
                  <a:cubicBezTo>
                    <a:pt x="9599" y="4937"/>
                    <a:pt x="5238" y="3484"/>
                    <a:pt x="40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1"/>
            <p:cNvSpPr/>
            <p:nvPr/>
          </p:nvSpPr>
          <p:spPr>
            <a:xfrm>
              <a:off x="5067724" y="3795973"/>
              <a:ext cx="345739" cy="165547"/>
            </a:xfrm>
            <a:custGeom>
              <a:rect b="b" l="l" r="r" t="t"/>
              <a:pathLst>
                <a:path extrusionOk="0" h="9349" w="19525">
                  <a:moveTo>
                    <a:pt x="10352" y="0"/>
                  </a:moveTo>
                  <a:lnTo>
                    <a:pt x="9575" y="426"/>
                  </a:lnTo>
                  <a:cubicBezTo>
                    <a:pt x="9800" y="502"/>
                    <a:pt x="9826" y="652"/>
                    <a:pt x="9625" y="752"/>
                  </a:cubicBezTo>
                  <a:cubicBezTo>
                    <a:pt x="9531" y="806"/>
                    <a:pt x="9394" y="831"/>
                    <a:pt x="9256" y="831"/>
                  </a:cubicBezTo>
                  <a:cubicBezTo>
                    <a:pt x="9136" y="831"/>
                    <a:pt x="9016" y="812"/>
                    <a:pt x="8923" y="777"/>
                  </a:cubicBezTo>
                  <a:lnTo>
                    <a:pt x="8397" y="1053"/>
                  </a:lnTo>
                  <a:cubicBezTo>
                    <a:pt x="8623" y="1153"/>
                    <a:pt x="8648" y="1279"/>
                    <a:pt x="8447" y="1379"/>
                  </a:cubicBezTo>
                  <a:cubicBezTo>
                    <a:pt x="8349" y="1435"/>
                    <a:pt x="8211" y="1468"/>
                    <a:pt x="8068" y="1468"/>
                  </a:cubicBezTo>
                  <a:cubicBezTo>
                    <a:pt x="7958" y="1468"/>
                    <a:pt x="7844" y="1448"/>
                    <a:pt x="7745" y="1404"/>
                  </a:cubicBezTo>
                  <a:lnTo>
                    <a:pt x="7219" y="1705"/>
                  </a:lnTo>
                  <a:cubicBezTo>
                    <a:pt x="7445" y="1780"/>
                    <a:pt x="7470" y="1930"/>
                    <a:pt x="7294" y="2030"/>
                  </a:cubicBezTo>
                  <a:cubicBezTo>
                    <a:pt x="7187" y="2084"/>
                    <a:pt x="7051" y="2109"/>
                    <a:pt x="6912" y="2109"/>
                  </a:cubicBezTo>
                  <a:cubicBezTo>
                    <a:pt x="6793" y="2109"/>
                    <a:pt x="6672" y="2090"/>
                    <a:pt x="6567" y="2055"/>
                  </a:cubicBezTo>
                  <a:lnTo>
                    <a:pt x="6066" y="2331"/>
                  </a:lnTo>
                  <a:cubicBezTo>
                    <a:pt x="6267" y="2431"/>
                    <a:pt x="6292" y="2582"/>
                    <a:pt x="6116" y="2682"/>
                  </a:cubicBezTo>
                  <a:cubicBezTo>
                    <a:pt x="6022" y="2736"/>
                    <a:pt x="5885" y="2761"/>
                    <a:pt x="5743" y="2761"/>
                  </a:cubicBezTo>
                  <a:cubicBezTo>
                    <a:pt x="5620" y="2761"/>
                    <a:pt x="5494" y="2742"/>
                    <a:pt x="5389" y="2707"/>
                  </a:cubicBezTo>
                  <a:lnTo>
                    <a:pt x="4888" y="2983"/>
                  </a:lnTo>
                  <a:cubicBezTo>
                    <a:pt x="5089" y="3058"/>
                    <a:pt x="5114" y="3208"/>
                    <a:pt x="4938" y="3309"/>
                  </a:cubicBezTo>
                  <a:cubicBezTo>
                    <a:pt x="4840" y="3365"/>
                    <a:pt x="4694" y="3397"/>
                    <a:pt x="4549" y="3397"/>
                  </a:cubicBezTo>
                  <a:cubicBezTo>
                    <a:pt x="4436" y="3397"/>
                    <a:pt x="4324" y="3378"/>
                    <a:pt x="4237" y="3334"/>
                  </a:cubicBezTo>
                  <a:lnTo>
                    <a:pt x="3710" y="3634"/>
                  </a:lnTo>
                  <a:cubicBezTo>
                    <a:pt x="3911" y="3710"/>
                    <a:pt x="3936" y="3860"/>
                    <a:pt x="3760" y="3960"/>
                  </a:cubicBezTo>
                  <a:cubicBezTo>
                    <a:pt x="3666" y="4014"/>
                    <a:pt x="3529" y="4039"/>
                    <a:pt x="3391" y="4039"/>
                  </a:cubicBezTo>
                  <a:cubicBezTo>
                    <a:pt x="3272" y="4039"/>
                    <a:pt x="3152" y="4020"/>
                    <a:pt x="3059" y="3985"/>
                  </a:cubicBezTo>
                  <a:lnTo>
                    <a:pt x="2532" y="4261"/>
                  </a:lnTo>
                  <a:cubicBezTo>
                    <a:pt x="2758" y="4361"/>
                    <a:pt x="2783" y="4512"/>
                    <a:pt x="2582" y="4612"/>
                  </a:cubicBezTo>
                  <a:cubicBezTo>
                    <a:pt x="2480" y="4656"/>
                    <a:pt x="2328" y="4682"/>
                    <a:pt x="2178" y="4682"/>
                  </a:cubicBezTo>
                  <a:cubicBezTo>
                    <a:pt x="2071" y="4682"/>
                    <a:pt x="1965" y="4668"/>
                    <a:pt x="1881" y="4637"/>
                  </a:cubicBezTo>
                  <a:lnTo>
                    <a:pt x="1354" y="4913"/>
                  </a:lnTo>
                  <a:cubicBezTo>
                    <a:pt x="1580" y="4988"/>
                    <a:pt x="1605" y="5138"/>
                    <a:pt x="1404" y="5238"/>
                  </a:cubicBezTo>
                  <a:cubicBezTo>
                    <a:pt x="1306" y="5295"/>
                    <a:pt x="1168" y="5327"/>
                    <a:pt x="1026" y="5327"/>
                  </a:cubicBezTo>
                  <a:cubicBezTo>
                    <a:pt x="915" y="5327"/>
                    <a:pt x="802" y="5307"/>
                    <a:pt x="703" y="5264"/>
                  </a:cubicBezTo>
                  <a:lnTo>
                    <a:pt x="1" y="5639"/>
                  </a:lnTo>
                  <a:lnTo>
                    <a:pt x="903" y="6015"/>
                  </a:lnTo>
                  <a:cubicBezTo>
                    <a:pt x="1011" y="5962"/>
                    <a:pt x="1147" y="5937"/>
                    <a:pt x="1285" y="5937"/>
                  </a:cubicBezTo>
                  <a:cubicBezTo>
                    <a:pt x="1404" y="5937"/>
                    <a:pt x="1525" y="5955"/>
                    <a:pt x="1630" y="5990"/>
                  </a:cubicBezTo>
                  <a:cubicBezTo>
                    <a:pt x="1831" y="6066"/>
                    <a:pt x="1856" y="6216"/>
                    <a:pt x="1680" y="6316"/>
                  </a:cubicBezTo>
                  <a:lnTo>
                    <a:pt x="2282" y="6567"/>
                  </a:lnTo>
                  <a:cubicBezTo>
                    <a:pt x="2376" y="6513"/>
                    <a:pt x="2513" y="6488"/>
                    <a:pt x="2651" y="6488"/>
                  </a:cubicBezTo>
                  <a:cubicBezTo>
                    <a:pt x="2770" y="6488"/>
                    <a:pt x="2890" y="6507"/>
                    <a:pt x="2983" y="6542"/>
                  </a:cubicBezTo>
                  <a:cubicBezTo>
                    <a:pt x="3209" y="6617"/>
                    <a:pt x="3234" y="6767"/>
                    <a:pt x="3059" y="6868"/>
                  </a:cubicBezTo>
                  <a:lnTo>
                    <a:pt x="3660" y="7118"/>
                  </a:lnTo>
                  <a:cubicBezTo>
                    <a:pt x="3754" y="7064"/>
                    <a:pt x="3891" y="7039"/>
                    <a:pt x="4029" y="7039"/>
                  </a:cubicBezTo>
                  <a:cubicBezTo>
                    <a:pt x="4149" y="7039"/>
                    <a:pt x="4269" y="7058"/>
                    <a:pt x="4362" y="7093"/>
                  </a:cubicBezTo>
                  <a:cubicBezTo>
                    <a:pt x="4562" y="7168"/>
                    <a:pt x="4587" y="7319"/>
                    <a:pt x="4412" y="7419"/>
                  </a:cubicBezTo>
                  <a:lnTo>
                    <a:pt x="5013" y="7670"/>
                  </a:lnTo>
                  <a:cubicBezTo>
                    <a:pt x="5108" y="7616"/>
                    <a:pt x="5245" y="7591"/>
                    <a:pt x="5387" y="7591"/>
                  </a:cubicBezTo>
                  <a:cubicBezTo>
                    <a:pt x="5509" y="7591"/>
                    <a:pt x="5636" y="7610"/>
                    <a:pt x="5740" y="7644"/>
                  </a:cubicBezTo>
                  <a:cubicBezTo>
                    <a:pt x="5941" y="7720"/>
                    <a:pt x="5966" y="7870"/>
                    <a:pt x="5790" y="7970"/>
                  </a:cubicBezTo>
                  <a:lnTo>
                    <a:pt x="6392" y="8221"/>
                  </a:lnTo>
                  <a:cubicBezTo>
                    <a:pt x="6486" y="8167"/>
                    <a:pt x="6623" y="8142"/>
                    <a:pt x="6761" y="8142"/>
                  </a:cubicBezTo>
                  <a:cubicBezTo>
                    <a:pt x="6881" y="8142"/>
                    <a:pt x="7001" y="8161"/>
                    <a:pt x="7094" y="8196"/>
                  </a:cubicBezTo>
                  <a:cubicBezTo>
                    <a:pt x="7319" y="8271"/>
                    <a:pt x="7344" y="8421"/>
                    <a:pt x="7144" y="8522"/>
                  </a:cubicBezTo>
                  <a:lnTo>
                    <a:pt x="7745" y="8772"/>
                  </a:lnTo>
                  <a:cubicBezTo>
                    <a:pt x="7853" y="8719"/>
                    <a:pt x="7989" y="8694"/>
                    <a:pt x="8127" y="8694"/>
                  </a:cubicBezTo>
                  <a:cubicBezTo>
                    <a:pt x="8247" y="8694"/>
                    <a:pt x="8367" y="8712"/>
                    <a:pt x="8472" y="8747"/>
                  </a:cubicBezTo>
                  <a:cubicBezTo>
                    <a:pt x="8673" y="8822"/>
                    <a:pt x="8698" y="8973"/>
                    <a:pt x="8522" y="9073"/>
                  </a:cubicBezTo>
                  <a:lnTo>
                    <a:pt x="9174" y="9349"/>
                  </a:lnTo>
                  <a:lnTo>
                    <a:pt x="9876" y="8973"/>
                  </a:lnTo>
                  <a:cubicBezTo>
                    <a:pt x="9675" y="8873"/>
                    <a:pt x="9650" y="8722"/>
                    <a:pt x="9826" y="8622"/>
                  </a:cubicBezTo>
                  <a:cubicBezTo>
                    <a:pt x="9920" y="8568"/>
                    <a:pt x="10057" y="8543"/>
                    <a:pt x="10195" y="8543"/>
                  </a:cubicBezTo>
                  <a:cubicBezTo>
                    <a:pt x="10314" y="8543"/>
                    <a:pt x="10434" y="8562"/>
                    <a:pt x="10527" y="8597"/>
                  </a:cubicBezTo>
                  <a:lnTo>
                    <a:pt x="11054" y="8321"/>
                  </a:lnTo>
                  <a:cubicBezTo>
                    <a:pt x="10828" y="8246"/>
                    <a:pt x="10803" y="8096"/>
                    <a:pt x="11003" y="7995"/>
                  </a:cubicBezTo>
                  <a:cubicBezTo>
                    <a:pt x="11102" y="7939"/>
                    <a:pt x="11248" y="7906"/>
                    <a:pt x="11392" y="7906"/>
                  </a:cubicBezTo>
                  <a:cubicBezTo>
                    <a:pt x="11505" y="7906"/>
                    <a:pt x="11617" y="7926"/>
                    <a:pt x="11705" y="7970"/>
                  </a:cubicBezTo>
                  <a:lnTo>
                    <a:pt x="12232" y="7670"/>
                  </a:lnTo>
                  <a:cubicBezTo>
                    <a:pt x="12006" y="7594"/>
                    <a:pt x="11981" y="7444"/>
                    <a:pt x="12156" y="7344"/>
                  </a:cubicBezTo>
                  <a:cubicBezTo>
                    <a:pt x="12264" y="7290"/>
                    <a:pt x="12400" y="7265"/>
                    <a:pt x="12538" y="7265"/>
                  </a:cubicBezTo>
                  <a:cubicBezTo>
                    <a:pt x="12658" y="7265"/>
                    <a:pt x="12779" y="7284"/>
                    <a:pt x="12883" y="7319"/>
                  </a:cubicBezTo>
                  <a:lnTo>
                    <a:pt x="13384" y="7043"/>
                  </a:lnTo>
                  <a:cubicBezTo>
                    <a:pt x="13184" y="6943"/>
                    <a:pt x="13159" y="6792"/>
                    <a:pt x="13334" y="6692"/>
                  </a:cubicBezTo>
                  <a:cubicBezTo>
                    <a:pt x="13442" y="6638"/>
                    <a:pt x="13578" y="6613"/>
                    <a:pt x="13716" y="6613"/>
                  </a:cubicBezTo>
                  <a:cubicBezTo>
                    <a:pt x="13836" y="6613"/>
                    <a:pt x="13956" y="6632"/>
                    <a:pt x="14061" y="6667"/>
                  </a:cubicBezTo>
                  <a:lnTo>
                    <a:pt x="14562" y="6391"/>
                  </a:lnTo>
                  <a:cubicBezTo>
                    <a:pt x="14362" y="6316"/>
                    <a:pt x="14337" y="6166"/>
                    <a:pt x="14512" y="6066"/>
                  </a:cubicBezTo>
                  <a:cubicBezTo>
                    <a:pt x="14611" y="6009"/>
                    <a:pt x="14757" y="5977"/>
                    <a:pt x="14901" y="5977"/>
                  </a:cubicBezTo>
                  <a:cubicBezTo>
                    <a:pt x="15014" y="5977"/>
                    <a:pt x="15126" y="5996"/>
                    <a:pt x="15214" y="6040"/>
                  </a:cubicBezTo>
                  <a:lnTo>
                    <a:pt x="15740" y="5740"/>
                  </a:lnTo>
                  <a:cubicBezTo>
                    <a:pt x="15540" y="5665"/>
                    <a:pt x="15515" y="5514"/>
                    <a:pt x="15690" y="5414"/>
                  </a:cubicBezTo>
                  <a:cubicBezTo>
                    <a:pt x="15784" y="5360"/>
                    <a:pt x="15921" y="5335"/>
                    <a:pt x="16059" y="5335"/>
                  </a:cubicBezTo>
                  <a:cubicBezTo>
                    <a:pt x="16179" y="5335"/>
                    <a:pt x="16299" y="5354"/>
                    <a:pt x="16392" y="5389"/>
                  </a:cubicBezTo>
                  <a:lnTo>
                    <a:pt x="16918" y="5113"/>
                  </a:lnTo>
                  <a:cubicBezTo>
                    <a:pt x="16718" y="5013"/>
                    <a:pt x="16693" y="4888"/>
                    <a:pt x="16868" y="4787"/>
                  </a:cubicBezTo>
                  <a:cubicBezTo>
                    <a:pt x="16967" y="4731"/>
                    <a:pt x="17113" y="4698"/>
                    <a:pt x="17257" y="4698"/>
                  </a:cubicBezTo>
                  <a:cubicBezTo>
                    <a:pt x="17370" y="4698"/>
                    <a:pt x="17482" y="4718"/>
                    <a:pt x="17570" y="4762"/>
                  </a:cubicBezTo>
                  <a:lnTo>
                    <a:pt x="18096" y="4461"/>
                  </a:lnTo>
                  <a:cubicBezTo>
                    <a:pt x="17871" y="4386"/>
                    <a:pt x="17846" y="4236"/>
                    <a:pt x="18046" y="4136"/>
                  </a:cubicBezTo>
                  <a:cubicBezTo>
                    <a:pt x="18140" y="4082"/>
                    <a:pt x="18277" y="4057"/>
                    <a:pt x="18415" y="4057"/>
                  </a:cubicBezTo>
                  <a:cubicBezTo>
                    <a:pt x="18535" y="4057"/>
                    <a:pt x="18655" y="4076"/>
                    <a:pt x="18748" y="4111"/>
                  </a:cubicBezTo>
                  <a:lnTo>
                    <a:pt x="19525" y="3685"/>
                  </a:lnTo>
                  <a:lnTo>
                    <a:pt x="18873" y="3434"/>
                  </a:lnTo>
                  <a:cubicBezTo>
                    <a:pt x="18757" y="3478"/>
                    <a:pt x="18606" y="3504"/>
                    <a:pt x="18457" y="3504"/>
                  </a:cubicBezTo>
                  <a:cubicBezTo>
                    <a:pt x="18349" y="3504"/>
                    <a:pt x="18241" y="3490"/>
                    <a:pt x="18146" y="3459"/>
                  </a:cubicBezTo>
                  <a:cubicBezTo>
                    <a:pt x="17946" y="3359"/>
                    <a:pt x="17921" y="3208"/>
                    <a:pt x="18096" y="3108"/>
                  </a:cubicBezTo>
                  <a:lnTo>
                    <a:pt x="17495" y="2883"/>
                  </a:lnTo>
                  <a:cubicBezTo>
                    <a:pt x="17401" y="2936"/>
                    <a:pt x="17264" y="2961"/>
                    <a:pt x="17126" y="2961"/>
                  </a:cubicBezTo>
                  <a:cubicBezTo>
                    <a:pt x="17006" y="2961"/>
                    <a:pt x="16886" y="2942"/>
                    <a:pt x="16793" y="2908"/>
                  </a:cubicBezTo>
                  <a:cubicBezTo>
                    <a:pt x="16567" y="2807"/>
                    <a:pt x="16542" y="2657"/>
                    <a:pt x="16718" y="2557"/>
                  </a:cubicBezTo>
                  <a:lnTo>
                    <a:pt x="16116" y="2331"/>
                  </a:lnTo>
                  <a:cubicBezTo>
                    <a:pt x="16022" y="2385"/>
                    <a:pt x="15885" y="2410"/>
                    <a:pt x="15747" y="2410"/>
                  </a:cubicBezTo>
                  <a:cubicBezTo>
                    <a:pt x="15628" y="2410"/>
                    <a:pt x="15508" y="2391"/>
                    <a:pt x="15415" y="2356"/>
                  </a:cubicBezTo>
                  <a:cubicBezTo>
                    <a:pt x="15214" y="2256"/>
                    <a:pt x="15189" y="2106"/>
                    <a:pt x="15364" y="2005"/>
                  </a:cubicBezTo>
                  <a:lnTo>
                    <a:pt x="14763" y="1780"/>
                  </a:lnTo>
                  <a:cubicBezTo>
                    <a:pt x="14669" y="1833"/>
                    <a:pt x="14532" y="1858"/>
                    <a:pt x="14390" y="1858"/>
                  </a:cubicBezTo>
                  <a:cubicBezTo>
                    <a:pt x="14267" y="1858"/>
                    <a:pt x="14141" y="1840"/>
                    <a:pt x="14036" y="1805"/>
                  </a:cubicBezTo>
                  <a:cubicBezTo>
                    <a:pt x="13836" y="1705"/>
                    <a:pt x="13811" y="1554"/>
                    <a:pt x="13986" y="1454"/>
                  </a:cubicBezTo>
                  <a:lnTo>
                    <a:pt x="13384" y="1228"/>
                  </a:lnTo>
                  <a:cubicBezTo>
                    <a:pt x="13290" y="1282"/>
                    <a:pt x="13153" y="1307"/>
                    <a:pt x="13015" y="1307"/>
                  </a:cubicBezTo>
                  <a:cubicBezTo>
                    <a:pt x="12896" y="1307"/>
                    <a:pt x="12776" y="1288"/>
                    <a:pt x="12683" y="1253"/>
                  </a:cubicBezTo>
                  <a:cubicBezTo>
                    <a:pt x="12457" y="1153"/>
                    <a:pt x="12457" y="1003"/>
                    <a:pt x="12633" y="903"/>
                  </a:cubicBezTo>
                  <a:lnTo>
                    <a:pt x="12031" y="677"/>
                  </a:lnTo>
                  <a:cubicBezTo>
                    <a:pt x="11924" y="731"/>
                    <a:pt x="11787" y="756"/>
                    <a:pt x="11649" y="756"/>
                  </a:cubicBezTo>
                  <a:cubicBezTo>
                    <a:pt x="11530" y="756"/>
                    <a:pt x="11409" y="737"/>
                    <a:pt x="11304" y="702"/>
                  </a:cubicBezTo>
                  <a:cubicBezTo>
                    <a:pt x="11104" y="602"/>
                    <a:pt x="11079" y="451"/>
                    <a:pt x="11254" y="351"/>
                  </a:cubicBezTo>
                  <a:lnTo>
                    <a:pt x="103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1"/>
            <p:cNvSpPr/>
            <p:nvPr/>
          </p:nvSpPr>
          <p:spPr>
            <a:xfrm>
              <a:off x="5102344" y="3811946"/>
              <a:ext cx="276503" cy="133160"/>
            </a:xfrm>
            <a:custGeom>
              <a:rect b="b" l="l" r="r" t="t"/>
              <a:pathLst>
                <a:path extrusionOk="0" h="7520" w="15615">
                  <a:moveTo>
                    <a:pt x="8572" y="1"/>
                  </a:moveTo>
                  <a:lnTo>
                    <a:pt x="1" y="4687"/>
                  </a:lnTo>
                  <a:lnTo>
                    <a:pt x="7043" y="7519"/>
                  </a:lnTo>
                  <a:lnTo>
                    <a:pt x="15615" y="2833"/>
                  </a:lnTo>
                  <a:lnTo>
                    <a:pt x="8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9" name="Google Shape;1059;p71"/>
            <p:cNvSpPr/>
            <p:nvPr/>
          </p:nvSpPr>
          <p:spPr>
            <a:xfrm flipH="1">
              <a:off x="6704944" y="3379020"/>
              <a:ext cx="249956" cy="313554"/>
            </a:xfrm>
            <a:custGeom>
              <a:rect b="b" l="l" r="r" t="t"/>
              <a:pathLst>
                <a:path extrusionOk="0" h="17670" w="14086">
                  <a:moveTo>
                    <a:pt x="11880" y="0"/>
                  </a:moveTo>
                  <a:cubicBezTo>
                    <a:pt x="10933" y="362"/>
                    <a:pt x="8842" y="507"/>
                    <a:pt x="6628" y="507"/>
                  </a:cubicBezTo>
                  <a:cubicBezTo>
                    <a:pt x="4094" y="507"/>
                    <a:pt x="1400" y="318"/>
                    <a:pt x="75" y="50"/>
                  </a:cubicBezTo>
                  <a:lnTo>
                    <a:pt x="75" y="50"/>
                  </a:lnTo>
                  <a:cubicBezTo>
                    <a:pt x="0" y="3609"/>
                    <a:pt x="1103" y="13058"/>
                    <a:pt x="1103" y="13058"/>
                  </a:cubicBezTo>
                  <a:lnTo>
                    <a:pt x="5489" y="17669"/>
                  </a:lnTo>
                  <a:lnTo>
                    <a:pt x="14086" y="15213"/>
                  </a:lnTo>
                  <a:lnTo>
                    <a:pt x="13760" y="6115"/>
                  </a:lnTo>
                  <a:lnTo>
                    <a:pt x="1188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63" name="Shape 1063"/>
        <p:cNvGrpSpPr/>
        <p:nvPr/>
      </p:nvGrpSpPr>
      <p:grpSpPr>
        <a:xfrm>
          <a:off x="0" y="0"/>
          <a:ext cx="0" cy="0"/>
          <a:chOff x="0" y="0"/>
          <a:chExt cx="0" cy="0"/>
        </a:xfrm>
      </p:grpSpPr>
      <p:sp>
        <p:nvSpPr>
          <p:cNvPr id="1064" name="Google Shape;1064;p72"/>
          <p:cNvSpPr txBox="1"/>
          <p:nvPr>
            <p:ph type="title"/>
          </p:nvPr>
        </p:nvSpPr>
        <p:spPr>
          <a:xfrm>
            <a:off x="714125" y="543950"/>
            <a:ext cx="7716000" cy="35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t>Back-up</a:t>
            </a:r>
            <a:endParaRPr sz="7200"/>
          </a:p>
        </p:txBody>
      </p:sp>
      <p:grpSp>
        <p:nvGrpSpPr>
          <p:cNvPr id="1065" name="Google Shape;1065;p72"/>
          <p:cNvGrpSpPr/>
          <p:nvPr/>
        </p:nvGrpSpPr>
        <p:grpSpPr>
          <a:xfrm>
            <a:off x="6937736" y="258672"/>
            <a:ext cx="1704326" cy="1174108"/>
            <a:chOff x="4599058" y="1987785"/>
            <a:chExt cx="3053800" cy="2182762"/>
          </a:xfrm>
        </p:grpSpPr>
        <p:sp>
          <p:nvSpPr>
            <p:cNvPr id="1066" name="Google Shape;1066;p72"/>
            <p:cNvSpPr/>
            <p:nvPr/>
          </p:nvSpPr>
          <p:spPr>
            <a:xfrm>
              <a:off x="4599058" y="3459998"/>
              <a:ext cx="3053800" cy="710549"/>
            </a:xfrm>
            <a:custGeom>
              <a:rect b="b" l="l" r="r" t="t"/>
              <a:pathLst>
                <a:path extrusionOk="0" h="40127" w="172458">
                  <a:moveTo>
                    <a:pt x="43209" y="703"/>
                  </a:moveTo>
                  <a:lnTo>
                    <a:pt x="42181" y="728"/>
                  </a:lnTo>
                  <a:lnTo>
                    <a:pt x="47244" y="2006"/>
                  </a:lnTo>
                  <a:lnTo>
                    <a:pt x="43209" y="703"/>
                  </a:lnTo>
                  <a:close/>
                  <a:moveTo>
                    <a:pt x="149751" y="1"/>
                  </a:moveTo>
                  <a:lnTo>
                    <a:pt x="118798" y="8146"/>
                  </a:lnTo>
                  <a:lnTo>
                    <a:pt x="92858" y="9876"/>
                  </a:lnTo>
                  <a:lnTo>
                    <a:pt x="89550" y="13058"/>
                  </a:lnTo>
                  <a:cubicBezTo>
                    <a:pt x="87620" y="12432"/>
                    <a:pt x="86091" y="11981"/>
                    <a:pt x="85139" y="11805"/>
                  </a:cubicBezTo>
                  <a:cubicBezTo>
                    <a:pt x="84613" y="11705"/>
                    <a:pt x="84061" y="11655"/>
                    <a:pt x="83460" y="11655"/>
                  </a:cubicBezTo>
                  <a:cubicBezTo>
                    <a:pt x="79750" y="11655"/>
                    <a:pt x="74562" y="13409"/>
                    <a:pt x="70051" y="15314"/>
                  </a:cubicBezTo>
                  <a:lnTo>
                    <a:pt x="67795" y="9650"/>
                  </a:lnTo>
                  <a:lnTo>
                    <a:pt x="51354" y="19600"/>
                  </a:lnTo>
                  <a:lnTo>
                    <a:pt x="22281" y="12156"/>
                  </a:lnTo>
                  <a:lnTo>
                    <a:pt x="37094" y="3209"/>
                  </a:lnTo>
                  <a:lnTo>
                    <a:pt x="41179" y="728"/>
                  </a:lnTo>
                  <a:lnTo>
                    <a:pt x="33835" y="828"/>
                  </a:lnTo>
                  <a:lnTo>
                    <a:pt x="8121" y="5389"/>
                  </a:lnTo>
                  <a:cubicBezTo>
                    <a:pt x="2632" y="7971"/>
                    <a:pt x="1" y="8773"/>
                    <a:pt x="226" y="10126"/>
                  </a:cubicBezTo>
                  <a:cubicBezTo>
                    <a:pt x="427" y="11454"/>
                    <a:pt x="27119" y="25089"/>
                    <a:pt x="34763" y="25089"/>
                  </a:cubicBezTo>
                  <a:cubicBezTo>
                    <a:pt x="34938" y="25089"/>
                    <a:pt x="35114" y="25089"/>
                    <a:pt x="35289" y="25064"/>
                  </a:cubicBezTo>
                  <a:cubicBezTo>
                    <a:pt x="40728" y="24537"/>
                    <a:pt x="42106" y="21279"/>
                    <a:pt x="45414" y="21279"/>
                  </a:cubicBezTo>
                  <a:cubicBezTo>
                    <a:pt x="46292" y="21279"/>
                    <a:pt x="47269" y="21505"/>
                    <a:pt x="48497" y="22056"/>
                  </a:cubicBezTo>
                  <a:cubicBezTo>
                    <a:pt x="50853" y="23084"/>
                    <a:pt x="52683" y="23460"/>
                    <a:pt x="54136" y="23460"/>
                  </a:cubicBezTo>
                  <a:cubicBezTo>
                    <a:pt x="55740" y="23460"/>
                    <a:pt x="56918" y="23008"/>
                    <a:pt x="57871" y="22407"/>
                  </a:cubicBezTo>
                  <a:lnTo>
                    <a:pt x="57871" y="22407"/>
                  </a:lnTo>
                  <a:cubicBezTo>
                    <a:pt x="53109" y="27419"/>
                    <a:pt x="51805" y="31730"/>
                    <a:pt x="53259" y="34663"/>
                  </a:cubicBezTo>
                  <a:cubicBezTo>
                    <a:pt x="54412" y="37044"/>
                    <a:pt x="68247" y="40126"/>
                    <a:pt x="78873" y="40126"/>
                  </a:cubicBezTo>
                  <a:cubicBezTo>
                    <a:pt x="83410" y="40126"/>
                    <a:pt x="87344" y="39575"/>
                    <a:pt x="89500" y="38171"/>
                  </a:cubicBezTo>
                  <a:cubicBezTo>
                    <a:pt x="94964" y="34562"/>
                    <a:pt x="97094" y="33234"/>
                    <a:pt x="101229" y="33234"/>
                  </a:cubicBezTo>
                  <a:cubicBezTo>
                    <a:pt x="102507" y="33234"/>
                    <a:pt x="103986" y="33359"/>
                    <a:pt x="105816" y="33585"/>
                  </a:cubicBezTo>
                  <a:cubicBezTo>
                    <a:pt x="106994" y="33735"/>
                    <a:pt x="108497" y="33785"/>
                    <a:pt x="110177" y="33785"/>
                  </a:cubicBezTo>
                  <a:cubicBezTo>
                    <a:pt x="119425" y="33785"/>
                    <a:pt x="134187" y="31856"/>
                    <a:pt x="132132" y="31505"/>
                  </a:cubicBezTo>
                  <a:cubicBezTo>
                    <a:pt x="114362" y="28522"/>
                    <a:pt x="117921" y="26066"/>
                    <a:pt x="121330" y="26066"/>
                  </a:cubicBezTo>
                  <a:cubicBezTo>
                    <a:pt x="121555" y="26066"/>
                    <a:pt x="121806" y="26066"/>
                    <a:pt x="122031" y="26091"/>
                  </a:cubicBezTo>
                  <a:cubicBezTo>
                    <a:pt x="122733" y="26166"/>
                    <a:pt x="123686" y="26216"/>
                    <a:pt x="124788" y="26216"/>
                  </a:cubicBezTo>
                  <a:cubicBezTo>
                    <a:pt x="131330" y="26216"/>
                    <a:pt x="143635" y="24813"/>
                    <a:pt x="146793" y="20803"/>
                  </a:cubicBezTo>
                  <a:cubicBezTo>
                    <a:pt x="150478" y="16091"/>
                    <a:pt x="141756" y="13234"/>
                    <a:pt x="141756" y="13234"/>
                  </a:cubicBezTo>
                  <a:cubicBezTo>
                    <a:pt x="141756" y="13234"/>
                    <a:pt x="160904" y="10878"/>
                    <a:pt x="163711" y="10302"/>
                  </a:cubicBezTo>
                  <a:cubicBezTo>
                    <a:pt x="166518" y="9725"/>
                    <a:pt x="172458" y="7469"/>
                    <a:pt x="167345" y="4662"/>
                  </a:cubicBezTo>
                  <a:cubicBezTo>
                    <a:pt x="162232" y="1880"/>
                    <a:pt x="149751" y="1"/>
                    <a:pt x="1497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2"/>
            <p:cNvSpPr/>
            <p:nvPr/>
          </p:nvSpPr>
          <p:spPr>
            <a:xfrm>
              <a:off x="5078827" y="2928313"/>
              <a:ext cx="68369" cy="100313"/>
            </a:xfrm>
            <a:custGeom>
              <a:rect b="b" l="l" r="r" t="t"/>
              <a:pathLst>
                <a:path extrusionOk="0" h="5665" w="3861">
                  <a:moveTo>
                    <a:pt x="1504" y="1"/>
                  </a:moveTo>
                  <a:cubicBezTo>
                    <a:pt x="1379" y="1"/>
                    <a:pt x="1254" y="26"/>
                    <a:pt x="1128" y="51"/>
                  </a:cubicBezTo>
                  <a:cubicBezTo>
                    <a:pt x="777" y="176"/>
                    <a:pt x="452" y="402"/>
                    <a:pt x="276" y="727"/>
                  </a:cubicBezTo>
                  <a:cubicBezTo>
                    <a:pt x="76" y="1078"/>
                    <a:pt x="1" y="1479"/>
                    <a:pt x="126" y="1855"/>
                  </a:cubicBezTo>
                  <a:cubicBezTo>
                    <a:pt x="402" y="2757"/>
                    <a:pt x="652" y="3660"/>
                    <a:pt x="928" y="4587"/>
                  </a:cubicBezTo>
                  <a:cubicBezTo>
                    <a:pt x="1028" y="4938"/>
                    <a:pt x="1279" y="5264"/>
                    <a:pt x="1605" y="5464"/>
                  </a:cubicBezTo>
                  <a:cubicBezTo>
                    <a:pt x="1805" y="5564"/>
                    <a:pt x="2081" y="5665"/>
                    <a:pt x="2356" y="5665"/>
                  </a:cubicBezTo>
                  <a:cubicBezTo>
                    <a:pt x="2482" y="5665"/>
                    <a:pt x="2607" y="5640"/>
                    <a:pt x="2707" y="5590"/>
                  </a:cubicBezTo>
                  <a:cubicBezTo>
                    <a:pt x="3058" y="5489"/>
                    <a:pt x="3409" y="5264"/>
                    <a:pt x="3584" y="4938"/>
                  </a:cubicBezTo>
                  <a:cubicBezTo>
                    <a:pt x="3760" y="4587"/>
                    <a:pt x="3860" y="4186"/>
                    <a:pt x="3735" y="3810"/>
                  </a:cubicBezTo>
                  <a:cubicBezTo>
                    <a:pt x="3459" y="2908"/>
                    <a:pt x="3209" y="1981"/>
                    <a:pt x="2933" y="1078"/>
                  </a:cubicBezTo>
                  <a:cubicBezTo>
                    <a:pt x="2833" y="727"/>
                    <a:pt x="2582" y="402"/>
                    <a:pt x="2256" y="201"/>
                  </a:cubicBezTo>
                  <a:cubicBezTo>
                    <a:pt x="2056" y="76"/>
                    <a:pt x="1780" y="1"/>
                    <a:pt x="1504" y="1"/>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2"/>
            <p:cNvSpPr/>
            <p:nvPr/>
          </p:nvSpPr>
          <p:spPr>
            <a:xfrm>
              <a:off x="5293628" y="3095637"/>
              <a:ext cx="55053" cy="58594"/>
            </a:xfrm>
            <a:custGeom>
              <a:rect b="b" l="l" r="r" t="t"/>
              <a:pathLst>
                <a:path extrusionOk="0" h="3309" w="3109">
                  <a:moveTo>
                    <a:pt x="1505" y="0"/>
                  </a:moveTo>
                  <a:cubicBezTo>
                    <a:pt x="1429" y="0"/>
                    <a:pt x="1329" y="0"/>
                    <a:pt x="1254" y="25"/>
                  </a:cubicBezTo>
                  <a:cubicBezTo>
                    <a:pt x="1079" y="25"/>
                    <a:pt x="878" y="75"/>
                    <a:pt x="728" y="201"/>
                  </a:cubicBezTo>
                  <a:cubicBezTo>
                    <a:pt x="627" y="276"/>
                    <a:pt x="527" y="351"/>
                    <a:pt x="427" y="426"/>
                  </a:cubicBezTo>
                  <a:cubicBezTo>
                    <a:pt x="252" y="602"/>
                    <a:pt x="126" y="827"/>
                    <a:pt x="51" y="1053"/>
                  </a:cubicBezTo>
                  <a:cubicBezTo>
                    <a:pt x="26" y="1203"/>
                    <a:pt x="26" y="1329"/>
                    <a:pt x="1" y="1454"/>
                  </a:cubicBezTo>
                  <a:cubicBezTo>
                    <a:pt x="1" y="1704"/>
                    <a:pt x="76" y="1955"/>
                    <a:pt x="201" y="2181"/>
                  </a:cubicBezTo>
                  <a:cubicBezTo>
                    <a:pt x="252" y="2331"/>
                    <a:pt x="327" y="2456"/>
                    <a:pt x="377" y="2582"/>
                  </a:cubicBezTo>
                  <a:cubicBezTo>
                    <a:pt x="477" y="2757"/>
                    <a:pt x="602" y="2908"/>
                    <a:pt x="753" y="3008"/>
                  </a:cubicBezTo>
                  <a:cubicBezTo>
                    <a:pt x="903" y="3133"/>
                    <a:pt x="1054" y="3208"/>
                    <a:pt x="1254" y="3258"/>
                  </a:cubicBezTo>
                  <a:cubicBezTo>
                    <a:pt x="1354" y="3309"/>
                    <a:pt x="1480" y="3309"/>
                    <a:pt x="1580" y="3309"/>
                  </a:cubicBezTo>
                  <a:cubicBezTo>
                    <a:pt x="1680" y="3309"/>
                    <a:pt x="1755" y="3309"/>
                    <a:pt x="1830" y="3283"/>
                  </a:cubicBezTo>
                  <a:cubicBezTo>
                    <a:pt x="2031" y="3283"/>
                    <a:pt x="2206" y="3233"/>
                    <a:pt x="2382" y="3108"/>
                  </a:cubicBezTo>
                  <a:cubicBezTo>
                    <a:pt x="2482" y="3033"/>
                    <a:pt x="2582" y="2958"/>
                    <a:pt x="2658" y="2882"/>
                  </a:cubicBezTo>
                  <a:cubicBezTo>
                    <a:pt x="2858" y="2707"/>
                    <a:pt x="2983" y="2481"/>
                    <a:pt x="3033" y="2256"/>
                  </a:cubicBezTo>
                  <a:cubicBezTo>
                    <a:pt x="3059" y="2106"/>
                    <a:pt x="3084" y="1980"/>
                    <a:pt x="3109" y="1855"/>
                  </a:cubicBezTo>
                  <a:cubicBezTo>
                    <a:pt x="3084" y="1604"/>
                    <a:pt x="3033" y="1354"/>
                    <a:pt x="2908" y="1128"/>
                  </a:cubicBezTo>
                  <a:cubicBezTo>
                    <a:pt x="2833" y="978"/>
                    <a:pt x="2783" y="852"/>
                    <a:pt x="2708" y="727"/>
                  </a:cubicBezTo>
                  <a:cubicBezTo>
                    <a:pt x="2632" y="552"/>
                    <a:pt x="2507" y="401"/>
                    <a:pt x="2332" y="301"/>
                  </a:cubicBezTo>
                  <a:cubicBezTo>
                    <a:pt x="2206" y="176"/>
                    <a:pt x="2031" y="100"/>
                    <a:pt x="1830" y="50"/>
                  </a:cubicBezTo>
                  <a:cubicBezTo>
                    <a:pt x="1730" y="0"/>
                    <a:pt x="1605" y="0"/>
                    <a:pt x="1505"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72"/>
            <p:cNvSpPr/>
            <p:nvPr/>
          </p:nvSpPr>
          <p:spPr>
            <a:xfrm>
              <a:off x="5223061" y="2869735"/>
              <a:ext cx="55495" cy="69697"/>
            </a:xfrm>
            <a:custGeom>
              <a:rect b="b" l="l" r="r" t="t"/>
              <a:pathLst>
                <a:path extrusionOk="0" h="3936" w="3134">
                  <a:moveTo>
                    <a:pt x="1429" y="0"/>
                  </a:moveTo>
                  <a:cubicBezTo>
                    <a:pt x="1329" y="0"/>
                    <a:pt x="1204" y="25"/>
                    <a:pt x="1104" y="50"/>
                  </a:cubicBezTo>
                  <a:cubicBezTo>
                    <a:pt x="978" y="101"/>
                    <a:pt x="878" y="151"/>
                    <a:pt x="753" y="201"/>
                  </a:cubicBezTo>
                  <a:cubicBezTo>
                    <a:pt x="527" y="326"/>
                    <a:pt x="352" y="502"/>
                    <a:pt x="226" y="727"/>
                  </a:cubicBezTo>
                  <a:cubicBezTo>
                    <a:pt x="176" y="852"/>
                    <a:pt x="126" y="953"/>
                    <a:pt x="76" y="1078"/>
                  </a:cubicBezTo>
                  <a:cubicBezTo>
                    <a:pt x="1" y="1329"/>
                    <a:pt x="1" y="1579"/>
                    <a:pt x="76" y="1855"/>
                  </a:cubicBezTo>
                  <a:cubicBezTo>
                    <a:pt x="126" y="2181"/>
                    <a:pt x="201" y="2532"/>
                    <a:pt x="252" y="2857"/>
                  </a:cubicBezTo>
                  <a:cubicBezTo>
                    <a:pt x="302" y="3033"/>
                    <a:pt x="377" y="3208"/>
                    <a:pt x="502" y="3359"/>
                  </a:cubicBezTo>
                  <a:cubicBezTo>
                    <a:pt x="602" y="3509"/>
                    <a:pt x="753" y="3634"/>
                    <a:pt x="903" y="3735"/>
                  </a:cubicBezTo>
                  <a:cubicBezTo>
                    <a:pt x="1079" y="3835"/>
                    <a:pt x="1254" y="3885"/>
                    <a:pt x="1455" y="3910"/>
                  </a:cubicBezTo>
                  <a:cubicBezTo>
                    <a:pt x="1530" y="3910"/>
                    <a:pt x="1605" y="3935"/>
                    <a:pt x="1705" y="3935"/>
                  </a:cubicBezTo>
                  <a:cubicBezTo>
                    <a:pt x="1805" y="3935"/>
                    <a:pt x="1931" y="3910"/>
                    <a:pt x="2031" y="3885"/>
                  </a:cubicBezTo>
                  <a:cubicBezTo>
                    <a:pt x="2156" y="3835"/>
                    <a:pt x="2257" y="3785"/>
                    <a:pt x="2382" y="3735"/>
                  </a:cubicBezTo>
                  <a:cubicBezTo>
                    <a:pt x="2607" y="3584"/>
                    <a:pt x="2783" y="3434"/>
                    <a:pt x="2908" y="3208"/>
                  </a:cubicBezTo>
                  <a:cubicBezTo>
                    <a:pt x="2958" y="3083"/>
                    <a:pt x="3008" y="2983"/>
                    <a:pt x="3059" y="2857"/>
                  </a:cubicBezTo>
                  <a:cubicBezTo>
                    <a:pt x="3134" y="2607"/>
                    <a:pt x="3134" y="2331"/>
                    <a:pt x="3059" y="2080"/>
                  </a:cubicBezTo>
                  <a:cubicBezTo>
                    <a:pt x="3008" y="1755"/>
                    <a:pt x="2933" y="1404"/>
                    <a:pt x="2883" y="1078"/>
                  </a:cubicBezTo>
                  <a:cubicBezTo>
                    <a:pt x="2833" y="877"/>
                    <a:pt x="2758" y="727"/>
                    <a:pt x="2633" y="577"/>
                  </a:cubicBezTo>
                  <a:cubicBezTo>
                    <a:pt x="2532" y="426"/>
                    <a:pt x="2382" y="301"/>
                    <a:pt x="2231" y="201"/>
                  </a:cubicBezTo>
                  <a:cubicBezTo>
                    <a:pt x="2056" y="101"/>
                    <a:pt x="1881" y="50"/>
                    <a:pt x="1680" y="25"/>
                  </a:cubicBezTo>
                  <a:cubicBezTo>
                    <a:pt x="1605" y="0"/>
                    <a:pt x="1530" y="0"/>
                    <a:pt x="1429"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2"/>
            <p:cNvSpPr/>
            <p:nvPr/>
          </p:nvSpPr>
          <p:spPr>
            <a:xfrm>
              <a:off x="5120991" y="2862634"/>
              <a:ext cx="58151" cy="66138"/>
            </a:xfrm>
            <a:custGeom>
              <a:rect b="b" l="l" r="r" t="t"/>
              <a:pathLst>
                <a:path extrusionOk="0" h="3735" w="3284">
                  <a:moveTo>
                    <a:pt x="1504" y="0"/>
                  </a:moveTo>
                  <a:cubicBezTo>
                    <a:pt x="1429" y="0"/>
                    <a:pt x="1354" y="0"/>
                    <a:pt x="1254" y="25"/>
                  </a:cubicBezTo>
                  <a:cubicBezTo>
                    <a:pt x="1078" y="25"/>
                    <a:pt x="903" y="101"/>
                    <a:pt x="727" y="201"/>
                  </a:cubicBezTo>
                  <a:cubicBezTo>
                    <a:pt x="627" y="276"/>
                    <a:pt x="527" y="351"/>
                    <a:pt x="427" y="426"/>
                  </a:cubicBezTo>
                  <a:cubicBezTo>
                    <a:pt x="251" y="602"/>
                    <a:pt x="126" y="827"/>
                    <a:pt x="51" y="1078"/>
                  </a:cubicBezTo>
                  <a:cubicBezTo>
                    <a:pt x="26" y="1203"/>
                    <a:pt x="26" y="1329"/>
                    <a:pt x="0" y="1454"/>
                  </a:cubicBezTo>
                  <a:cubicBezTo>
                    <a:pt x="0" y="1730"/>
                    <a:pt x="76" y="1955"/>
                    <a:pt x="201" y="2206"/>
                  </a:cubicBezTo>
                  <a:cubicBezTo>
                    <a:pt x="326" y="2456"/>
                    <a:pt x="452" y="2732"/>
                    <a:pt x="577" y="3008"/>
                  </a:cubicBezTo>
                  <a:cubicBezTo>
                    <a:pt x="677" y="3183"/>
                    <a:pt x="777" y="3309"/>
                    <a:pt x="953" y="3409"/>
                  </a:cubicBezTo>
                  <a:cubicBezTo>
                    <a:pt x="1078" y="3534"/>
                    <a:pt x="1254" y="3634"/>
                    <a:pt x="1454" y="3684"/>
                  </a:cubicBezTo>
                  <a:cubicBezTo>
                    <a:pt x="1554" y="3710"/>
                    <a:pt x="1680" y="3735"/>
                    <a:pt x="1780" y="3735"/>
                  </a:cubicBezTo>
                  <a:cubicBezTo>
                    <a:pt x="1855" y="3735"/>
                    <a:pt x="1955" y="3710"/>
                    <a:pt x="2031" y="3710"/>
                  </a:cubicBezTo>
                  <a:cubicBezTo>
                    <a:pt x="2231" y="3684"/>
                    <a:pt x="2406" y="3634"/>
                    <a:pt x="2557" y="3534"/>
                  </a:cubicBezTo>
                  <a:cubicBezTo>
                    <a:pt x="2657" y="3459"/>
                    <a:pt x="2757" y="3384"/>
                    <a:pt x="2858" y="3309"/>
                  </a:cubicBezTo>
                  <a:cubicBezTo>
                    <a:pt x="3033" y="3133"/>
                    <a:pt x="3158" y="2908"/>
                    <a:pt x="3234" y="2657"/>
                  </a:cubicBezTo>
                  <a:cubicBezTo>
                    <a:pt x="3259" y="2532"/>
                    <a:pt x="3259" y="2406"/>
                    <a:pt x="3284" y="2281"/>
                  </a:cubicBezTo>
                  <a:cubicBezTo>
                    <a:pt x="3284" y="2005"/>
                    <a:pt x="3234" y="1755"/>
                    <a:pt x="3083" y="1529"/>
                  </a:cubicBezTo>
                  <a:cubicBezTo>
                    <a:pt x="2958" y="1253"/>
                    <a:pt x="2833" y="1003"/>
                    <a:pt x="2707" y="727"/>
                  </a:cubicBezTo>
                  <a:cubicBezTo>
                    <a:pt x="2632" y="552"/>
                    <a:pt x="2507" y="426"/>
                    <a:pt x="2331" y="326"/>
                  </a:cubicBezTo>
                  <a:cubicBezTo>
                    <a:pt x="2206" y="176"/>
                    <a:pt x="2031" y="101"/>
                    <a:pt x="1855" y="50"/>
                  </a:cubicBezTo>
                  <a:cubicBezTo>
                    <a:pt x="1730" y="25"/>
                    <a:pt x="1630" y="0"/>
                    <a:pt x="1504"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2"/>
            <p:cNvSpPr/>
            <p:nvPr/>
          </p:nvSpPr>
          <p:spPr>
            <a:xfrm>
              <a:off x="5014033" y="2883494"/>
              <a:ext cx="51493" cy="51936"/>
            </a:xfrm>
            <a:custGeom>
              <a:rect b="b" l="l" r="r" t="t"/>
              <a:pathLst>
                <a:path extrusionOk="0" h="2933" w="2908">
                  <a:moveTo>
                    <a:pt x="1454" y="0"/>
                  </a:moveTo>
                  <a:cubicBezTo>
                    <a:pt x="677" y="0"/>
                    <a:pt x="0" y="677"/>
                    <a:pt x="0" y="1479"/>
                  </a:cubicBezTo>
                  <a:cubicBezTo>
                    <a:pt x="0" y="2256"/>
                    <a:pt x="652" y="2933"/>
                    <a:pt x="1454" y="2933"/>
                  </a:cubicBezTo>
                  <a:cubicBezTo>
                    <a:pt x="2231" y="2933"/>
                    <a:pt x="2908" y="2256"/>
                    <a:pt x="2908" y="1479"/>
                  </a:cubicBezTo>
                  <a:cubicBezTo>
                    <a:pt x="2908" y="677"/>
                    <a:pt x="2256" y="0"/>
                    <a:pt x="1454"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2"/>
            <p:cNvSpPr/>
            <p:nvPr/>
          </p:nvSpPr>
          <p:spPr>
            <a:xfrm>
              <a:off x="5351782" y="3180848"/>
              <a:ext cx="61250" cy="82110"/>
            </a:xfrm>
            <a:custGeom>
              <a:rect b="b" l="l" r="r" t="t"/>
              <a:pathLst>
                <a:path extrusionOk="0" h="4637" w="3459">
                  <a:moveTo>
                    <a:pt x="1454" y="0"/>
                  </a:moveTo>
                  <a:cubicBezTo>
                    <a:pt x="1354" y="0"/>
                    <a:pt x="1228" y="25"/>
                    <a:pt x="1128" y="50"/>
                  </a:cubicBezTo>
                  <a:cubicBezTo>
                    <a:pt x="777" y="176"/>
                    <a:pt x="426" y="376"/>
                    <a:pt x="251" y="727"/>
                  </a:cubicBezTo>
                  <a:cubicBezTo>
                    <a:pt x="75" y="1078"/>
                    <a:pt x="0" y="1454"/>
                    <a:pt x="100" y="1855"/>
                  </a:cubicBezTo>
                  <a:cubicBezTo>
                    <a:pt x="251" y="2406"/>
                    <a:pt x="401" y="2983"/>
                    <a:pt x="552" y="3559"/>
                  </a:cubicBezTo>
                  <a:cubicBezTo>
                    <a:pt x="577" y="3760"/>
                    <a:pt x="677" y="3910"/>
                    <a:pt x="802" y="4060"/>
                  </a:cubicBezTo>
                  <a:cubicBezTo>
                    <a:pt x="902" y="4211"/>
                    <a:pt x="1053" y="4336"/>
                    <a:pt x="1203" y="4436"/>
                  </a:cubicBezTo>
                  <a:cubicBezTo>
                    <a:pt x="1379" y="4537"/>
                    <a:pt x="1554" y="4587"/>
                    <a:pt x="1755" y="4612"/>
                  </a:cubicBezTo>
                  <a:cubicBezTo>
                    <a:pt x="1830" y="4612"/>
                    <a:pt x="1905" y="4637"/>
                    <a:pt x="2005" y="4637"/>
                  </a:cubicBezTo>
                  <a:cubicBezTo>
                    <a:pt x="2105" y="4637"/>
                    <a:pt x="2231" y="4612"/>
                    <a:pt x="2331" y="4587"/>
                  </a:cubicBezTo>
                  <a:cubicBezTo>
                    <a:pt x="2682" y="4461"/>
                    <a:pt x="3033" y="4236"/>
                    <a:pt x="3208" y="3910"/>
                  </a:cubicBezTo>
                  <a:cubicBezTo>
                    <a:pt x="3384" y="3559"/>
                    <a:pt x="3459" y="3183"/>
                    <a:pt x="3359" y="2782"/>
                  </a:cubicBezTo>
                  <a:cubicBezTo>
                    <a:pt x="3208" y="2206"/>
                    <a:pt x="3058" y="1654"/>
                    <a:pt x="2907" y="1078"/>
                  </a:cubicBezTo>
                  <a:cubicBezTo>
                    <a:pt x="2857" y="877"/>
                    <a:pt x="2782" y="727"/>
                    <a:pt x="2657" y="577"/>
                  </a:cubicBezTo>
                  <a:cubicBezTo>
                    <a:pt x="2557" y="426"/>
                    <a:pt x="2406" y="301"/>
                    <a:pt x="2231" y="201"/>
                  </a:cubicBezTo>
                  <a:cubicBezTo>
                    <a:pt x="2080" y="101"/>
                    <a:pt x="1905" y="25"/>
                    <a:pt x="1704" y="25"/>
                  </a:cubicBezTo>
                  <a:cubicBezTo>
                    <a:pt x="1629" y="0"/>
                    <a:pt x="1529" y="0"/>
                    <a:pt x="1454"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2"/>
            <p:cNvSpPr/>
            <p:nvPr/>
          </p:nvSpPr>
          <p:spPr>
            <a:xfrm>
              <a:off x="7272170" y="2976692"/>
              <a:ext cx="92770" cy="98542"/>
            </a:xfrm>
            <a:custGeom>
              <a:rect b="b" l="l" r="r" t="t"/>
              <a:pathLst>
                <a:path extrusionOk="0" h="5565" w="5239">
                  <a:moveTo>
                    <a:pt x="3785" y="0"/>
                  </a:moveTo>
                  <a:cubicBezTo>
                    <a:pt x="3409" y="25"/>
                    <a:pt x="3058" y="151"/>
                    <a:pt x="2783" y="426"/>
                  </a:cubicBezTo>
                  <a:cubicBezTo>
                    <a:pt x="1855" y="1329"/>
                    <a:pt x="1003" y="2331"/>
                    <a:pt x="251" y="3384"/>
                  </a:cubicBezTo>
                  <a:cubicBezTo>
                    <a:pt x="26" y="3660"/>
                    <a:pt x="1" y="4161"/>
                    <a:pt x="101" y="4487"/>
                  </a:cubicBezTo>
                  <a:cubicBezTo>
                    <a:pt x="176" y="4838"/>
                    <a:pt x="452" y="5188"/>
                    <a:pt x="753" y="5364"/>
                  </a:cubicBezTo>
                  <a:cubicBezTo>
                    <a:pt x="978" y="5489"/>
                    <a:pt x="1254" y="5564"/>
                    <a:pt x="1505" y="5564"/>
                  </a:cubicBezTo>
                  <a:cubicBezTo>
                    <a:pt x="1630" y="5564"/>
                    <a:pt x="1755" y="5539"/>
                    <a:pt x="1881" y="5514"/>
                  </a:cubicBezTo>
                  <a:cubicBezTo>
                    <a:pt x="1981" y="5464"/>
                    <a:pt x="2106" y="5414"/>
                    <a:pt x="2231" y="5364"/>
                  </a:cubicBezTo>
                  <a:cubicBezTo>
                    <a:pt x="2432" y="5239"/>
                    <a:pt x="2607" y="5063"/>
                    <a:pt x="2733" y="4838"/>
                  </a:cubicBezTo>
                  <a:cubicBezTo>
                    <a:pt x="2808" y="4737"/>
                    <a:pt x="2883" y="4637"/>
                    <a:pt x="2983" y="4537"/>
                  </a:cubicBezTo>
                  <a:cubicBezTo>
                    <a:pt x="3535" y="3810"/>
                    <a:pt x="4161" y="3108"/>
                    <a:pt x="4813" y="2457"/>
                  </a:cubicBezTo>
                  <a:cubicBezTo>
                    <a:pt x="5089" y="2206"/>
                    <a:pt x="5239" y="1805"/>
                    <a:pt x="5239" y="1454"/>
                  </a:cubicBezTo>
                  <a:cubicBezTo>
                    <a:pt x="5239" y="1078"/>
                    <a:pt x="5089" y="677"/>
                    <a:pt x="4813" y="426"/>
                  </a:cubicBezTo>
                  <a:cubicBezTo>
                    <a:pt x="4562" y="176"/>
                    <a:pt x="4211" y="0"/>
                    <a:pt x="3835"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2"/>
            <p:cNvSpPr/>
            <p:nvPr/>
          </p:nvSpPr>
          <p:spPr>
            <a:xfrm>
              <a:off x="7294359" y="3114266"/>
              <a:ext cx="69697" cy="74584"/>
            </a:xfrm>
            <a:custGeom>
              <a:rect b="b" l="l" r="r" t="t"/>
              <a:pathLst>
                <a:path extrusionOk="0" h="4212" w="3936">
                  <a:moveTo>
                    <a:pt x="2457" y="1"/>
                  </a:moveTo>
                  <a:cubicBezTo>
                    <a:pt x="2332" y="1"/>
                    <a:pt x="2206" y="26"/>
                    <a:pt x="2081" y="51"/>
                  </a:cubicBezTo>
                  <a:cubicBezTo>
                    <a:pt x="1956" y="101"/>
                    <a:pt x="1856" y="151"/>
                    <a:pt x="1730" y="201"/>
                  </a:cubicBezTo>
                  <a:cubicBezTo>
                    <a:pt x="1505" y="327"/>
                    <a:pt x="1329" y="502"/>
                    <a:pt x="1204" y="728"/>
                  </a:cubicBezTo>
                  <a:cubicBezTo>
                    <a:pt x="878" y="1154"/>
                    <a:pt x="552" y="1580"/>
                    <a:pt x="227" y="2031"/>
                  </a:cubicBezTo>
                  <a:cubicBezTo>
                    <a:pt x="101" y="2181"/>
                    <a:pt x="51" y="2382"/>
                    <a:pt x="51" y="2557"/>
                  </a:cubicBezTo>
                  <a:cubicBezTo>
                    <a:pt x="1" y="2758"/>
                    <a:pt x="1" y="2958"/>
                    <a:pt x="76" y="3134"/>
                  </a:cubicBezTo>
                  <a:cubicBezTo>
                    <a:pt x="101" y="3334"/>
                    <a:pt x="201" y="3485"/>
                    <a:pt x="327" y="3635"/>
                  </a:cubicBezTo>
                  <a:cubicBezTo>
                    <a:pt x="427" y="3785"/>
                    <a:pt x="577" y="3911"/>
                    <a:pt x="728" y="4011"/>
                  </a:cubicBezTo>
                  <a:cubicBezTo>
                    <a:pt x="853" y="4061"/>
                    <a:pt x="953" y="4111"/>
                    <a:pt x="1079" y="4161"/>
                  </a:cubicBezTo>
                  <a:cubicBezTo>
                    <a:pt x="1204" y="4186"/>
                    <a:pt x="1329" y="4211"/>
                    <a:pt x="1455" y="4211"/>
                  </a:cubicBezTo>
                  <a:cubicBezTo>
                    <a:pt x="1580" y="4211"/>
                    <a:pt x="1730" y="4186"/>
                    <a:pt x="1856" y="4161"/>
                  </a:cubicBezTo>
                  <a:cubicBezTo>
                    <a:pt x="1956" y="4111"/>
                    <a:pt x="2081" y="4061"/>
                    <a:pt x="2206" y="4011"/>
                  </a:cubicBezTo>
                  <a:cubicBezTo>
                    <a:pt x="2407" y="3886"/>
                    <a:pt x="2582" y="3710"/>
                    <a:pt x="2708" y="3485"/>
                  </a:cubicBezTo>
                  <a:cubicBezTo>
                    <a:pt x="3034" y="3059"/>
                    <a:pt x="3384" y="2607"/>
                    <a:pt x="3710" y="2181"/>
                  </a:cubicBezTo>
                  <a:cubicBezTo>
                    <a:pt x="3811" y="2006"/>
                    <a:pt x="3886" y="1830"/>
                    <a:pt x="3886" y="1630"/>
                  </a:cubicBezTo>
                  <a:cubicBezTo>
                    <a:pt x="3936" y="1455"/>
                    <a:pt x="3911" y="1254"/>
                    <a:pt x="3861" y="1054"/>
                  </a:cubicBezTo>
                  <a:cubicBezTo>
                    <a:pt x="3811" y="878"/>
                    <a:pt x="3735" y="703"/>
                    <a:pt x="3610" y="577"/>
                  </a:cubicBezTo>
                  <a:cubicBezTo>
                    <a:pt x="3485" y="427"/>
                    <a:pt x="3359" y="302"/>
                    <a:pt x="3184" y="201"/>
                  </a:cubicBezTo>
                  <a:cubicBezTo>
                    <a:pt x="3084" y="151"/>
                    <a:pt x="2958" y="101"/>
                    <a:pt x="2858" y="51"/>
                  </a:cubicBezTo>
                  <a:cubicBezTo>
                    <a:pt x="2708" y="26"/>
                    <a:pt x="2582" y="1"/>
                    <a:pt x="2457" y="1"/>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2"/>
            <p:cNvSpPr/>
            <p:nvPr/>
          </p:nvSpPr>
          <p:spPr>
            <a:xfrm>
              <a:off x="7332981" y="3160431"/>
              <a:ext cx="78568" cy="87440"/>
            </a:xfrm>
            <a:custGeom>
              <a:rect b="b" l="l" r="r" t="t"/>
              <a:pathLst>
                <a:path extrusionOk="0" h="4938" w="4437">
                  <a:moveTo>
                    <a:pt x="2983" y="0"/>
                  </a:moveTo>
                  <a:cubicBezTo>
                    <a:pt x="2632" y="25"/>
                    <a:pt x="2231" y="151"/>
                    <a:pt x="1980" y="426"/>
                  </a:cubicBezTo>
                  <a:cubicBezTo>
                    <a:pt x="1329" y="1153"/>
                    <a:pt x="727" y="1930"/>
                    <a:pt x="226" y="2757"/>
                  </a:cubicBezTo>
                  <a:cubicBezTo>
                    <a:pt x="126" y="2933"/>
                    <a:pt x="51" y="3108"/>
                    <a:pt x="51" y="3284"/>
                  </a:cubicBezTo>
                  <a:cubicBezTo>
                    <a:pt x="0" y="3484"/>
                    <a:pt x="25" y="3685"/>
                    <a:pt x="76" y="3860"/>
                  </a:cubicBezTo>
                  <a:cubicBezTo>
                    <a:pt x="176" y="4211"/>
                    <a:pt x="426" y="4562"/>
                    <a:pt x="752" y="4737"/>
                  </a:cubicBezTo>
                  <a:cubicBezTo>
                    <a:pt x="978" y="4863"/>
                    <a:pt x="1229" y="4938"/>
                    <a:pt x="1504" y="4938"/>
                  </a:cubicBezTo>
                  <a:cubicBezTo>
                    <a:pt x="1630" y="4938"/>
                    <a:pt x="1730" y="4913"/>
                    <a:pt x="1855" y="4888"/>
                  </a:cubicBezTo>
                  <a:cubicBezTo>
                    <a:pt x="2231" y="4762"/>
                    <a:pt x="2532" y="4537"/>
                    <a:pt x="2732" y="4211"/>
                  </a:cubicBezTo>
                  <a:cubicBezTo>
                    <a:pt x="2933" y="3860"/>
                    <a:pt x="3183" y="3509"/>
                    <a:pt x="3434" y="3158"/>
                  </a:cubicBezTo>
                  <a:cubicBezTo>
                    <a:pt x="3609" y="2933"/>
                    <a:pt x="3810" y="2707"/>
                    <a:pt x="4010" y="2482"/>
                  </a:cubicBezTo>
                  <a:cubicBezTo>
                    <a:pt x="4261" y="2206"/>
                    <a:pt x="4437" y="1855"/>
                    <a:pt x="4437" y="1454"/>
                  </a:cubicBezTo>
                  <a:cubicBezTo>
                    <a:pt x="4437" y="1254"/>
                    <a:pt x="4411" y="1078"/>
                    <a:pt x="4311" y="903"/>
                  </a:cubicBezTo>
                  <a:cubicBezTo>
                    <a:pt x="4261" y="727"/>
                    <a:pt x="4161" y="577"/>
                    <a:pt x="4010" y="426"/>
                  </a:cubicBezTo>
                  <a:cubicBezTo>
                    <a:pt x="3760" y="201"/>
                    <a:pt x="3409" y="0"/>
                    <a:pt x="3033"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2"/>
            <p:cNvSpPr/>
            <p:nvPr/>
          </p:nvSpPr>
          <p:spPr>
            <a:xfrm>
              <a:off x="7388018" y="3241640"/>
              <a:ext cx="74124" cy="72813"/>
            </a:xfrm>
            <a:custGeom>
              <a:rect b="b" l="l" r="r" t="t"/>
              <a:pathLst>
                <a:path extrusionOk="0" h="4112" w="4186">
                  <a:moveTo>
                    <a:pt x="2732" y="1"/>
                  </a:moveTo>
                  <a:cubicBezTo>
                    <a:pt x="2607" y="26"/>
                    <a:pt x="2456" y="26"/>
                    <a:pt x="2331" y="51"/>
                  </a:cubicBezTo>
                  <a:cubicBezTo>
                    <a:pt x="2105" y="126"/>
                    <a:pt x="1880" y="252"/>
                    <a:pt x="1704" y="427"/>
                  </a:cubicBezTo>
                  <a:cubicBezTo>
                    <a:pt x="1278" y="828"/>
                    <a:pt x="852" y="1229"/>
                    <a:pt x="426" y="1655"/>
                  </a:cubicBezTo>
                  <a:cubicBezTo>
                    <a:pt x="301" y="1780"/>
                    <a:pt x="201" y="1931"/>
                    <a:pt x="126" y="2106"/>
                  </a:cubicBezTo>
                  <a:cubicBezTo>
                    <a:pt x="50" y="2282"/>
                    <a:pt x="0" y="2457"/>
                    <a:pt x="25" y="2658"/>
                  </a:cubicBezTo>
                  <a:cubicBezTo>
                    <a:pt x="0" y="2858"/>
                    <a:pt x="50" y="3059"/>
                    <a:pt x="126" y="3234"/>
                  </a:cubicBezTo>
                  <a:cubicBezTo>
                    <a:pt x="201" y="3409"/>
                    <a:pt x="301" y="3560"/>
                    <a:pt x="426" y="3685"/>
                  </a:cubicBezTo>
                  <a:cubicBezTo>
                    <a:pt x="527" y="3760"/>
                    <a:pt x="627" y="3835"/>
                    <a:pt x="727" y="3911"/>
                  </a:cubicBezTo>
                  <a:cubicBezTo>
                    <a:pt x="953" y="4036"/>
                    <a:pt x="1203" y="4111"/>
                    <a:pt x="1454" y="4111"/>
                  </a:cubicBezTo>
                  <a:cubicBezTo>
                    <a:pt x="1579" y="4086"/>
                    <a:pt x="1704" y="4086"/>
                    <a:pt x="1855" y="4061"/>
                  </a:cubicBezTo>
                  <a:cubicBezTo>
                    <a:pt x="2080" y="3986"/>
                    <a:pt x="2306" y="3861"/>
                    <a:pt x="2481" y="3685"/>
                  </a:cubicBezTo>
                  <a:cubicBezTo>
                    <a:pt x="2907" y="3284"/>
                    <a:pt x="3334" y="2883"/>
                    <a:pt x="3760" y="2457"/>
                  </a:cubicBezTo>
                  <a:cubicBezTo>
                    <a:pt x="3885" y="2332"/>
                    <a:pt x="3985" y="2181"/>
                    <a:pt x="4035" y="2006"/>
                  </a:cubicBezTo>
                  <a:cubicBezTo>
                    <a:pt x="4136" y="1830"/>
                    <a:pt x="4186" y="1655"/>
                    <a:pt x="4161" y="1455"/>
                  </a:cubicBezTo>
                  <a:cubicBezTo>
                    <a:pt x="4186" y="1254"/>
                    <a:pt x="4136" y="1054"/>
                    <a:pt x="4035" y="878"/>
                  </a:cubicBezTo>
                  <a:cubicBezTo>
                    <a:pt x="3985" y="703"/>
                    <a:pt x="3885" y="552"/>
                    <a:pt x="3760" y="427"/>
                  </a:cubicBezTo>
                  <a:cubicBezTo>
                    <a:pt x="3659" y="352"/>
                    <a:pt x="3559" y="277"/>
                    <a:pt x="3459" y="201"/>
                  </a:cubicBezTo>
                  <a:cubicBezTo>
                    <a:pt x="3233" y="76"/>
                    <a:pt x="2983" y="1"/>
                    <a:pt x="2732" y="1"/>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2"/>
            <p:cNvSpPr/>
            <p:nvPr/>
          </p:nvSpPr>
          <p:spPr>
            <a:xfrm>
              <a:off x="6493716" y="2318076"/>
              <a:ext cx="61711" cy="65695"/>
            </a:xfrm>
            <a:custGeom>
              <a:rect b="b" l="l" r="r" t="t"/>
              <a:pathLst>
                <a:path extrusionOk="0" h="3710" w="3485">
                  <a:moveTo>
                    <a:pt x="1404" y="0"/>
                  </a:moveTo>
                  <a:cubicBezTo>
                    <a:pt x="1254" y="0"/>
                    <a:pt x="1103" y="25"/>
                    <a:pt x="953" y="100"/>
                  </a:cubicBezTo>
                  <a:cubicBezTo>
                    <a:pt x="778" y="151"/>
                    <a:pt x="627" y="226"/>
                    <a:pt x="477" y="376"/>
                  </a:cubicBezTo>
                  <a:cubicBezTo>
                    <a:pt x="402" y="451"/>
                    <a:pt x="327" y="552"/>
                    <a:pt x="226" y="652"/>
                  </a:cubicBezTo>
                  <a:cubicBezTo>
                    <a:pt x="101" y="877"/>
                    <a:pt x="26" y="1103"/>
                    <a:pt x="1" y="1354"/>
                  </a:cubicBezTo>
                  <a:cubicBezTo>
                    <a:pt x="1" y="1504"/>
                    <a:pt x="26" y="1629"/>
                    <a:pt x="26" y="1755"/>
                  </a:cubicBezTo>
                  <a:cubicBezTo>
                    <a:pt x="76" y="2005"/>
                    <a:pt x="201" y="2231"/>
                    <a:pt x="377" y="2406"/>
                  </a:cubicBezTo>
                  <a:cubicBezTo>
                    <a:pt x="552" y="2682"/>
                    <a:pt x="753" y="2958"/>
                    <a:pt x="953" y="3233"/>
                  </a:cubicBezTo>
                  <a:cubicBezTo>
                    <a:pt x="1078" y="3384"/>
                    <a:pt x="1229" y="3484"/>
                    <a:pt x="1404" y="3559"/>
                  </a:cubicBezTo>
                  <a:cubicBezTo>
                    <a:pt x="1580" y="3659"/>
                    <a:pt x="1755" y="3710"/>
                    <a:pt x="1956" y="3710"/>
                  </a:cubicBezTo>
                  <a:lnTo>
                    <a:pt x="2056" y="3710"/>
                  </a:lnTo>
                  <a:cubicBezTo>
                    <a:pt x="2231" y="3710"/>
                    <a:pt x="2382" y="3684"/>
                    <a:pt x="2507" y="3609"/>
                  </a:cubicBezTo>
                  <a:cubicBezTo>
                    <a:pt x="2707" y="3584"/>
                    <a:pt x="2858" y="3484"/>
                    <a:pt x="3008" y="3359"/>
                  </a:cubicBezTo>
                  <a:cubicBezTo>
                    <a:pt x="3083" y="3258"/>
                    <a:pt x="3159" y="3158"/>
                    <a:pt x="3234" y="3058"/>
                  </a:cubicBezTo>
                  <a:cubicBezTo>
                    <a:pt x="3384" y="2857"/>
                    <a:pt x="3459" y="2607"/>
                    <a:pt x="3484" y="2356"/>
                  </a:cubicBezTo>
                  <a:cubicBezTo>
                    <a:pt x="3459" y="2231"/>
                    <a:pt x="3459" y="2105"/>
                    <a:pt x="3459" y="1955"/>
                  </a:cubicBezTo>
                  <a:cubicBezTo>
                    <a:pt x="3384" y="1704"/>
                    <a:pt x="3284" y="1504"/>
                    <a:pt x="3108" y="1303"/>
                  </a:cubicBezTo>
                  <a:cubicBezTo>
                    <a:pt x="2908" y="1028"/>
                    <a:pt x="2733" y="752"/>
                    <a:pt x="2532" y="476"/>
                  </a:cubicBezTo>
                  <a:cubicBezTo>
                    <a:pt x="2407" y="326"/>
                    <a:pt x="2256" y="226"/>
                    <a:pt x="2081" y="151"/>
                  </a:cubicBezTo>
                  <a:cubicBezTo>
                    <a:pt x="1905" y="50"/>
                    <a:pt x="1730" y="0"/>
                    <a:pt x="1530"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2"/>
            <p:cNvSpPr/>
            <p:nvPr/>
          </p:nvSpPr>
          <p:spPr>
            <a:xfrm>
              <a:off x="6586029" y="2283899"/>
              <a:ext cx="63924" cy="61268"/>
            </a:xfrm>
            <a:custGeom>
              <a:rect b="b" l="l" r="r" t="t"/>
              <a:pathLst>
                <a:path extrusionOk="0" h="3460" w="3610">
                  <a:moveTo>
                    <a:pt x="1429" y="0"/>
                  </a:moveTo>
                  <a:cubicBezTo>
                    <a:pt x="1354" y="0"/>
                    <a:pt x="1254" y="0"/>
                    <a:pt x="1154" y="25"/>
                  </a:cubicBezTo>
                  <a:cubicBezTo>
                    <a:pt x="978" y="76"/>
                    <a:pt x="803" y="151"/>
                    <a:pt x="652" y="251"/>
                  </a:cubicBezTo>
                  <a:cubicBezTo>
                    <a:pt x="477" y="351"/>
                    <a:pt x="352" y="477"/>
                    <a:pt x="251" y="652"/>
                  </a:cubicBezTo>
                  <a:lnTo>
                    <a:pt x="101" y="978"/>
                  </a:lnTo>
                  <a:cubicBezTo>
                    <a:pt x="1" y="1228"/>
                    <a:pt x="1" y="1479"/>
                    <a:pt x="51" y="1755"/>
                  </a:cubicBezTo>
                  <a:cubicBezTo>
                    <a:pt x="101" y="1880"/>
                    <a:pt x="126" y="1980"/>
                    <a:pt x="176" y="2106"/>
                  </a:cubicBezTo>
                  <a:cubicBezTo>
                    <a:pt x="302" y="2331"/>
                    <a:pt x="452" y="2507"/>
                    <a:pt x="652" y="2657"/>
                  </a:cubicBezTo>
                  <a:cubicBezTo>
                    <a:pt x="903" y="2832"/>
                    <a:pt x="1129" y="3033"/>
                    <a:pt x="1354" y="3208"/>
                  </a:cubicBezTo>
                  <a:cubicBezTo>
                    <a:pt x="1505" y="3334"/>
                    <a:pt x="1680" y="3384"/>
                    <a:pt x="1880" y="3409"/>
                  </a:cubicBezTo>
                  <a:cubicBezTo>
                    <a:pt x="1981" y="3434"/>
                    <a:pt x="2081" y="3459"/>
                    <a:pt x="2181" y="3459"/>
                  </a:cubicBezTo>
                  <a:cubicBezTo>
                    <a:pt x="2281" y="3459"/>
                    <a:pt x="2357" y="3434"/>
                    <a:pt x="2457" y="3409"/>
                  </a:cubicBezTo>
                  <a:cubicBezTo>
                    <a:pt x="2657" y="3384"/>
                    <a:pt x="2808" y="3309"/>
                    <a:pt x="2958" y="3183"/>
                  </a:cubicBezTo>
                  <a:cubicBezTo>
                    <a:pt x="3134" y="3108"/>
                    <a:pt x="3259" y="2958"/>
                    <a:pt x="3359" y="2807"/>
                  </a:cubicBezTo>
                  <a:cubicBezTo>
                    <a:pt x="3409" y="2682"/>
                    <a:pt x="3459" y="2582"/>
                    <a:pt x="3535" y="2457"/>
                  </a:cubicBezTo>
                  <a:cubicBezTo>
                    <a:pt x="3610" y="2206"/>
                    <a:pt x="3610" y="1955"/>
                    <a:pt x="3560" y="1705"/>
                  </a:cubicBezTo>
                  <a:cubicBezTo>
                    <a:pt x="3535" y="1579"/>
                    <a:pt x="3484" y="1454"/>
                    <a:pt x="3434" y="1354"/>
                  </a:cubicBezTo>
                  <a:cubicBezTo>
                    <a:pt x="3334" y="1128"/>
                    <a:pt x="3159" y="953"/>
                    <a:pt x="2958" y="802"/>
                  </a:cubicBezTo>
                  <a:cubicBezTo>
                    <a:pt x="2733" y="602"/>
                    <a:pt x="2482" y="426"/>
                    <a:pt x="2256" y="251"/>
                  </a:cubicBezTo>
                  <a:cubicBezTo>
                    <a:pt x="2106" y="126"/>
                    <a:pt x="1931" y="51"/>
                    <a:pt x="1730" y="25"/>
                  </a:cubicBezTo>
                  <a:cubicBezTo>
                    <a:pt x="1630" y="0"/>
                    <a:pt x="1530" y="0"/>
                    <a:pt x="1429"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2"/>
            <p:cNvSpPr/>
            <p:nvPr/>
          </p:nvSpPr>
          <p:spPr>
            <a:xfrm>
              <a:off x="6683672" y="2227977"/>
              <a:ext cx="52839" cy="51051"/>
            </a:xfrm>
            <a:custGeom>
              <a:rect b="b" l="l" r="r" t="t"/>
              <a:pathLst>
                <a:path extrusionOk="0" h="2883" w="2984">
                  <a:moveTo>
                    <a:pt x="1504" y="0"/>
                  </a:moveTo>
                  <a:cubicBezTo>
                    <a:pt x="752" y="0"/>
                    <a:pt x="101" y="602"/>
                    <a:pt x="51" y="1354"/>
                  </a:cubicBezTo>
                  <a:cubicBezTo>
                    <a:pt x="1" y="2131"/>
                    <a:pt x="627" y="2833"/>
                    <a:pt x="1404" y="2883"/>
                  </a:cubicBezTo>
                  <a:lnTo>
                    <a:pt x="1479" y="2883"/>
                  </a:lnTo>
                  <a:cubicBezTo>
                    <a:pt x="2231" y="2883"/>
                    <a:pt x="2883" y="2281"/>
                    <a:pt x="2933" y="1529"/>
                  </a:cubicBezTo>
                  <a:cubicBezTo>
                    <a:pt x="2983" y="752"/>
                    <a:pt x="2356" y="51"/>
                    <a:pt x="1580"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72"/>
            <p:cNvSpPr/>
            <p:nvPr/>
          </p:nvSpPr>
          <p:spPr>
            <a:xfrm>
              <a:off x="6390760" y="2332277"/>
              <a:ext cx="72353" cy="72353"/>
            </a:xfrm>
            <a:custGeom>
              <a:rect b="b" l="l" r="r" t="t"/>
              <a:pathLst>
                <a:path extrusionOk="0" h="4086" w="4086">
                  <a:moveTo>
                    <a:pt x="1404" y="0"/>
                  </a:moveTo>
                  <a:cubicBezTo>
                    <a:pt x="1253" y="0"/>
                    <a:pt x="1103" y="50"/>
                    <a:pt x="953" y="100"/>
                  </a:cubicBezTo>
                  <a:cubicBezTo>
                    <a:pt x="777" y="151"/>
                    <a:pt x="627" y="251"/>
                    <a:pt x="476" y="376"/>
                  </a:cubicBezTo>
                  <a:cubicBezTo>
                    <a:pt x="401" y="476"/>
                    <a:pt x="326" y="577"/>
                    <a:pt x="226" y="652"/>
                  </a:cubicBezTo>
                  <a:cubicBezTo>
                    <a:pt x="100" y="877"/>
                    <a:pt x="0" y="1128"/>
                    <a:pt x="0" y="1379"/>
                  </a:cubicBezTo>
                  <a:cubicBezTo>
                    <a:pt x="0" y="1504"/>
                    <a:pt x="25" y="1629"/>
                    <a:pt x="25" y="1755"/>
                  </a:cubicBezTo>
                  <a:cubicBezTo>
                    <a:pt x="75" y="2005"/>
                    <a:pt x="201" y="2231"/>
                    <a:pt x="351" y="2431"/>
                  </a:cubicBezTo>
                  <a:cubicBezTo>
                    <a:pt x="752" y="2807"/>
                    <a:pt x="1153" y="3208"/>
                    <a:pt x="1554" y="3609"/>
                  </a:cubicBezTo>
                  <a:cubicBezTo>
                    <a:pt x="1679" y="3760"/>
                    <a:pt x="1830" y="3860"/>
                    <a:pt x="2005" y="3935"/>
                  </a:cubicBezTo>
                  <a:cubicBezTo>
                    <a:pt x="2181" y="4035"/>
                    <a:pt x="2356" y="4085"/>
                    <a:pt x="2557" y="4085"/>
                  </a:cubicBezTo>
                  <a:lnTo>
                    <a:pt x="2682" y="4085"/>
                  </a:lnTo>
                  <a:cubicBezTo>
                    <a:pt x="2832" y="4085"/>
                    <a:pt x="2983" y="4060"/>
                    <a:pt x="3133" y="3985"/>
                  </a:cubicBezTo>
                  <a:cubicBezTo>
                    <a:pt x="3308" y="3935"/>
                    <a:pt x="3459" y="3860"/>
                    <a:pt x="3609" y="3710"/>
                  </a:cubicBezTo>
                  <a:cubicBezTo>
                    <a:pt x="3684" y="3634"/>
                    <a:pt x="3760" y="3534"/>
                    <a:pt x="3860" y="3434"/>
                  </a:cubicBezTo>
                  <a:cubicBezTo>
                    <a:pt x="3985" y="3208"/>
                    <a:pt x="4085" y="2983"/>
                    <a:pt x="4085" y="2707"/>
                  </a:cubicBezTo>
                  <a:cubicBezTo>
                    <a:pt x="4085" y="2582"/>
                    <a:pt x="4060" y="2456"/>
                    <a:pt x="4060" y="2331"/>
                  </a:cubicBezTo>
                  <a:cubicBezTo>
                    <a:pt x="4010" y="2080"/>
                    <a:pt x="3885" y="1855"/>
                    <a:pt x="3734" y="1679"/>
                  </a:cubicBezTo>
                  <a:cubicBezTo>
                    <a:pt x="3333" y="1278"/>
                    <a:pt x="2932" y="877"/>
                    <a:pt x="2506" y="501"/>
                  </a:cubicBezTo>
                  <a:cubicBezTo>
                    <a:pt x="2406" y="351"/>
                    <a:pt x="2256" y="251"/>
                    <a:pt x="2080" y="176"/>
                  </a:cubicBezTo>
                  <a:cubicBezTo>
                    <a:pt x="1905" y="75"/>
                    <a:pt x="1729" y="25"/>
                    <a:pt x="1529" y="25"/>
                  </a:cubicBezTo>
                  <a:cubicBezTo>
                    <a:pt x="1479" y="25"/>
                    <a:pt x="1454" y="0"/>
                    <a:pt x="1404" y="0"/>
                  </a:cubicBezTo>
                  <a:close/>
                </a:path>
              </a:pathLst>
            </a:custGeom>
            <a:solidFill>
              <a:srgbClr val="FC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2"/>
            <p:cNvSpPr/>
            <p:nvPr/>
          </p:nvSpPr>
          <p:spPr>
            <a:xfrm>
              <a:off x="4993615" y="3469773"/>
              <a:ext cx="854776" cy="337292"/>
            </a:xfrm>
            <a:custGeom>
              <a:rect b="b" l="l" r="r" t="t"/>
              <a:pathLst>
                <a:path extrusionOk="0" h="19048" w="48272">
                  <a:moveTo>
                    <a:pt x="19199" y="0"/>
                  </a:moveTo>
                  <a:lnTo>
                    <a:pt x="0" y="11604"/>
                  </a:lnTo>
                  <a:lnTo>
                    <a:pt x="29073" y="19048"/>
                  </a:lnTo>
                  <a:lnTo>
                    <a:pt x="48271" y="7444"/>
                  </a:lnTo>
                  <a:lnTo>
                    <a:pt x="191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2"/>
            <p:cNvSpPr/>
            <p:nvPr/>
          </p:nvSpPr>
          <p:spPr>
            <a:xfrm>
              <a:off x="4670068" y="3439138"/>
              <a:ext cx="840132" cy="352397"/>
            </a:xfrm>
            <a:custGeom>
              <a:rect b="b" l="l" r="r" t="t"/>
              <a:pathLst>
                <a:path extrusionOk="0" h="19901" w="47445">
                  <a:moveTo>
                    <a:pt x="24913" y="1"/>
                  </a:moveTo>
                  <a:lnTo>
                    <a:pt x="1" y="6542"/>
                  </a:lnTo>
                  <a:lnTo>
                    <a:pt x="22507" y="19901"/>
                  </a:lnTo>
                  <a:lnTo>
                    <a:pt x="47445" y="13334"/>
                  </a:lnTo>
                  <a:lnTo>
                    <a:pt x="249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2"/>
            <p:cNvSpPr/>
            <p:nvPr/>
          </p:nvSpPr>
          <p:spPr>
            <a:xfrm>
              <a:off x="5000274" y="3439138"/>
              <a:ext cx="509941" cy="236130"/>
            </a:xfrm>
            <a:custGeom>
              <a:rect b="b" l="l" r="r" t="t"/>
              <a:pathLst>
                <a:path extrusionOk="0" h="13335" w="28798">
                  <a:moveTo>
                    <a:pt x="6266" y="1"/>
                  </a:moveTo>
                  <a:lnTo>
                    <a:pt x="0" y="9450"/>
                  </a:lnTo>
                  <a:lnTo>
                    <a:pt x="28798" y="13334"/>
                  </a:lnTo>
                  <a:lnTo>
                    <a:pt x="62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2"/>
            <p:cNvSpPr/>
            <p:nvPr/>
          </p:nvSpPr>
          <p:spPr>
            <a:xfrm>
              <a:off x="5289201" y="2417931"/>
              <a:ext cx="653283" cy="1077554"/>
            </a:xfrm>
            <a:custGeom>
              <a:rect b="b" l="l" r="r" t="t"/>
              <a:pathLst>
                <a:path extrusionOk="0" h="60853" w="36893">
                  <a:moveTo>
                    <a:pt x="9148" y="0"/>
                  </a:moveTo>
                  <a:lnTo>
                    <a:pt x="0" y="16241"/>
                  </a:lnTo>
                  <a:lnTo>
                    <a:pt x="36893" y="60853"/>
                  </a:lnTo>
                  <a:cubicBezTo>
                    <a:pt x="35915" y="53334"/>
                    <a:pt x="32958" y="46241"/>
                    <a:pt x="29374" y="39524"/>
                  </a:cubicBezTo>
                  <a:cubicBezTo>
                    <a:pt x="27945" y="36818"/>
                    <a:pt x="26291" y="34211"/>
                    <a:pt x="24812" y="31529"/>
                  </a:cubicBezTo>
                  <a:cubicBezTo>
                    <a:pt x="23158" y="28572"/>
                    <a:pt x="21680" y="25539"/>
                    <a:pt x="20201" y="22507"/>
                  </a:cubicBezTo>
                  <a:cubicBezTo>
                    <a:pt x="16642" y="15213"/>
                    <a:pt x="12707" y="7294"/>
                    <a:pt x="91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2"/>
            <p:cNvSpPr/>
            <p:nvPr/>
          </p:nvSpPr>
          <p:spPr>
            <a:xfrm>
              <a:off x="5326477" y="2623717"/>
              <a:ext cx="580505" cy="777696"/>
            </a:xfrm>
            <a:custGeom>
              <a:rect b="b" l="l" r="r" t="t"/>
              <a:pathLst>
                <a:path extrusionOk="0" h="43919" w="32783">
                  <a:moveTo>
                    <a:pt x="224" y="1"/>
                  </a:moveTo>
                  <a:cubicBezTo>
                    <a:pt x="184" y="1"/>
                    <a:pt x="142" y="13"/>
                    <a:pt x="101" y="34"/>
                  </a:cubicBezTo>
                  <a:cubicBezTo>
                    <a:pt x="26" y="109"/>
                    <a:pt x="1" y="209"/>
                    <a:pt x="76" y="309"/>
                  </a:cubicBezTo>
                  <a:cubicBezTo>
                    <a:pt x="10953" y="14645"/>
                    <a:pt x="21830" y="29307"/>
                    <a:pt x="32432" y="43843"/>
                  </a:cubicBezTo>
                  <a:cubicBezTo>
                    <a:pt x="32482" y="43893"/>
                    <a:pt x="32532" y="43918"/>
                    <a:pt x="32582" y="43918"/>
                  </a:cubicBezTo>
                  <a:lnTo>
                    <a:pt x="32682" y="43893"/>
                  </a:lnTo>
                  <a:cubicBezTo>
                    <a:pt x="32783" y="43818"/>
                    <a:pt x="32783" y="43718"/>
                    <a:pt x="32733" y="43618"/>
                  </a:cubicBezTo>
                  <a:cubicBezTo>
                    <a:pt x="22131" y="29081"/>
                    <a:pt x="11229" y="14445"/>
                    <a:pt x="376" y="84"/>
                  </a:cubicBezTo>
                  <a:cubicBezTo>
                    <a:pt x="332" y="25"/>
                    <a:pt x="280" y="1"/>
                    <a:pt x="2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2"/>
            <p:cNvSpPr/>
            <p:nvPr/>
          </p:nvSpPr>
          <p:spPr>
            <a:xfrm>
              <a:off x="5384613" y="2529315"/>
              <a:ext cx="517484" cy="865436"/>
            </a:xfrm>
            <a:custGeom>
              <a:rect b="b" l="l" r="r" t="t"/>
              <a:pathLst>
                <a:path extrusionOk="0" h="48874" w="29224">
                  <a:moveTo>
                    <a:pt x="219" y="0"/>
                  </a:moveTo>
                  <a:cubicBezTo>
                    <a:pt x="186" y="0"/>
                    <a:pt x="153" y="8"/>
                    <a:pt x="126" y="26"/>
                  </a:cubicBezTo>
                  <a:cubicBezTo>
                    <a:pt x="26" y="76"/>
                    <a:pt x="1" y="177"/>
                    <a:pt x="51" y="277"/>
                  </a:cubicBezTo>
                  <a:cubicBezTo>
                    <a:pt x="11830" y="20026"/>
                    <a:pt x="28698" y="48498"/>
                    <a:pt x="28873" y="48773"/>
                  </a:cubicBezTo>
                  <a:cubicBezTo>
                    <a:pt x="28898" y="48823"/>
                    <a:pt x="28948" y="48874"/>
                    <a:pt x="29023" y="48874"/>
                  </a:cubicBezTo>
                  <a:lnTo>
                    <a:pt x="29124" y="48848"/>
                  </a:lnTo>
                  <a:cubicBezTo>
                    <a:pt x="29199" y="48798"/>
                    <a:pt x="29224" y="48673"/>
                    <a:pt x="29174" y="48598"/>
                  </a:cubicBezTo>
                  <a:cubicBezTo>
                    <a:pt x="29023" y="48297"/>
                    <a:pt x="12156" y="19826"/>
                    <a:pt x="377" y="76"/>
                  </a:cubicBezTo>
                  <a:cubicBezTo>
                    <a:pt x="344" y="28"/>
                    <a:pt x="281" y="0"/>
                    <a:pt x="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2"/>
            <p:cNvSpPr/>
            <p:nvPr/>
          </p:nvSpPr>
          <p:spPr>
            <a:xfrm>
              <a:off x="5215075" y="3326851"/>
              <a:ext cx="877407" cy="382588"/>
            </a:xfrm>
            <a:custGeom>
              <a:rect b="b" l="l" r="r" t="t"/>
              <a:pathLst>
                <a:path extrusionOk="0" h="21606" w="49550">
                  <a:moveTo>
                    <a:pt x="33209" y="1"/>
                  </a:moveTo>
                  <a:lnTo>
                    <a:pt x="251" y="3460"/>
                  </a:lnTo>
                  <a:lnTo>
                    <a:pt x="1" y="3785"/>
                  </a:lnTo>
                  <a:cubicBezTo>
                    <a:pt x="25916" y="14437"/>
                    <a:pt x="17946" y="12332"/>
                    <a:pt x="44838" y="20202"/>
                  </a:cubicBezTo>
                  <a:lnTo>
                    <a:pt x="49550" y="21605"/>
                  </a:lnTo>
                  <a:cubicBezTo>
                    <a:pt x="35615" y="14537"/>
                    <a:pt x="48923" y="19675"/>
                    <a:pt x="332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72"/>
            <p:cNvSpPr/>
            <p:nvPr/>
          </p:nvSpPr>
          <p:spPr>
            <a:xfrm>
              <a:off x="5186671" y="3395204"/>
              <a:ext cx="740722" cy="363039"/>
            </a:xfrm>
            <a:custGeom>
              <a:rect b="b" l="l" r="r" t="t"/>
              <a:pathLst>
                <a:path extrusionOk="0" h="20502" w="41831">
                  <a:moveTo>
                    <a:pt x="1555" y="1"/>
                  </a:moveTo>
                  <a:cubicBezTo>
                    <a:pt x="577" y="2407"/>
                    <a:pt x="1" y="8096"/>
                    <a:pt x="1" y="8096"/>
                  </a:cubicBezTo>
                  <a:cubicBezTo>
                    <a:pt x="13284" y="12457"/>
                    <a:pt x="26968" y="16617"/>
                    <a:pt x="40402" y="20502"/>
                  </a:cubicBezTo>
                  <a:cubicBezTo>
                    <a:pt x="40628" y="19399"/>
                    <a:pt x="41780" y="15414"/>
                    <a:pt x="41831" y="14512"/>
                  </a:cubicBezTo>
                  <a:cubicBezTo>
                    <a:pt x="41430" y="14311"/>
                    <a:pt x="14662" y="4637"/>
                    <a:pt x="15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2"/>
            <p:cNvSpPr/>
            <p:nvPr/>
          </p:nvSpPr>
          <p:spPr>
            <a:xfrm>
              <a:off x="5196003" y="3468321"/>
              <a:ext cx="700774" cy="244222"/>
            </a:xfrm>
            <a:custGeom>
              <a:rect b="b" l="l" r="r" t="t"/>
              <a:pathLst>
                <a:path extrusionOk="0" h="13792" w="39575">
                  <a:moveTo>
                    <a:pt x="221" y="0"/>
                  </a:moveTo>
                  <a:cubicBezTo>
                    <a:pt x="134" y="0"/>
                    <a:pt x="46" y="45"/>
                    <a:pt x="25" y="107"/>
                  </a:cubicBezTo>
                  <a:cubicBezTo>
                    <a:pt x="0" y="207"/>
                    <a:pt x="50" y="308"/>
                    <a:pt x="125" y="358"/>
                  </a:cubicBezTo>
                  <a:cubicBezTo>
                    <a:pt x="13008" y="5145"/>
                    <a:pt x="26191" y="9656"/>
                    <a:pt x="39324" y="13766"/>
                  </a:cubicBezTo>
                  <a:lnTo>
                    <a:pt x="39374" y="13792"/>
                  </a:lnTo>
                  <a:cubicBezTo>
                    <a:pt x="39449" y="13792"/>
                    <a:pt x="39524" y="13741"/>
                    <a:pt x="39549" y="13641"/>
                  </a:cubicBezTo>
                  <a:cubicBezTo>
                    <a:pt x="39574" y="13566"/>
                    <a:pt x="39524" y="13441"/>
                    <a:pt x="39424" y="13416"/>
                  </a:cubicBezTo>
                  <a:cubicBezTo>
                    <a:pt x="26316" y="9305"/>
                    <a:pt x="13133" y="4794"/>
                    <a:pt x="276" y="7"/>
                  </a:cubicBezTo>
                  <a:cubicBezTo>
                    <a:pt x="258" y="3"/>
                    <a:pt x="239" y="0"/>
                    <a:pt x="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2"/>
            <p:cNvSpPr/>
            <p:nvPr/>
          </p:nvSpPr>
          <p:spPr>
            <a:xfrm>
              <a:off x="5547937" y="3549300"/>
              <a:ext cx="363057" cy="143271"/>
            </a:xfrm>
            <a:custGeom>
              <a:rect b="b" l="l" r="r" t="t"/>
              <a:pathLst>
                <a:path extrusionOk="0" h="8091" w="20503">
                  <a:moveTo>
                    <a:pt x="197" y="1"/>
                  </a:moveTo>
                  <a:cubicBezTo>
                    <a:pt x="128" y="1"/>
                    <a:pt x="69" y="47"/>
                    <a:pt x="51" y="121"/>
                  </a:cubicBezTo>
                  <a:cubicBezTo>
                    <a:pt x="1" y="221"/>
                    <a:pt x="51" y="321"/>
                    <a:pt x="151" y="346"/>
                  </a:cubicBezTo>
                  <a:lnTo>
                    <a:pt x="20227" y="8091"/>
                  </a:lnTo>
                  <a:lnTo>
                    <a:pt x="20277" y="8091"/>
                  </a:lnTo>
                  <a:cubicBezTo>
                    <a:pt x="20352" y="8091"/>
                    <a:pt x="20427" y="8041"/>
                    <a:pt x="20452" y="7965"/>
                  </a:cubicBezTo>
                  <a:cubicBezTo>
                    <a:pt x="20502" y="7890"/>
                    <a:pt x="20452" y="7765"/>
                    <a:pt x="20352" y="7740"/>
                  </a:cubicBezTo>
                  <a:lnTo>
                    <a:pt x="277" y="20"/>
                  </a:lnTo>
                  <a:cubicBezTo>
                    <a:pt x="250" y="7"/>
                    <a:pt x="223"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2"/>
            <p:cNvSpPr/>
            <p:nvPr/>
          </p:nvSpPr>
          <p:spPr>
            <a:xfrm>
              <a:off x="5205317" y="3414612"/>
              <a:ext cx="268074" cy="107980"/>
            </a:xfrm>
            <a:custGeom>
              <a:rect b="b" l="l" r="r" t="t"/>
              <a:pathLst>
                <a:path extrusionOk="0" h="6098" w="15139">
                  <a:moveTo>
                    <a:pt x="225" y="1"/>
                  </a:moveTo>
                  <a:cubicBezTo>
                    <a:pt x="143" y="1"/>
                    <a:pt x="67" y="50"/>
                    <a:pt x="25" y="133"/>
                  </a:cubicBezTo>
                  <a:cubicBezTo>
                    <a:pt x="0" y="208"/>
                    <a:pt x="51" y="333"/>
                    <a:pt x="151" y="358"/>
                  </a:cubicBezTo>
                  <a:cubicBezTo>
                    <a:pt x="4261" y="1812"/>
                    <a:pt x="11053" y="4418"/>
                    <a:pt x="14838" y="6073"/>
                  </a:cubicBezTo>
                  <a:lnTo>
                    <a:pt x="14913" y="6098"/>
                  </a:lnTo>
                  <a:cubicBezTo>
                    <a:pt x="14988" y="6098"/>
                    <a:pt x="15063" y="6048"/>
                    <a:pt x="15088" y="5972"/>
                  </a:cubicBezTo>
                  <a:cubicBezTo>
                    <a:pt x="15138" y="5872"/>
                    <a:pt x="15088" y="5772"/>
                    <a:pt x="14988" y="5747"/>
                  </a:cubicBezTo>
                  <a:cubicBezTo>
                    <a:pt x="11178" y="4068"/>
                    <a:pt x="4386" y="1461"/>
                    <a:pt x="276" y="7"/>
                  </a:cubicBezTo>
                  <a:cubicBezTo>
                    <a:pt x="259" y="3"/>
                    <a:pt x="242" y="1"/>
                    <a:pt x="2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72"/>
            <p:cNvSpPr/>
            <p:nvPr/>
          </p:nvSpPr>
          <p:spPr>
            <a:xfrm>
              <a:off x="5161383" y="3060132"/>
              <a:ext cx="769568" cy="517484"/>
            </a:xfrm>
            <a:custGeom>
              <a:rect b="b" l="l" r="r" t="t"/>
              <a:pathLst>
                <a:path extrusionOk="0" h="29224" w="43460">
                  <a:moveTo>
                    <a:pt x="23785" y="0"/>
                  </a:moveTo>
                  <a:cubicBezTo>
                    <a:pt x="16617" y="902"/>
                    <a:pt x="7168" y="2181"/>
                    <a:pt x="0" y="3108"/>
                  </a:cubicBezTo>
                  <a:cubicBezTo>
                    <a:pt x="14060" y="11679"/>
                    <a:pt x="29023" y="21203"/>
                    <a:pt x="43384" y="29223"/>
                  </a:cubicBezTo>
                  <a:lnTo>
                    <a:pt x="43459" y="23534"/>
                  </a:lnTo>
                  <a:cubicBezTo>
                    <a:pt x="43459" y="23534"/>
                    <a:pt x="30326" y="8121"/>
                    <a:pt x="2378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72"/>
            <p:cNvSpPr/>
            <p:nvPr/>
          </p:nvSpPr>
          <p:spPr>
            <a:xfrm>
              <a:off x="5158709" y="3115151"/>
              <a:ext cx="782441" cy="503743"/>
            </a:xfrm>
            <a:custGeom>
              <a:rect b="b" l="l" r="r" t="t"/>
              <a:pathLst>
                <a:path extrusionOk="0" h="28448" w="44187">
                  <a:moveTo>
                    <a:pt x="151" y="1"/>
                  </a:moveTo>
                  <a:lnTo>
                    <a:pt x="1" y="1856"/>
                  </a:lnTo>
                  <a:lnTo>
                    <a:pt x="43485" y="28447"/>
                  </a:lnTo>
                  <a:lnTo>
                    <a:pt x="44187" y="26442"/>
                  </a:lnTo>
                  <a:lnTo>
                    <a:pt x="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2"/>
            <p:cNvSpPr/>
            <p:nvPr/>
          </p:nvSpPr>
          <p:spPr>
            <a:xfrm>
              <a:off x="5363753" y="3119578"/>
              <a:ext cx="515271" cy="365288"/>
            </a:xfrm>
            <a:custGeom>
              <a:rect b="b" l="l" r="r" t="t"/>
              <a:pathLst>
                <a:path extrusionOk="0" h="20629" w="29099">
                  <a:moveTo>
                    <a:pt x="208" y="1"/>
                  </a:moveTo>
                  <a:cubicBezTo>
                    <a:pt x="147" y="1"/>
                    <a:pt x="83" y="28"/>
                    <a:pt x="51" y="77"/>
                  </a:cubicBezTo>
                  <a:cubicBezTo>
                    <a:pt x="1" y="177"/>
                    <a:pt x="26" y="277"/>
                    <a:pt x="101" y="327"/>
                  </a:cubicBezTo>
                  <a:lnTo>
                    <a:pt x="28798" y="20603"/>
                  </a:lnTo>
                  <a:lnTo>
                    <a:pt x="28898" y="20628"/>
                  </a:lnTo>
                  <a:cubicBezTo>
                    <a:pt x="28948" y="20628"/>
                    <a:pt x="29024" y="20603"/>
                    <a:pt x="29049" y="20553"/>
                  </a:cubicBezTo>
                  <a:cubicBezTo>
                    <a:pt x="29099" y="20478"/>
                    <a:pt x="29099" y="20353"/>
                    <a:pt x="28998" y="20302"/>
                  </a:cubicBezTo>
                  <a:lnTo>
                    <a:pt x="302" y="27"/>
                  </a:lnTo>
                  <a:cubicBezTo>
                    <a:pt x="275" y="9"/>
                    <a:pt x="242" y="1"/>
                    <a:pt x="2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2"/>
            <p:cNvSpPr/>
            <p:nvPr/>
          </p:nvSpPr>
          <p:spPr>
            <a:xfrm>
              <a:off x="5500461" y="3142085"/>
              <a:ext cx="204167" cy="152833"/>
            </a:xfrm>
            <a:custGeom>
              <a:rect b="b" l="l" r="r" t="t"/>
              <a:pathLst>
                <a:path extrusionOk="0" h="8631" w="11530">
                  <a:moveTo>
                    <a:pt x="203" y="1"/>
                  </a:moveTo>
                  <a:cubicBezTo>
                    <a:pt x="147" y="1"/>
                    <a:pt x="94" y="25"/>
                    <a:pt x="50" y="84"/>
                  </a:cubicBezTo>
                  <a:cubicBezTo>
                    <a:pt x="0" y="159"/>
                    <a:pt x="25" y="259"/>
                    <a:pt x="100" y="335"/>
                  </a:cubicBezTo>
                  <a:lnTo>
                    <a:pt x="11228" y="8580"/>
                  </a:lnTo>
                  <a:cubicBezTo>
                    <a:pt x="11253" y="8605"/>
                    <a:pt x="11278" y="8630"/>
                    <a:pt x="11329" y="8630"/>
                  </a:cubicBezTo>
                  <a:cubicBezTo>
                    <a:pt x="11379" y="8630"/>
                    <a:pt x="11429" y="8605"/>
                    <a:pt x="11479" y="8555"/>
                  </a:cubicBezTo>
                  <a:cubicBezTo>
                    <a:pt x="11529" y="8480"/>
                    <a:pt x="11529" y="8355"/>
                    <a:pt x="11429" y="8305"/>
                  </a:cubicBezTo>
                  <a:lnTo>
                    <a:pt x="326" y="34"/>
                  </a:lnTo>
                  <a:cubicBezTo>
                    <a:pt x="284" y="13"/>
                    <a:pt x="243" y="1"/>
                    <a:pt x="2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72"/>
            <p:cNvSpPr/>
            <p:nvPr/>
          </p:nvSpPr>
          <p:spPr>
            <a:xfrm>
              <a:off x="5412132" y="2196279"/>
              <a:ext cx="2041940" cy="1145215"/>
            </a:xfrm>
            <a:custGeom>
              <a:rect b="b" l="l" r="r" t="t"/>
              <a:pathLst>
                <a:path extrusionOk="0" h="64674" w="115315">
                  <a:moveTo>
                    <a:pt x="86303" y="0"/>
                  </a:moveTo>
                  <a:cubicBezTo>
                    <a:pt x="86241" y="0"/>
                    <a:pt x="86179" y="4"/>
                    <a:pt x="86116" y="11"/>
                  </a:cubicBezTo>
                  <a:lnTo>
                    <a:pt x="853" y="10989"/>
                  </a:lnTo>
                  <a:cubicBezTo>
                    <a:pt x="301" y="11039"/>
                    <a:pt x="1" y="11615"/>
                    <a:pt x="226" y="12116"/>
                  </a:cubicBezTo>
                  <a:lnTo>
                    <a:pt x="26968" y="64673"/>
                  </a:lnTo>
                  <a:lnTo>
                    <a:pt x="114312" y="55174"/>
                  </a:lnTo>
                  <a:lnTo>
                    <a:pt x="115315" y="53044"/>
                  </a:lnTo>
                  <a:lnTo>
                    <a:pt x="87720" y="838"/>
                  </a:lnTo>
                  <a:cubicBezTo>
                    <a:pt x="87448" y="317"/>
                    <a:pt x="86889" y="0"/>
                    <a:pt x="86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72"/>
            <p:cNvSpPr/>
            <p:nvPr/>
          </p:nvSpPr>
          <p:spPr>
            <a:xfrm>
              <a:off x="5457412" y="2412247"/>
              <a:ext cx="463334" cy="889749"/>
            </a:xfrm>
            <a:custGeom>
              <a:rect b="b" l="l" r="r" t="t"/>
              <a:pathLst>
                <a:path extrusionOk="0" h="50247" w="26166">
                  <a:moveTo>
                    <a:pt x="208" y="0"/>
                  </a:moveTo>
                  <a:cubicBezTo>
                    <a:pt x="181" y="0"/>
                    <a:pt x="153" y="7"/>
                    <a:pt x="125" y="21"/>
                  </a:cubicBezTo>
                  <a:cubicBezTo>
                    <a:pt x="50" y="71"/>
                    <a:pt x="0" y="196"/>
                    <a:pt x="50" y="271"/>
                  </a:cubicBezTo>
                  <a:lnTo>
                    <a:pt x="25790" y="50146"/>
                  </a:lnTo>
                  <a:cubicBezTo>
                    <a:pt x="25815" y="50196"/>
                    <a:pt x="25890" y="50246"/>
                    <a:pt x="25940" y="50246"/>
                  </a:cubicBezTo>
                  <a:lnTo>
                    <a:pt x="26040" y="50221"/>
                  </a:lnTo>
                  <a:cubicBezTo>
                    <a:pt x="26115" y="50171"/>
                    <a:pt x="26166" y="50046"/>
                    <a:pt x="26115" y="49971"/>
                  </a:cubicBezTo>
                  <a:lnTo>
                    <a:pt x="376" y="96"/>
                  </a:lnTo>
                  <a:cubicBezTo>
                    <a:pt x="340" y="42"/>
                    <a:pt x="278" y="0"/>
                    <a:pt x="2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2"/>
            <p:cNvSpPr/>
            <p:nvPr/>
          </p:nvSpPr>
          <p:spPr>
            <a:xfrm>
              <a:off x="5457855" y="2228296"/>
              <a:ext cx="1949171" cy="1073694"/>
            </a:xfrm>
            <a:custGeom>
              <a:rect b="b" l="l" r="r" t="t"/>
              <a:pathLst>
                <a:path extrusionOk="0" h="60635" w="110076">
                  <a:moveTo>
                    <a:pt x="83425" y="1"/>
                  </a:moveTo>
                  <a:cubicBezTo>
                    <a:pt x="83412" y="1"/>
                    <a:pt x="83398" y="3"/>
                    <a:pt x="83384" y="8"/>
                  </a:cubicBezTo>
                  <a:lnTo>
                    <a:pt x="176" y="10384"/>
                  </a:lnTo>
                  <a:cubicBezTo>
                    <a:pt x="75" y="10409"/>
                    <a:pt x="0" y="10509"/>
                    <a:pt x="0" y="10609"/>
                  </a:cubicBezTo>
                  <a:cubicBezTo>
                    <a:pt x="22" y="10696"/>
                    <a:pt x="100" y="10764"/>
                    <a:pt x="186" y="10764"/>
                  </a:cubicBezTo>
                  <a:cubicBezTo>
                    <a:pt x="199" y="10764"/>
                    <a:pt x="213" y="10763"/>
                    <a:pt x="226" y="10759"/>
                  </a:cubicBezTo>
                  <a:lnTo>
                    <a:pt x="83284" y="383"/>
                  </a:lnTo>
                  <a:lnTo>
                    <a:pt x="109575" y="49481"/>
                  </a:lnTo>
                  <a:lnTo>
                    <a:pt x="25890" y="60258"/>
                  </a:lnTo>
                  <a:cubicBezTo>
                    <a:pt x="25790" y="60258"/>
                    <a:pt x="25740" y="60359"/>
                    <a:pt x="25740" y="60459"/>
                  </a:cubicBezTo>
                  <a:cubicBezTo>
                    <a:pt x="25765" y="60559"/>
                    <a:pt x="25840" y="60634"/>
                    <a:pt x="25915" y="60634"/>
                  </a:cubicBezTo>
                  <a:lnTo>
                    <a:pt x="25940" y="60634"/>
                  </a:lnTo>
                  <a:lnTo>
                    <a:pt x="109900" y="49832"/>
                  </a:lnTo>
                  <a:cubicBezTo>
                    <a:pt x="109951" y="49807"/>
                    <a:pt x="110001" y="49782"/>
                    <a:pt x="110051" y="49732"/>
                  </a:cubicBezTo>
                  <a:cubicBezTo>
                    <a:pt x="110076" y="49657"/>
                    <a:pt x="110076" y="49607"/>
                    <a:pt x="110051" y="49557"/>
                  </a:cubicBezTo>
                  <a:lnTo>
                    <a:pt x="83559" y="83"/>
                  </a:lnTo>
                  <a:cubicBezTo>
                    <a:pt x="83539" y="42"/>
                    <a:pt x="83485" y="1"/>
                    <a:pt x="834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2"/>
            <p:cNvSpPr/>
            <p:nvPr/>
          </p:nvSpPr>
          <p:spPr>
            <a:xfrm>
              <a:off x="5670442" y="2440562"/>
              <a:ext cx="588491" cy="750922"/>
            </a:xfrm>
            <a:custGeom>
              <a:rect b="b" l="l" r="r" t="t"/>
              <a:pathLst>
                <a:path extrusionOk="0" h="42407" w="33234">
                  <a:moveTo>
                    <a:pt x="12908" y="1"/>
                  </a:moveTo>
                  <a:lnTo>
                    <a:pt x="0" y="1680"/>
                  </a:lnTo>
                  <a:lnTo>
                    <a:pt x="19950" y="42407"/>
                  </a:lnTo>
                  <a:lnTo>
                    <a:pt x="33233" y="40703"/>
                  </a:lnTo>
                  <a:lnTo>
                    <a:pt x="129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2"/>
            <p:cNvSpPr/>
            <p:nvPr/>
          </p:nvSpPr>
          <p:spPr>
            <a:xfrm>
              <a:off x="5960698" y="2426803"/>
              <a:ext cx="406971" cy="727406"/>
            </a:xfrm>
            <a:custGeom>
              <a:rect b="b" l="l" r="r" t="t"/>
              <a:pathLst>
                <a:path extrusionOk="0" h="41079" w="22983">
                  <a:moveTo>
                    <a:pt x="2657" y="1"/>
                  </a:moveTo>
                  <a:lnTo>
                    <a:pt x="0" y="326"/>
                  </a:lnTo>
                  <a:lnTo>
                    <a:pt x="19975" y="41079"/>
                  </a:lnTo>
                  <a:lnTo>
                    <a:pt x="22983" y="40678"/>
                  </a:lnTo>
                  <a:lnTo>
                    <a:pt x="26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2"/>
            <p:cNvSpPr/>
            <p:nvPr/>
          </p:nvSpPr>
          <p:spPr>
            <a:xfrm>
              <a:off x="5495573" y="2402756"/>
              <a:ext cx="62153" cy="81756"/>
            </a:xfrm>
            <a:custGeom>
              <a:rect b="b" l="l" r="r" t="t"/>
              <a:pathLst>
                <a:path extrusionOk="0" h="4617" w="3510">
                  <a:moveTo>
                    <a:pt x="3148" y="0"/>
                  </a:moveTo>
                  <a:cubicBezTo>
                    <a:pt x="3135" y="0"/>
                    <a:pt x="3121" y="2"/>
                    <a:pt x="3108" y="5"/>
                  </a:cubicBezTo>
                  <a:cubicBezTo>
                    <a:pt x="3008" y="5"/>
                    <a:pt x="2933" y="105"/>
                    <a:pt x="2933" y="206"/>
                  </a:cubicBezTo>
                  <a:cubicBezTo>
                    <a:pt x="3133" y="2060"/>
                    <a:pt x="2081" y="3564"/>
                    <a:pt x="151" y="4266"/>
                  </a:cubicBezTo>
                  <a:cubicBezTo>
                    <a:pt x="51" y="4291"/>
                    <a:pt x="0" y="4391"/>
                    <a:pt x="26" y="4491"/>
                  </a:cubicBezTo>
                  <a:cubicBezTo>
                    <a:pt x="76" y="4567"/>
                    <a:pt x="126" y="4617"/>
                    <a:pt x="201" y="4617"/>
                  </a:cubicBezTo>
                  <a:lnTo>
                    <a:pt x="276" y="4617"/>
                  </a:lnTo>
                  <a:cubicBezTo>
                    <a:pt x="2381" y="3865"/>
                    <a:pt x="3509" y="2211"/>
                    <a:pt x="3309" y="156"/>
                  </a:cubicBezTo>
                  <a:cubicBezTo>
                    <a:pt x="3309" y="69"/>
                    <a:pt x="3233" y="0"/>
                    <a:pt x="31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2"/>
            <p:cNvSpPr/>
            <p:nvPr/>
          </p:nvSpPr>
          <p:spPr>
            <a:xfrm>
              <a:off x="5881701" y="3221577"/>
              <a:ext cx="132700" cy="62242"/>
            </a:xfrm>
            <a:custGeom>
              <a:rect b="b" l="l" r="r" t="t"/>
              <a:pathLst>
                <a:path extrusionOk="0" h="3515" w="7494">
                  <a:moveTo>
                    <a:pt x="2484" y="1"/>
                  </a:moveTo>
                  <a:cubicBezTo>
                    <a:pt x="1674" y="1"/>
                    <a:pt x="865" y="172"/>
                    <a:pt x="125" y="507"/>
                  </a:cubicBezTo>
                  <a:cubicBezTo>
                    <a:pt x="50" y="557"/>
                    <a:pt x="0" y="683"/>
                    <a:pt x="50" y="758"/>
                  </a:cubicBezTo>
                  <a:cubicBezTo>
                    <a:pt x="87" y="831"/>
                    <a:pt x="150" y="878"/>
                    <a:pt x="221" y="878"/>
                  </a:cubicBezTo>
                  <a:cubicBezTo>
                    <a:pt x="247" y="878"/>
                    <a:pt x="274" y="872"/>
                    <a:pt x="301" y="858"/>
                  </a:cubicBezTo>
                  <a:cubicBezTo>
                    <a:pt x="974" y="536"/>
                    <a:pt x="1733" y="370"/>
                    <a:pt x="2491" y="370"/>
                  </a:cubicBezTo>
                  <a:cubicBezTo>
                    <a:pt x="3088" y="370"/>
                    <a:pt x="3684" y="473"/>
                    <a:pt x="4236" y="683"/>
                  </a:cubicBezTo>
                  <a:cubicBezTo>
                    <a:pt x="5514" y="1159"/>
                    <a:pt x="6592" y="2187"/>
                    <a:pt x="7118" y="3415"/>
                  </a:cubicBezTo>
                  <a:cubicBezTo>
                    <a:pt x="7143" y="3490"/>
                    <a:pt x="7218" y="3515"/>
                    <a:pt x="7293" y="3515"/>
                  </a:cubicBezTo>
                  <a:lnTo>
                    <a:pt x="7369" y="3515"/>
                  </a:lnTo>
                  <a:cubicBezTo>
                    <a:pt x="7469" y="3465"/>
                    <a:pt x="7494" y="3364"/>
                    <a:pt x="7469" y="3264"/>
                  </a:cubicBezTo>
                  <a:cubicBezTo>
                    <a:pt x="6867" y="1911"/>
                    <a:pt x="5739" y="858"/>
                    <a:pt x="4386" y="332"/>
                  </a:cubicBezTo>
                  <a:cubicBezTo>
                    <a:pt x="3775" y="110"/>
                    <a:pt x="3129" y="1"/>
                    <a:pt x="24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2"/>
            <p:cNvSpPr/>
            <p:nvPr/>
          </p:nvSpPr>
          <p:spPr>
            <a:xfrm>
              <a:off x="7277501" y="3014321"/>
              <a:ext cx="79011" cy="107060"/>
            </a:xfrm>
            <a:custGeom>
              <a:rect b="b" l="l" r="r" t="t"/>
              <a:pathLst>
                <a:path extrusionOk="0" h="6046" w="4462">
                  <a:moveTo>
                    <a:pt x="4299" y="1"/>
                  </a:moveTo>
                  <a:cubicBezTo>
                    <a:pt x="4287" y="1"/>
                    <a:pt x="4274" y="2"/>
                    <a:pt x="4261" y="6"/>
                  </a:cubicBezTo>
                  <a:cubicBezTo>
                    <a:pt x="2908" y="106"/>
                    <a:pt x="1605" y="883"/>
                    <a:pt x="878" y="2036"/>
                  </a:cubicBezTo>
                  <a:cubicBezTo>
                    <a:pt x="151" y="3164"/>
                    <a:pt x="1" y="4667"/>
                    <a:pt x="477" y="5921"/>
                  </a:cubicBezTo>
                  <a:cubicBezTo>
                    <a:pt x="502" y="5996"/>
                    <a:pt x="577" y="6046"/>
                    <a:pt x="652" y="6046"/>
                  </a:cubicBezTo>
                  <a:lnTo>
                    <a:pt x="727" y="6046"/>
                  </a:lnTo>
                  <a:cubicBezTo>
                    <a:pt x="803" y="5996"/>
                    <a:pt x="853" y="5895"/>
                    <a:pt x="828" y="5795"/>
                  </a:cubicBezTo>
                  <a:cubicBezTo>
                    <a:pt x="402" y="4642"/>
                    <a:pt x="527" y="3264"/>
                    <a:pt x="1204" y="2211"/>
                  </a:cubicBezTo>
                  <a:cubicBezTo>
                    <a:pt x="1855" y="1184"/>
                    <a:pt x="3058" y="457"/>
                    <a:pt x="4286" y="357"/>
                  </a:cubicBezTo>
                  <a:cubicBezTo>
                    <a:pt x="4387" y="357"/>
                    <a:pt x="4462" y="281"/>
                    <a:pt x="4462" y="156"/>
                  </a:cubicBezTo>
                  <a:cubicBezTo>
                    <a:pt x="4440" y="69"/>
                    <a:pt x="4380" y="1"/>
                    <a:pt x="42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72"/>
            <p:cNvSpPr/>
            <p:nvPr/>
          </p:nvSpPr>
          <p:spPr>
            <a:xfrm>
              <a:off x="6826578" y="2241825"/>
              <a:ext cx="150478" cy="70494"/>
            </a:xfrm>
            <a:custGeom>
              <a:rect b="b" l="l" r="r" t="t"/>
              <a:pathLst>
                <a:path extrusionOk="0" h="3981" w="8498">
                  <a:moveTo>
                    <a:pt x="209" y="0"/>
                  </a:moveTo>
                  <a:cubicBezTo>
                    <a:pt x="182" y="0"/>
                    <a:pt x="154" y="6"/>
                    <a:pt x="126" y="20"/>
                  </a:cubicBezTo>
                  <a:cubicBezTo>
                    <a:pt x="51" y="71"/>
                    <a:pt x="1" y="171"/>
                    <a:pt x="51" y="271"/>
                  </a:cubicBezTo>
                  <a:cubicBezTo>
                    <a:pt x="1479" y="3003"/>
                    <a:pt x="3911" y="3980"/>
                    <a:pt x="6191" y="3980"/>
                  </a:cubicBezTo>
                  <a:cubicBezTo>
                    <a:pt x="6943" y="3980"/>
                    <a:pt x="7670" y="3855"/>
                    <a:pt x="8347" y="3680"/>
                  </a:cubicBezTo>
                  <a:cubicBezTo>
                    <a:pt x="8447" y="3655"/>
                    <a:pt x="8497" y="3554"/>
                    <a:pt x="8472" y="3479"/>
                  </a:cubicBezTo>
                  <a:cubicBezTo>
                    <a:pt x="8450" y="3392"/>
                    <a:pt x="8372" y="3324"/>
                    <a:pt x="8286" y="3324"/>
                  </a:cubicBezTo>
                  <a:cubicBezTo>
                    <a:pt x="8273" y="3324"/>
                    <a:pt x="8260" y="3325"/>
                    <a:pt x="8246" y="3329"/>
                  </a:cubicBezTo>
                  <a:cubicBezTo>
                    <a:pt x="7599" y="3495"/>
                    <a:pt x="6901" y="3592"/>
                    <a:pt x="6191" y="3592"/>
                  </a:cubicBezTo>
                  <a:cubicBezTo>
                    <a:pt x="4014" y="3592"/>
                    <a:pt x="1718" y="2684"/>
                    <a:pt x="377" y="96"/>
                  </a:cubicBezTo>
                  <a:cubicBezTo>
                    <a:pt x="341" y="41"/>
                    <a:pt x="278"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72"/>
            <p:cNvSpPr/>
            <p:nvPr/>
          </p:nvSpPr>
          <p:spPr>
            <a:xfrm>
              <a:off x="5170255" y="3536798"/>
              <a:ext cx="731833" cy="254740"/>
            </a:xfrm>
            <a:custGeom>
              <a:rect b="b" l="l" r="r" t="t"/>
              <a:pathLst>
                <a:path extrusionOk="0" h="14386" w="41329">
                  <a:moveTo>
                    <a:pt x="745" y="1"/>
                  </a:moveTo>
                  <a:cubicBezTo>
                    <a:pt x="478" y="1"/>
                    <a:pt x="243" y="203"/>
                    <a:pt x="201" y="476"/>
                  </a:cubicBezTo>
                  <a:cubicBezTo>
                    <a:pt x="151" y="726"/>
                    <a:pt x="101" y="1027"/>
                    <a:pt x="51" y="1253"/>
                  </a:cubicBezTo>
                  <a:cubicBezTo>
                    <a:pt x="0" y="1528"/>
                    <a:pt x="176" y="1804"/>
                    <a:pt x="427" y="1879"/>
                  </a:cubicBezTo>
                  <a:lnTo>
                    <a:pt x="39951" y="14386"/>
                  </a:lnTo>
                  <a:lnTo>
                    <a:pt x="41329" y="12506"/>
                  </a:lnTo>
                  <a:lnTo>
                    <a:pt x="903" y="25"/>
                  </a:lnTo>
                  <a:cubicBezTo>
                    <a:pt x="850" y="8"/>
                    <a:pt x="796" y="1"/>
                    <a:pt x="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2"/>
            <p:cNvSpPr/>
            <p:nvPr/>
          </p:nvSpPr>
          <p:spPr>
            <a:xfrm>
              <a:off x="5877699" y="3135126"/>
              <a:ext cx="1610568" cy="656399"/>
            </a:xfrm>
            <a:custGeom>
              <a:rect b="b" l="l" r="r" t="t"/>
              <a:pathLst>
                <a:path extrusionOk="0" h="37069" w="90954">
                  <a:moveTo>
                    <a:pt x="89049" y="1"/>
                  </a:moveTo>
                  <a:lnTo>
                    <a:pt x="552" y="11379"/>
                  </a:lnTo>
                  <a:cubicBezTo>
                    <a:pt x="2106" y="15414"/>
                    <a:pt x="2883" y="20252"/>
                    <a:pt x="2883" y="24437"/>
                  </a:cubicBezTo>
                  <a:cubicBezTo>
                    <a:pt x="2883" y="29024"/>
                    <a:pt x="2031" y="33685"/>
                    <a:pt x="1" y="37069"/>
                  </a:cubicBezTo>
                  <a:lnTo>
                    <a:pt x="84061" y="26267"/>
                  </a:lnTo>
                  <a:cubicBezTo>
                    <a:pt x="89675" y="25540"/>
                    <a:pt x="90953" y="18171"/>
                    <a:pt x="90803" y="14262"/>
                  </a:cubicBezTo>
                  <a:cubicBezTo>
                    <a:pt x="90653" y="9500"/>
                    <a:pt x="90277" y="4236"/>
                    <a:pt x="890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2"/>
            <p:cNvSpPr/>
            <p:nvPr/>
          </p:nvSpPr>
          <p:spPr>
            <a:xfrm>
              <a:off x="6306876" y="3323929"/>
              <a:ext cx="825488" cy="270624"/>
            </a:xfrm>
            <a:custGeom>
              <a:rect b="b" l="l" r="r" t="t"/>
              <a:pathLst>
                <a:path extrusionOk="0" h="15283" w="46618">
                  <a:moveTo>
                    <a:pt x="31231" y="1"/>
                  </a:moveTo>
                  <a:cubicBezTo>
                    <a:pt x="28490" y="1"/>
                    <a:pt x="25508" y="190"/>
                    <a:pt x="22406" y="592"/>
                  </a:cubicBezTo>
                  <a:cubicBezTo>
                    <a:pt x="9800" y="2196"/>
                    <a:pt x="0" y="6682"/>
                    <a:pt x="502" y="10567"/>
                  </a:cubicBezTo>
                  <a:cubicBezTo>
                    <a:pt x="880" y="13517"/>
                    <a:pt x="7023" y="15283"/>
                    <a:pt x="15421" y="15283"/>
                  </a:cubicBezTo>
                  <a:cubicBezTo>
                    <a:pt x="18152" y="15283"/>
                    <a:pt x="21123" y="15096"/>
                    <a:pt x="24211" y="14702"/>
                  </a:cubicBezTo>
                  <a:cubicBezTo>
                    <a:pt x="36817" y="13073"/>
                    <a:pt x="46617" y="8612"/>
                    <a:pt x="46116" y="4702"/>
                  </a:cubicBezTo>
                  <a:cubicBezTo>
                    <a:pt x="45738" y="1775"/>
                    <a:pt x="39611" y="1"/>
                    <a:pt x="312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72"/>
            <p:cNvSpPr/>
            <p:nvPr/>
          </p:nvSpPr>
          <p:spPr>
            <a:xfrm>
              <a:off x="6015735" y="3289469"/>
              <a:ext cx="51493" cy="478103"/>
            </a:xfrm>
            <a:custGeom>
              <a:rect b="b" l="l" r="r" t="t"/>
              <a:pathLst>
                <a:path extrusionOk="0" h="27000" w="2908">
                  <a:moveTo>
                    <a:pt x="327" y="0"/>
                  </a:moveTo>
                  <a:cubicBezTo>
                    <a:pt x="310" y="0"/>
                    <a:pt x="293" y="2"/>
                    <a:pt x="276" y="7"/>
                  </a:cubicBezTo>
                  <a:cubicBezTo>
                    <a:pt x="175" y="32"/>
                    <a:pt x="125" y="132"/>
                    <a:pt x="150" y="232"/>
                  </a:cubicBezTo>
                  <a:cubicBezTo>
                    <a:pt x="2531" y="8653"/>
                    <a:pt x="2506" y="18328"/>
                    <a:pt x="25" y="26774"/>
                  </a:cubicBezTo>
                  <a:cubicBezTo>
                    <a:pt x="0" y="26874"/>
                    <a:pt x="50" y="26974"/>
                    <a:pt x="150" y="26999"/>
                  </a:cubicBezTo>
                  <a:lnTo>
                    <a:pt x="201" y="26999"/>
                  </a:lnTo>
                  <a:cubicBezTo>
                    <a:pt x="276" y="26999"/>
                    <a:pt x="351" y="26949"/>
                    <a:pt x="376" y="26874"/>
                  </a:cubicBezTo>
                  <a:cubicBezTo>
                    <a:pt x="2857" y="18353"/>
                    <a:pt x="2907" y="8603"/>
                    <a:pt x="501" y="132"/>
                  </a:cubicBezTo>
                  <a:cubicBezTo>
                    <a:pt x="481" y="49"/>
                    <a:pt x="408" y="0"/>
                    <a:pt x="3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2"/>
            <p:cNvSpPr/>
            <p:nvPr/>
          </p:nvSpPr>
          <p:spPr>
            <a:xfrm>
              <a:off x="6106260" y="3284582"/>
              <a:ext cx="51068" cy="478545"/>
            </a:xfrm>
            <a:custGeom>
              <a:rect b="b" l="l" r="r" t="t"/>
              <a:pathLst>
                <a:path extrusionOk="0" h="27025" w="2884">
                  <a:moveTo>
                    <a:pt x="317" y="1"/>
                  </a:moveTo>
                  <a:cubicBezTo>
                    <a:pt x="303" y="1"/>
                    <a:pt x="289" y="3"/>
                    <a:pt x="277" y="7"/>
                  </a:cubicBezTo>
                  <a:cubicBezTo>
                    <a:pt x="176" y="32"/>
                    <a:pt x="126" y="132"/>
                    <a:pt x="151" y="233"/>
                  </a:cubicBezTo>
                  <a:cubicBezTo>
                    <a:pt x="2532" y="8654"/>
                    <a:pt x="2482" y="18328"/>
                    <a:pt x="26" y="26774"/>
                  </a:cubicBezTo>
                  <a:cubicBezTo>
                    <a:pt x="1" y="26874"/>
                    <a:pt x="51" y="26975"/>
                    <a:pt x="151" y="27000"/>
                  </a:cubicBezTo>
                  <a:lnTo>
                    <a:pt x="201" y="27025"/>
                  </a:lnTo>
                  <a:cubicBezTo>
                    <a:pt x="277" y="27025"/>
                    <a:pt x="352" y="26975"/>
                    <a:pt x="352" y="26874"/>
                  </a:cubicBezTo>
                  <a:cubicBezTo>
                    <a:pt x="2833" y="18378"/>
                    <a:pt x="2883" y="8604"/>
                    <a:pt x="477" y="132"/>
                  </a:cubicBezTo>
                  <a:cubicBezTo>
                    <a:pt x="456" y="49"/>
                    <a:pt x="384" y="1"/>
                    <a:pt x="3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2"/>
            <p:cNvSpPr/>
            <p:nvPr/>
          </p:nvSpPr>
          <p:spPr>
            <a:xfrm>
              <a:off x="7233566" y="3132806"/>
              <a:ext cx="51493" cy="478102"/>
            </a:xfrm>
            <a:custGeom>
              <a:rect b="b" l="l" r="r" t="t"/>
              <a:pathLst>
                <a:path extrusionOk="0" h="27000" w="2908">
                  <a:moveTo>
                    <a:pt x="327" y="0"/>
                  </a:moveTo>
                  <a:cubicBezTo>
                    <a:pt x="310" y="0"/>
                    <a:pt x="293" y="2"/>
                    <a:pt x="276" y="7"/>
                  </a:cubicBezTo>
                  <a:cubicBezTo>
                    <a:pt x="201" y="32"/>
                    <a:pt x="126" y="132"/>
                    <a:pt x="151" y="232"/>
                  </a:cubicBezTo>
                  <a:cubicBezTo>
                    <a:pt x="2557" y="8653"/>
                    <a:pt x="2507" y="18327"/>
                    <a:pt x="25" y="26774"/>
                  </a:cubicBezTo>
                  <a:cubicBezTo>
                    <a:pt x="0" y="26874"/>
                    <a:pt x="76" y="26974"/>
                    <a:pt x="151" y="26999"/>
                  </a:cubicBezTo>
                  <a:lnTo>
                    <a:pt x="201" y="26999"/>
                  </a:lnTo>
                  <a:cubicBezTo>
                    <a:pt x="276" y="26999"/>
                    <a:pt x="351" y="26949"/>
                    <a:pt x="376" y="26874"/>
                  </a:cubicBezTo>
                  <a:cubicBezTo>
                    <a:pt x="2858" y="18352"/>
                    <a:pt x="2908" y="8603"/>
                    <a:pt x="502" y="132"/>
                  </a:cubicBezTo>
                  <a:cubicBezTo>
                    <a:pt x="481" y="49"/>
                    <a:pt x="408" y="0"/>
                    <a:pt x="3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2"/>
            <p:cNvSpPr/>
            <p:nvPr/>
          </p:nvSpPr>
          <p:spPr>
            <a:xfrm>
              <a:off x="7324109" y="3127919"/>
              <a:ext cx="51051" cy="478103"/>
            </a:xfrm>
            <a:custGeom>
              <a:rect b="b" l="l" r="r" t="t"/>
              <a:pathLst>
                <a:path extrusionOk="0" h="27000" w="2883">
                  <a:moveTo>
                    <a:pt x="325" y="0"/>
                  </a:moveTo>
                  <a:cubicBezTo>
                    <a:pt x="310" y="0"/>
                    <a:pt x="293" y="3"/>
                    <a:pt x="276" y="7"/>
                  </a:cubicBezTo>
                  <a:cubicBezTo>
                    <a:pt x="176" y="32"/>
                    <a:pt x="125" y="132"/>
                    <a:pt x="151" y="232"/>
                  </a:cubicBezTo>
                  <a:cubicBezTo>
                    <a:pt x="2532" y="8653"/>
                    <a:pt x="2481" y="18328"/>
                    <a:pt x="25" y="26774"/>
                  </a:cubicBezTo>
                  <a:cubicBezTo>
                    <a:pt x="0" y="26874"/>
                    <a:pt x="50" y="26974"/>
                    <a:pt x="151" y="26999"/>
                  </a:cubicBezTo>
                  <a:lnTo>
                    <a:pt x="201" y="26999"/>
                  </a:lnTo>
                  <a:cubicBezTo>
                    <a:pt x="276" y="26999"/>
                    <a:pt x="351" y="26949"/>
                    <a:pt x="376" y="26874"/>
                  </a:cubicBezTo>
                  <a:cubicBezTo>
                    <a:pt x="2857" y="18353"/>
                    <a:pt x="2882" y="8603"/>
                    <a:pt x="501" y="132"/>
                  </a:cubicBezTo>
                  <a:cubicBezTo>
                    <a:pt x="460" y="49"/>
                    <a:pt x="401" y="0"/>
                    <a:pt x="3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2"/>
            <p:cNvSpPr/>
            <p:nvPr/>
          </p:nvSpPr>
          <p:spPr>
            <a:xfrm>
              <a:off x="6611777" y="3304220"/>
              <a:ext cx="487310" cy="102101"/>
            </a:xfrm>
            <a:custGeom>
              <a:rect b="b" l="l" r="r" t="t"/>
              <a:pathLst>
                <a:path extrusionOk="0" h="5766" w="27520">
                  <a:moveTo>
                    <a:pt x="13760" y="1"/>
                  </a:moveTo>
                  <a:cubicBezTo>
                    <a:pt x="6166" y="1"/>
                    <a:pt x="0" y="1304"/>
                    <a:pt x="0" y="2883"/>
                  </a:cubicBezTo>
                  <a:cubicBezTo>
                    <a:pt x="0" y="4487"/>
                    <a:pt x="6166" y="5765"/>
                    <a:pt x="13760" y="5765"/>
                  </a:cubicBezTo>
                  <a:cubicBezTo>
                    <a:pt x="21354" y="5765"/>
                    <a:pt x="27519" y="4487"/>
                    <a:pt x="27519" y="2883"/>
                  </a:cubicBezTo>
                  <a:cubicBezTo>
                    <a:pt x="27519" y="1304"/>
                    <a:pt x="21354" y="1"/>
                    <a:pt x="13760" y="1"/>
                  </a:cubicBezTo>
                  <a:close/>
                </a:path>
              </a:pathLst>
            </a:custGeom>
            <a:solidFill>
              <a:srgbClr val="7418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2"/>
            <p:cNvSpPr/>
            <p:nvPr/>
          </p:nvSpPr>
          <p:spPr>
            <a:xfrm>
              <a:off x="6536322" y="3326851"/>
              <a:ext cx="634655" cy="551659"/>
            </a:xfrm>
            <a:custGeom>
              <a:rect b="b" l="l" r="r" t="t"/>
              <a:pathLst>
                <a:path extrusionOk="0" h="31154" w="35841">
                  <a:moveTo>
                    <a:pt x="17921" y="1"/>
                  </a:moveTo>
                  <a:cubicBezTo>
                    <a:pt x="8021" y="1"/>
                    <a:pt x="1" y="6993"/>
                    <a:pt x="1" y="15590"/>
                  </a:cubicBezTo>
                  <a:cubicBezTo>
                    <a:pt x="1" y="24187"/>
                    <a:pt x="8021" y="31154"/>
                    <a:pt x="17921" y="31154"/>
                  </a:cubicBezTo>
                  <a:cubicBezTo>
                    <a:pt x="27820" y="31154"/>
                    <a:pt x="35841" y="24187"/>
                    <a:pt x="35841" y="15590"/>
                  </a:cubicBezTo>
                  <a:cubicBezTo>
                    <a:pt x="35841" y="6993"/>
                    <a:pt x="27820" y="1"/>
                    <a:pt x="1792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2"/>
            <p:cNvSpPr/>
            <p:nvPr/>
          </p:nvSpPr>
          <p:spPr>
            <a:xfrm>
              <a:off x="6611777" y="3304220"/>
              <a:ext cx="487310" cy="102101"/>
            </a:xfrm>
            <a:custGeom>
              <a:rect b="b" l="l" r="r" t="t"/>
              <a:pathLst>
                <a:path extrusionOk="0" h="5766" w="27520">
                  <a:moveTo>
                    <a:pt x="13760" y="1"/>
                  </a:moveTo>
                  <a:cubicBezTo>
                    <a:pt x="6166" y="1"/>
                    <a:pt x="0" y="1304"/>
                    <a:pt x="0" y="2883"/>
                  </a:cubicBezTo>
                  <a:cubicBezTo>
                    <a:pt x="0" y="4487"/>
                    <a:pt x="6166" y="5765"/>
                    <a:pt x="13760" y="5765"/>
                  </a:cubicBezTo>
                  <a:cubicBezTo>
                    <a:pt x="21354" y="5765"/>
                    <a:pt x="27519" y="4487"/>
                    <a:pt x="27519" y="2883"/>
                  </a:cubicBezTo>
                  <a:cubicBezTo>
                    <a:pt x="27519" y="1304"/>
                    <a:pt x="21354" y="1"/>
                    <a:pt x="137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2"/>
            <p:cNvSpPr/>
            <p:nvPr/>
          </p:nvSpPr>
          <p:spPr>
            <a:xfrm>
              <a:off x="6675686" y="3325080"/>
              <a:ext cx="359498" cy="58594"/>
            </a:xfrm>
            <a:custGeom>
              <a:rect b="b" l="l" r="r" t="t"/>
              <a:pathLst>
                <a:path extrusionOk="0" h="3309" w="20302">
                  <a:moveTo>
                    <a:pt x="10151" y="1"/>
                  </a:moveTo>
                  <a:cubicBezTo>
                    <a:pt x="5013" y="1"/>
                    <a:pt x="777" y="878"/>
                    <a:pt x="0" y="2031"/>
                  </a:cubicBezTo>
                  <a:cubicBezTo>
                    <a:pt x="1955" y="2783"/>
                    <a:pt x="5765" y="3309"/>
                    <a:pt x="10151" y="3309"/>
                  </a:cubicBezTo>
                  <a:cubicBezTo>
                    <a:pt x="14537" y="3309"/>
                    <a:pt x="18371" y="2783"/>
                    <a:pt x="20301" y="2031"/>
                  </a:cubicBezTo>
                  <a:cubicBezTo>
                    <a:pt x="19549" y="878"/>
                    <a:pt x="15289" y="1"/>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2"/>
            <p:cNvSpPr/>
            <p:nvPr/>
          </p:nvSpPr>
          <p:spPr>
            <a:xfrm>
              <a:off x="6735593" y="1987785"/>
              <a:ext cx="853891" cy="1439797"/>
            </a:xfrm>
            <a:custGeom>
              <a:rect b="b" l="l" r="r" t="t"/>
              <a:pathLst>
                <a:path extrusionOk="0" h="81310" w="48222">
                  <a:moveTo>
                    <a:pt x="35152" y="1"/>
                  </a:moveTo>
                  <a:cubicBezTo>
                    <a:pt x="35005" y="1"/>
                    <a:pt x="34859" y="2"/>
                    <a:pt x="34713" y="5"/>
                  </a:cubicBezTo>
                  <a:cubicBezTo>
                    <a:pt x="26166" y="206"/>
                    <a:pt x="18422" y="5670"/>
                    <a:pt x="13811" y="12687"/>
                  </a:cubicBezTo>
                  <a:cubicBezTo>
                    <a:pt x="9199" y="19705"/>
                    <a:pt x="7269" y="28126"/>
                    <a:pt x="6242" y="36422"/>
                  </a:cubicBezTo>
                  <a:cubicBezTo>
                    <a:pt x="5414" y="43013"/>
                    <a:pt x="4988" y="49104"/>
                    <a:pt x="5013" y="55745"/>
                  </a:cubicBezTo>
                  <a:cubicBezTo>
                    <a:pt x="4562" y="52863"/>
                    <a:pt x="4111" y="49981"/>
                    <a:pt x="3635" y="47098"/>
                  </a:cubicBezTo>
                  <a:lnTo>
                    <a:pt x="3635" y="47098"/>
                  </a:lnTo>
                  <a:cubicBezTo>
                    <a:pt x="2883" y="54041"/>
                    <a:pt x="3184" y="61084"/>
                    <a:pt x="4487" y="67951"/>
                  </a:cubicBezTo>
                  <a:cubicBezTo>
                    <a:pt x="2633" y="62963"/>
                    <a:pt x="1129" y="57850"/>
                    <a:pt x="1" y="52637"/>
                  </a:cubicBezTo>
                  <a:lnTo>
                    <a:pt x="1" y="52637"/>
                  </a:lnTo>
                  <a:cubicBezTo>
                    <a:pt x="226" y="62387"/>
                    <a:pt x="3008" y="71911"/>
                    <a:pt x="5765" y="81309"/>
                  </a:cubicBezTo>
                  <a:cubicBezTo>
                    <a:pt x="10552" y="77399"/>
                    <a:pt x="15790" y="74567"/>
                    <a:pt x="20603" y="70658"/>
                  </a:cubicBezTo>
                  <a:lnTo>
                    <a:pt x="20603" y="70658"/>
                  </a:lnTo>
                  <a:cubicBezTo>
                    <a:pt x="18948" y="71409"/>
                    <a:pt x="17294" y="72186"/>
                    <a:pt x="15640" y="72938"/>
                  </a:cubicBezTo>
                  <a:cubicBezTo>
                    <a:pt x="17946" y="70683"/>
                    <a:pt x="20252" y="68427"/>
                    <a:pt x="22557" y="66171"/>
                  </a:cubicBezTo>
                  <a:lnTo>
                    <a:pt x="22557" y="66171"/>
                  </a:lnTo>
                  <a:cubicBezTo>
                    <a:pt x="20603" y="66823"/>
                    <a:pt x="18748" y="67725"/>
                    <a:pt x="17069" y="68903"/>
                  </a:cubicBezTo>
                  <a:cubicBezTo>
                    <a:pt x="21505" y="64718"/>
                    <a:pt x="25966" y="60532"/>
                    <a:pt x="30427" y="56347"/>
                  </a:cubicBezTo>
                  <a:lnTo>
                    <a:pt x="30427" y="56347"/>
                  </a:lnTo>
                  <a:cubicBezTo>
                    <a:pt x="27871" y="57073"/>
                    <a:pt x="25440" y="58352"/>
                    <a:pt x="23359" y="59956"/>
                  </a:cubicBezTo>
                  <a:cubicBezTo>
                    <a:pt x="31129" y="49830"/>
                    <a:pt x="38948" y="39605"/>
                    <a:pt x="44262" y="28051"/>
                  </a:cubicBezTo>
                  <a:cubicBezTo>
                    <a:pt x="45891" y="24517"/>
                    <a:pt x="47294" y="20833"/>
                    <a:pt x="47746" y="16998"/>
                  </a:cubicBezTo>
                  <a:cubicBezTo>
                    <a:pt x="48222" y="13163"/>
                    <a:pt x="47695" y="9103"/>
                    <a:pt x="45715" y="5745"/>
                  </a:cubicBezTo>
                  <a:cubicBezTo>
                    <a:pt x="44663" y="3940"/>
                    <a:pt x="43159" y="2336"/>
                    <a:pt x="41304" y="1334"/>
                  </a:cubicBezTo>
                  <a:cubicBezTo>
                    <a:pt x="39429" y="349"/>
                    <a:pt x="37269" y="1"/>
                    <a:pt x="351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2"/>
            <p:cNvSpPr/>
            <p:nvPr/>
          </p:nvSpPr>
          <p:spPr>
            <a:xfrm>
              <a:off x="6789302" y="2664693"/>
              <a:ext cx="311121" cy="855662"/>
            </a:xfrm>
            <a:custGeom>
              <a:rect b="b" l="l" r="r" t="t"/>
              <a:pathLst>
                <a:path extrusionOk="0" h="48322" w="17570">
                  <a:moveTo>
                    <a:pt x="17570" y="0"/>
                  </a:moveTo>
                  <a:lnTo>
                    <a:pt x="17570" y="0"/>
                  </a:lnTo>
                  <a:cubicBezTo>
                    <a:pt x="14186" y="7695"/>
                    <a:pt x="11028" y="15539"/>
                    <a:pt x="8096" y="23434"/>
                  </a:cubicBezTo>
                  <a:cubicBezTo>
                    <a:pt x="5163" y="31354"/>
                    <a:pt x="2407" y="39349"/>
                    <a:pt x="1" y="47469"/>
                  </a:cubicBezTo>
                  <a:lnTo>
                    <a:pt x="3334" y="48321"/>
                  </a:lnTo>
                  <a:cubicBezTo>
                    <a:pt x="5138" y="40151"/>
                    <a:pt x="7344" y="32031"/>
                    <a:pt x="9725" y="23985"/>
                  </a:cubicBezTo>
                  <a:cubicBezTo>
                    <a:pt x="12106" y="15915"/>
                    <a:pt x="14712" y="7920"/>
                    <a:pt x="17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2"/>
            <p:cNvSpPr/>
            <p:nvPr/>
          </p:nvSpPr>
          <p:spPr>
            <a:xfrm>
              <a:off x="6772001" y="3483090"/>
              <a:ext cx="98985" cy="58860"/>
            </a:xfrm>
            <a:custGeom>
              <a:rect b="b" l="l" r="r" t="t"/>
              <a:pathLst>
                <a:path extrusionOk="0" h="3324" w="5590">
                  <a:moveTo>
                    <a:pt x="376" y="0"/>
                  </a:moveTo>
                  <a:lnTo>
                    <a:pt x="376" y="25"/>
                  </a:lnTo>
                  <a:cubicBezTo>
                    <a:pt x="0" y="1429"/>
                    <a:pt x="877" y="2857"/>
                    <a:pt x="2306" y="3233"/>
                  </a:cubicBezTo>
                  <a:cubicBezTo>
                    <a:pt x="2539" y="3294"/>
                    <a:pt x="2773" y="3324"/>
                    <a:pt x="3002" y="3324"/>
                  </a:cubicBezTo>
                  <a:cubicBezTo>
                    <a:pt x="4180" y="3324"/>
                    <a:pt x="5249" y="2553"/>
                    <a:pt x="5564" y="1378"/>
                  </a:cubicBezTo>
                  <a:lnTo>
                    <a:pt x="5589" y="1328"/>
                  </a:lnTo>
                  <a:lnTo>
                    <a:pt x="376" y="0"/>
                  </a:lnTo>
                  <a:close/>
                </a:path>
              </a:pathLst>
            </a:custGeom>
            <a:solidFill>
              <a:srgbClr val="7418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2"/>
            <p:cNvSpPr/>
            <p:nvPr/>
          </p:nvSpPr>
          <p:spPr>
            <a:xfrm>
              <a:off x="6773329" y="3601132"/>
              <a:ext cx="29306" cy="73256"/>
            </a:xfrm>
            <a:custGeom>
              <a:rect b="b" l="l" r="r" t="t"/>
              <a:pathLst>
                <a:path extrusionOk="0" h="4137" w="1655">
                  <a:moveTo>
                    <a:pt x="1128" y="1"/>
                  </a:moveTo>
                  <a:lnTo>
                    <a:pt x="0" y="3986"/>
                  </a:lnTo>
                  <a:lnTo>
                    <a:pt x="527" y="4136"/>
                  </a:lnTo>
                  <a:lnTo>
                    <a:pt x="1654" y="151"/>
                  </a:lnTo>
                  <a:lnTo>
                    <a:pt x="1128" y="1"/>
                  </a:lnTo>
                  <a:close/>
                </a:path>
              </a:pathLst>
            </a:custGeom>
            <a:solidFill>
              <a:srgbClr val="7418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2"/>
            <p:cNvSpPr/>
            <p:nvPr/>
          </p:nvSpPr>
          <p:spPr>
            <a:xfrm>
              <a:off x="6756011" y="3566813"/>
              <a:ext cx="83013" cy="74885"/>
            </a:xfrm>
            <a:custGeom>
              <a:rect b="b" l="l" r="r" t="t"/>
              <a:pathLst>
                <a:path extrusionOk="0" h="4229" w="4688">
                  <a:moveTo>
                    <a:pt x="2320" y="0"/>
                  </a:moveTo>
                  <a:cubicBezTo>
                    <a:pt x="1403" y="0"/>
                    <a:pt x="571" y="607"/>
                    <a:pt x="302" y="1538"/>
                  </a:cubicBezTo>
                  <a:cubicBezTo>
                    <a:pt x="1" y="2666"/>
                    <a:pt x="652" y="3844"/>
                    <a:pt x="1755" y="4144"/>
                  </a:cubicBezTo>
                  <a:cubicBezTo>
                    <a:pt x="1952" y="4201"/>
                    <a:pt x="2150" y="4228"/>
                    <a:pt x="2345" y="4228"/>
                  </a:cubicBezTo>
                  <a:cubicBezTo>
                    <a:pt x="3267" y="4228"/>
                    <a:pt x="4113" y="3622"/>
                    <a:pt x="4362" y="2691"/>
                  </a:cubicBezTo>
                  <a:cubicBezTo>
                    <a:pt x="4688" y="1563"/>
                    <a:pt x="4036" y="410"/>
                    <a:pt x="2908" y="84"/>
                  </a:cubicBezTo>
                  <a:cubicBezTo>
                    <a:pt x="2711" y="27"/>
                    <a:pt x="2514" y="0"/>
                    <a:pt x="2320" y="0"/>
                  </a:cubicBezTo>
                  <a:close/>
                </a:path>
              </a:pathLst>
            </a:custGeom>
            <a:solidFill>
              <a:srgbClr val="7418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2"/>
            <p:cNvSpPr/>
            <p:nvPr/>
          </p:nvSpPr>
          <p:spPr>
            <a:xfrm>
              <a:off x="6735593" y="2017605"/>
              <a:ext cx="475783" cy="1330984"/>
            </a:xfrm>
            <a:custGeom>
              <a:rect b="b" l="l" r="r" t="t"/>
              <a:pathLst>
                <a:path extrusionOk="0" h="75165" w="26869">
                  <a:moveTo>
                    <a:pt x="4763" y="59625"/>
                  </a:moveTo>
                  <a:cubicBezTo>
                    <a:pt x="4813" y="60352"/>
                    <a:pt x="4838" y="61079"/>
                    <a:pt x="4888" y="61831"/>
                  </a:cubicBezTo>
                  <a:cubicBezTo>
                    <a:pt x="4788" y="61104"/>
                    <a:pt x="4738" y="60352"/>
                    <a:pt x="4763" y="59625"/>
                  </a:cubicBezTo>
                  <a:close/>
                  <a:moveTo>
                    <a:pt x="26868" y="1"/>
                  </a:moveTo>
                  <a:lnTo>
                    <a:pt x="26868" y="1"/>
                  </a:lnTo>
                  <a:cubicBezTo>
                    <a:pt x="21555" y="2156"/>
                    <a:pt x="16968" y="6216"/>
                    <a:pt x="13811" y="11003"/>
                  </a:cubicBezTo>
                  <a:cubicBezTo>
                    <a:pt x="9199" y="18021"/>
                    <a:pt x="7269" y="26442"/>
                    <a:pt x="6242" y="34738"/>
                  </a:cubicBezTo>
                  <a:cubicBezTo>
                    <a:pt x="5414" y="41329"/>
                    <a:pt x="4988" y="47420"/>
                    <a:pt x="5013" y="54061"/>
                  </a:cubicBezTo>
                  <a:cubicBezTo>
                    <a:pt x="4562" y="51179"/>
                    <a:pt x="4111" y="48297"/>
                    <a:pt x="3635" y="45414"/>
                  </a:cubicBezTo>
                  <a:lnTo>
                    <a:pt x="3635" y="45414"/>
                  </a:lnTo>
                  <a:cubicBezTo>
                    <a:pt x="2883" y="52357"/>
                    <a:pt x="3184" y="59400"/>
                    <a:pt x="4487" y="66267"/>
                  </a:cubicBezTo>
                  <a:cubicBezTo>
                    <a:pt x="2633" y="61279"/>
                    <a:pt x="1129" y="56166"/>
                    <a:pt x="1" y="50953"/>
                  </a:cubicBezTo>
                  <a:lnTo>
                    <a:pt x="1" y="50953"/>
                  </a:lnTo>
                  <a:cubicBezTo>
                    <a:pt x="176" y="58096"/>
                    <a:pt x="1705" y="65114"/>
                    <a:pt x="3585" y="72056"/>
                  </a:cubicBezTo>
                  <a:cubicBezTo>
                    <a:pt x="4186" y="73159"/>
                    <a:pt x="4888" y="74212"/>
                    <a:pt x="5715" y="75164"/>
                  </a:cubicBezTo>
                  <a:cubicBezTo>
                    <a:pt x="5440" y="70703"/>
                    <a:pt x="5164" y="66267"/>
                    <a:pt x="4888" y="61831"/>
                  </a:cubicBezTo>
                  <a:lnTo>
                    <a:pt x="4888" y="61831"/>
                  </a:lnTo>
                  <a:cubicBezTo>
                    <a:pt x="5039" y="62833"/>
                    <a:pt x="5264" y="63836"/>
                    <a:pt x="5590" y="64813"/>
                  </a:cubicBezTo>
                  <a:cubicBezTo>
                    <a:pt x="5866" y="57169"/>
                    <a:pt x="6743" y="49525"/>
                    <a:pt x="8247" y="42006"/>
                  </a:cubicBezTo>
                  <a:cubicBezTo>
                    <a:pt x="8698" y="43710"/>
                    <a:pt x="9149" y="45414"/>
                    <a:pt x="9625" y="47119"/>
                  </a:cubicBezTo>
                  <a:cubicBezTo>
                    <a:pt x="10151" y="37119"/>
                    <a:pt x="10703" y="26993"/>
                    <a:pt x="13886" y="17495"/>
                  </a:cubicBezTo>
                  <a:cubicBezTo>
                    <a:pt x="14061" y="19976"/>
                    <a:pt x="14212" y="22457"/>
                    <a:pt x="14362" y="24938"/>
                  </a:cubicBezTo>
                  <a:cubicBezTo>
                    <a:pt x="15264" y="16868"/>
                    <a:pt x="18673" y="9073"/>
                    <a:pt x="24036" y="2883"/>
                  </a:cubicBezTo>
                  <a:cubicBezTo>
                    <a:pt x="24913" y="1855"/>
                    <a:pt x="25866" y="878"/>
                    <a:pt x="268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72"/>
            <p:cNvSpPr/>
            <p:nvPr/>
          </p:nvSpPr>
          <p:spPr>
            <a:xfrm>
              <a:off x="6819477" y="3073449"/>
              <a:ext cx="2692" cy="39063"/>
            </a:xfrm>
            <a:custGeom>
              <a:rect b="b" l="l" r="r" t="t"/>
              <a:pathLst>
                <a:path extrusionOk="0" h="2206" w="152">
                  <a:moveTo>
                    <a:pt x="26" y="0"/>
                  </a:moveTo>
                  <a:lnTo>
                    <a:pt x="26" y="0"/>
                  </a:lnTo>
                  <a:cubicBezTo>
                    <a:pt x="1" y="727"/>
                    <a:pt x="51" y="1479"/>
                    <a:pt x="151" y="2206"/>
                  </a:cubicBezTo>
                  <a:cubicBezTo>
                    <a:pt x="101" y="1454"/>
                    <a:pt x="76" y="727"/>
                    <a:pt x="26" y="0"/>
                  </a:cubicBezTo>
                  <a:close/>
                </a:path>
              </a:pathLst>
            </a:custGeom>
            <a:solidFill>
              <a:srgbClr val="FAB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2"/>
            <p:cNvSpPr/>
            <p:nvPr/>
          </p:nvSpPr>
          <p:spPr>
            <a:xfrm>
              <a:off x="6917563" y="2118807"/>
              <a:ext cx="670601" cy="1238215"/>
            </a:xfrm>
            <a:custGeom>
              <a:rect b="b" l="l" r="r" t="t"/>
              <a:pathLst>
                <a:path extrusionOk="0" h="69926" w="37871">
                  <a:moveTo>
                    <a:pt x="36267" y="0"/>
                  </a:moveTo>
                  <a:cubicBezTo>
                    <a:pt x="36241" y="1779"/>
                    <a:pt x="35765" y="3609"/>
                    <a:pt x="35189" y="5313"/>
                  </a:cubicBezTo>
                  <a:cubicBezTo>
                    <a:pt x="33886" y="9223"/>
                    <a:pt x="32181" y="12983"/>
                    <a:pt x="30402" y="16717"/>
                  </a:cubicBezTo>
                  <a:cubicBezTo>
                    <a:pt x="23535" y="31053"/>
                    <a:pt x="15765" y="44963"/>
                    <a:pt x="7093" y="58346"/>
                  </a:cubicBezTo>
                  <a:cubicBezTo>
                    <a:pt x="7620" y="57644"/>
                    <a:pt x="8321" y="57068"/>
                    <a:pt x="9124" y="56717"/>
                  </a:cubicBezTo>
                  <a:lnTo>
                    <a:pt x="9124" y="56717"/>
                  </a:lnTo>
                  <a:cubicBezTo>
                    <a:pt x="5815" y="60752"/>
                    <a:pt x="2783" y="64988"/>
                    <a:pt x="1" y="69374"/>
                  </a:cubicBezTo>
                  <a:cubicBezTo>
                    <a:pt x="753" y="68772"/>
                    <a:pt x="1479" y="68171"/>
                    <a:pt x="2206" y="67569"/>
                  </a:cubicBezTo>
                  <a:lnTo>
                    <a:pt x="2206" y="67569"/>
                  </a:lnTo>
                  <a:cubicBezTo>
                    <a:pt x="1805" y="68371"/>
                    <a:pt x="1379" y="69148"/>
                    <a:pt x="928" y="69925"/>
                  </a:cubicBezTo>
                  <a:cubicBezTo>
                    <a:pt x="4086" y="67770"/>
                    <a:pt x="7294" y="65715"/>
                    <a:pt x="10327" y="63259"/>
                  </a:cubicBezTo>
                  <a:lnTo>
                    <a:pt x="10327" y="63259"/>
                  </a:lnTo>
                  <a:cubicBezTo>
                    <a:pt x="8672" y="64010"/>
                    <a:pt x="7018" y="64787"/>
                    <a:pt x="5364" y="65539"/>
                  </a:cubicBezTo>
                  <a:cubicBezTo>
                    <a:pt x="7670" y="63284"/>
                    <a:pt x="9976" y="61028"/>
                    <a:pt x="12281" y="58772"/>
                  </a:cubicBezTo>
                  <a:lnTo>
                    <a:pt x="12281" y="58772"/>
                  </a:lnTo>
                  <a:cubicBezTo>
                    <a:pt x="10327" y="59424"/>
                    <a:pt x="8472" y="60326"/>
                    <a:pt x="6793" y="61504"/>
                  </a:cubicBezTo>
                  <a:cubicBezTo>
                    <a:pt x="11229" y="57319"/>
                    <a:pt x="15690" y="53133"/>
                    <a:pt x="20151" y="48948"/>
                  </a:cubicBezTo>
                  <a:lnTo>
                    <a:pt x="20151" y="48948"/>
                  </a:lnTo>
                  <a:cubicBezTo>
                    <a:pt x="17595" y="49674"/>
                    <a:pt x="15164" y="50953"/>
                    <a:pt x="13083" y="52557"/>
                  </a:cubicBezTo>
                  <a:cubicBezTo>
                    <a:pt x="20853" y="42431"/>
                    <a:pt x="28672" y="32206"/>
                    <a:pt x="33986" y="20652"/>
                  </a:cubicBezTo>
                  <a:cubicBezTo>
                    <a:pt x="35615" y="17118"/>
                    <a:pt x="37018" y="13434"/>
                    <a:pt x="37470" y="9599"/>
                  </a:cubicBezTo>
                  <a:cubicBezTo>
                    <a:pt x="37871" y="6366"/>
                    <a:pt x="37570" y="2982"/>
                    <a:pt x="362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2"/>
            <p:cNvSpPr/>
            <p:nvPr/>
          </p:nvSpPr>
          <p:spPr>
            <a:xfrm>
              <a:off x="6294002" y="3669042"/>
              <a:ext cx="253872" cy="348838"/>
            </a:xfrm>
            <a:custGeom>
              <a:rect b="b" l="l" r="r" t="t"/>
              <a:pathLst>
                <a:path extrusionOk="0" h="19700" w="14337">
                  <a:moveTo>
                    <a:pt x="0" y="0"/>
                  </a:moveTo>
                  <a:lnTo>
                    <a:pt x="0" y="0"/>
                  </a:lnTo>
                  <a:cubicBezTo>
                    <a:pt x="577" y="2457"/>
                    <a:pt x="1078" y="4812"/>
                    <a:pt x="1955" y="7168"/>
                  </a:cubicBezTo>
                  <a:cubicBezTo>
                    <a:pt x="2858" y="9524"/>
                    <a:pt x="4061" y="11805"/>
                    <a:pt x="5765" y="13660"/>
                  </a:cubicBezTo>
                  <a:cubicBezTo>
                    <a:pt x="8121" y="16191"/>
                    <a:pt x="10627" y="18346"/>
                    <a:pt x="13384" y="19700"/>
                  </a:cubicBezTo>
                  <a:cubicBezTo>
                    <a:pt x="13935" y="16567"/>
                    <a:pt x="14336" y="14111"/>
                    <a:pt x="13459" y="11053"/>
                  </a:cubicBezTo>
                  <a:cubicBezTo>
                    <a:pt x="12607" y="8146"/>
                    <a:pt x="10527" y="5740"/>
                    <a:pt x="8071" y="3985"/>
                  </a:cubicBezTo>
                  <a:cubicBezTo>
                    <a:pt x="5614" y="2231"/>
                    <a:pt x="2807" y="1078"/>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72"/>
            <p:cNvSpPr/>
            <p:nvPr/>
          </p:nvSpPr>
          <p:spPr>
            <a:xfrm>
              <a:off x="6286016" y="3661994"/>
              <a:ext cx="244098" cy="356381"/>
            </a:xfrm>
            <a:custGeom>
              <a:rect b="b" l="l" r="r" t="t"/>
              <a:pathLst>
                <a:path extrusionOk="0" h="20126" w="13785">
                  <a:moveTo>
                    <a:pt x="592" y="0"/>
                  </a:moveTo>
                  <a:cubicBezTo>
                    <a:pt x="447" y="0"/>
                    <a:pt x="304" y="57"/>
                    <a:pt x="201" y="173"/>
                  </a:cubicBezTo>
                  <a:cubicBezTo>
                    <a:pt x="0" y="398"/>
                    <a:pt x="0" y="724"/>
                    <a:pt x="201" y="950"/>
                  </a:cubicBezTo>
                  <a:cubicBezTo>
                    <a:pt x="5840" y="6363"/>
                    <a:pt x="10025" y="12704"/>
                    <a:pt x="12657" y="19772"/>
                  </a:cubicBezTo>
                  <a:cubicBezTo>
                    <a:pt x="12750" y="19981"/>
                    <a:pt x="12951" y="20125"/>
                    <a:pt x="13179" y="20125"/>
                  </a:cubicBezTo>
                  <a:cubicBezTo>
                    <a:pt x="13197" y="20125"/>
                    <a:pt x="13215" y="20125"/>
                    <a:pt x="13233" y="20123"/>
                  </a:cubicBezTo>
                  <a:cubicBezTo>
                    <a:pt x="13284" y="20098"/>
                    <a:pt x="13309" y="20098"/>
                    <a:pt x="13359" y="20073"/>
                  </a:cubicBezTo>
                  <a:cubicBezTo>
                    <a:pt x="13634" y="19972"/>
                    <a:pt x="13785" y="19672"/>
                    <a:pt x="13685" y="19371"/>
                  </a:cubicBezTo>
                  <a:cubicBezTo>
                    <a:pt x="10978" y="12153"/>
                    <a:pt x="6717" y="5687"/>
                    <a:pt x="978" y="148"/>
                  </a:cubicBezTo>
                  <a:cubicBezTo>
                    <a:pt x="868" y="50"/>
                    <a:pt x="729" y="0"/>
                    <a:pt x="5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2"/>
            <p:cNvSpPr/>
            <p:nvPr/>
          </p:nvSpPr>
          <p:spPr>
            <a:xfrm>
              <a:off x="6202681" y="3940666"/>
              <a:ext cx="1000066" cy="88644"/>
            </a:xfrm>
            <a:custGeom>
              <a:rect b="b" l="l" r="r" t="t"/>
              <a:pathLst>
                <a:path extrusionOk="0" h="5006" w="56477">
                  <a:moveTo>
                    <a:pt x="757" y="1"/>
                  </a:moveTo>
                  <a:cubicBezTo>
                    <a:pt x="181" y="1"/>
                    <a:pt x="0" y="942"/>
                    <a:pt x="621" y="1103"/>
                  </a:cubicBezTo>
                  <a:cubicBezTo>
                    <a:pt x="9819" y="3702"/>
                    <a:pt x="19374" y="5006"/>
                    <a:pt x="28923" y="5006"/>
                  </a:cubicBezTo>
                  <a:cubicBezTo>
                    <a:pt x="33919" y="5006"/>
                    <a:pt x="38913" y="4649"/>
                    <a:pt x="43854" y="3935"/>
                  </a:cubicBezTo>
                  <a:cubicBezTo>
                    <a:pt x="47889" y="3358"/>
                    <a:pt x="51900" y="2556"/>
                    <a:pt x="55834" y="1504"/>
                  </a:cubicBezTo>
                  <a:cubicBezTo>
                    <a:pt x="56477" y="1320"/>
                    <a:pt x="56279" y="401"/>
                    <a:pt x="55702" y="401"/>
                  </a:cubicBezTo>
                  <a:cubicBezTo>
                    <a:pt x="55649" y="401"/>
                    <a:pt x="55593" y="409"/>
                    <a:pt x="55534" y="426"/>
                  </a:cubicBezTo>
                  <a:cubicBezTo>
                    <a:pt x="46853" y="2729"/>
                    <a:pt x="37878" y="3896"/>
                    <a:pt x="28904" y="3896"/>
                  </a:cubicBezTo>
                  <a:cubicBezTo>
                    <a:pt x="23524" y="3896"/>
                    <a:pt x="18143" y="3477"/>
                    <a:pt x="12827" y="2631"/>
                  </a:cubicBezTo>
                  <a:cubicBezTo>
                    <a:pt x="8817" y="2005"/>
                    <a:pt x="4832" y="1128"/>
                    <a:pt x="922" y="25"/>
                  </a:cubicBezTo>
                  <a:cubicBezTo>
                    <a:pt x="864" y="8"/>
                    <a:pt x="809"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2"/>
            <p:cNvSpPr/>
            <p:nvPr/>
          </p:nvSpPr>
          <p:spPr>
            <a:xfrm>
              <a:off x="5674869" y="3639310"/>
              <a:ext cx="533031" cy="434365"/>
            </a:xfrm>
            <a:custGeom>
              <a:rect b="b" l="l" r="r" t="t"/>
              <a:pathLst>
                <a:path extrusionOk="0" h="24530" w="30102">
                  <a:moveTo>
                    <a:pt x="8898" y="0"/>
                  </a:moveTo>
                  <a:cubicBezTo>
                    <a:pt x="2156" y="3634"/>
                    <a:pt x="1" y="21153"/>
                    <a:pt x="1" y="21153"/>
                  </a:cubicBezTo>
                  <a:cubicBezTo>
                    <a:pt x="12206" y="22181"/>
                    <a:pt x="13986" y="24060"/>
                    <a:pt x="20678" y="24512"/>
                  </a:cubicBezTo>
                  <a:cubicBezTo>
                    <a:pt x="20853" y="24523"/>
                    <a:pt x="21024" y="24529"/>
                    <a:pt x="21191" y="24529"/>
                  </a:cubicBezTo>
                  <a:cubicBezTo>
                    <a:pt x="27407" y="24529"/>
                    <a:pt x="28096" y="16567"/>
                    <a:pt x="28096" y="16567"/>
                  </a:cubicBezTo>
                  <a:cubicBezTo>
                    <a:pt x="30101" y="9198"/>
                    <a:pt x="27244" y="6141"/>
                    <a:pt x="21831" y="4887"/>
                  </a:cubicBezTo>
                  <a:cubicBezTo>
                    <a:pt x="15640" y="3434"/>
                    <a:pt x="8898" y="0"/>
                    <a:pt x="88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72"/>
            <p:cNvSpPr/>
            <p:nvPr/>
          </p:nvSpPr>
          <p:spPr>
            <a:xfrm>
              <a:off x="5709489" y="3685528"/>
              <a:ext cx="153577" cy="288012"/>
            </a:xfrm>
            <a:custGeom>
              <a:rect b="b" l="l" r="r" t="t"/>
              <a:pathLst>
                <a:path extrusionOk="0" h="16265" w="8673">
                  <a:moveTo>
                    <a:pt x="6834" y="0"/>
                  </a:moveTo>
                  <a:cubicBezTo>
                    <a:pt x="5667" y="0"/>
                    <a:pt x="3507" y="4422"/>
                    <a:pt x="2808" y="6037"/>
                  </a:cubicBezTo>
                  <a:cubicBezTo>
                    <a:pt x="1078" y="9997"/>
                    <a:pt x="1" y="15135"/>
                    <a:pt x="1078" y="16087"/>
                  </a:cubicBezTo>
                  <a:cubicBezTo>
                    <a:pt x="1188" y="16183"/>
                    <a:pt x="1343" y="16264"/>
                    <a:pt x="1548" y="16264"/>
                  </a:cubicBezTo>
                  <a:cubicBezTo>
                    <a:pt x="1716" y="16264"/>
                    <a:pt x="1918" y="16209"/>
                    <a:pt x="2156" y="16062"/>
                  </a:cubicBezTo>
                  <a:cubicBezTo>
                    <a:pt x="4913" y="14358"/>
                    <a:pt x="6592" y="10297"/>
                    <a:pt x="7545" y="6989"/>
                  </a:cubicBezTo>
                  <a:cubicBezTo>
                    <a:pt x="8322" y="4383"/>
                    <a:pt x="8622" y="2227"/>
                    <a:pt x="8647" y="2027"/>
                  </a:cubicBezTo>
                  <a:cubicBezTo>
                    <a:pt x="8672" y="1876"/>
                    <a:pt x="8572" y="1751"/>
                    <a:pt x="8422" y="1726"/>
                  </a:cubicBezTo>
                  <a:cubicBezTo>
                    <a:pt x="8406" y="1723"/>
                    <a:pt x="8391" y="1722"/>
                    <a:pt x="8375" y="1722"/>
                  </a:cubicBezTo>
                  <a:cubicBezTo>
                    <a:pt x="8242" y="1722"/>
                    <a:pt x="8121" y="1817"/>
                    <a:pt x="8121" y="1952"/>
                  </a:cubicBezTo>
                  <a:cubicBezTo>
                    <a:pt x="8096" y="2052"/>
                    <a:pt x="6592" y="12678"/>
                    <a:pt x="1880" y="15611"/>
                  </a:cubicBezTo>
                  <a:cubicBezTo>
                    <a:pt x="1718" y="15699"/>
                    <a:pt x="1617" y="15724"/>
                    <a:pt x="1551" y="15724"/>
                  </a:cubicBezTo>
                  <a:cubicBezTo>
                    <a:pt x="1486" y="15724"/>
                    <a:pt x="1454" y="15699"/>
                    <a:pt x="1429" y="15686"/>
                  </a:cubicBezTo>
                  <a:cubicBezTo>
                    <a:pt x="728" y="15059"/>
                    <a:pt x="1454" y="10498"/>
                    <a:pt x="3284" y="6237"/>
                  </a:cubicBezTo>
                  <a:cubicBezTo>
                    <a:pt x="4763" y="2854"/>
                    <a:pt x="6392" y="573"/>
                    <a:pt x="6768" y="523"/>
                  </a:cubicBezTo>
                  <a:cubicBezTo>
                    <a:pt x="6793" y="523"/>
                    <a:pt x="6968" y="799"/>
                    <a:pt x="6542" y="2578"/>
                  </a:cubicBezTo>
                  <a:cubicBezTo>
                    <a:pt x="4612" y="10373"/>
                    <a:pt x="3309" y="12628"/>
                    <a:pt x="2883" y="12929"/>
                  </a:cubicBezTo>
                  <a:cubicBezTo>
                    <a:pt x="2858" y="12879"/>
                    <a:pt x="2858" y="12804"/>
                    <a:pt x="2858" y="12653"/>
                  </a:cubicBezTo>
                  <a:cubicBezTo>
                    <a:pt x="2783" y="10573"/>
                    <a:pt x="5114" y="4834"/>
                    <a:pt x="5139" y="4759"/>
                  </a:cubicBezTo>
                  <a:cubicBezTo>
                    <a:pt x="5189" y="4633"/>
                    <a:pt x="5139" y="4483"/>
                    <a:pt x="4988" y="4433"/>
                  </a:cubicBezTo>
                  <a:cubicBezTo>
                    <a:pt x="4954" y="4412"/>
                    <a:pt x="4917" y="4403"/>
                    <a:pt x="4881" y="4403"/>
                  </a:cubicBezTo>
                  <a:cubicBezTo>
                    <a:pt x="4786" y="4403"/>
                    <a:pt x="4692" y="4467"/>
                    <a:pt x="4637" y="4558"/>
                  </a:cubicBezTo>
                  <a:cubicBezTo>
                    <a:pt x="4562" y="4809"/>
                    <a:pt x="2256" y="10473"/>
                    <a:pt x="2307" y="12678"/>
                  </a:cubicBezTo>
                  <a:cubicBezTo>
                    <a:pt x="2332" y="13305"/>
                    <a:pt x="2582" y="13455"/>
                    <a:pt x="2783" y="13480"/>
                  </a:cubicBezTo>
                  <a:cubicBezTo>
                    <a:pt x="2796" y="13482"/>
                    <a:pt x="2809" y="13482"/>
                    <a:pt x="2822" y="13482"/>
                  </a:cubicBezTo>
                  <a:cubicBezTo>
                    <a:pt x="4275" y="13482"/>
                    <a:pt x="6422" y="5262"/>
                    <a:pt x="7043" y="2703"/>
                  </a:cubicBezTo>
                  <a:cubicBezTo>
                    <a:pt x="7469" y="999"/>
                    <a:pt x="7444" y="197"/>
                    <a:pt x="6968" y="22"/>
                  </a:cubicBezTo>
                  <a:cubicBezTo>
                    <a:pt x="6925" y="7"/>
                    <a:pt x="6881" y="0"/>
                    <a:pt x="68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2"/>
            <p:cNvSpPr/>
            <p:nvPr/>
          </p:nvSpPr>
          <p:spPr>
            <a:xfrm>
              <a:off x="5669999" y="3789457"/>
              <a:ext cx="573847" cy="228958"/>
            </a:xfrm>
            <a:custGeom>
              <a:rect b="b" l="l" r="r" t="t"/>
              <a:pathLst>
                <a:path extrusionOk="0" h="12930" w="32407">
                  <a:moveTo>
                    <a:pt x="20482" y="1"/>
                  </a:moveTo>
                  <a:cubicBezTo>
                    <a:pt x="20057" y="1"/>
                    <a:pt x="19628" y="22"/>
                    <a:pt x="19198" y="68"/>
                  </a:cubicBezTo>
                  <a:cubicBezTo>
                    <a:pt x="16090" y="393"/>
                    <a:pt x="13409" y="1922"/>
                    <a:pt x="11203" y="4654"/>
                  </a:cubicBezTo>
                  <a:cubicBezTo>
                    <a:pt x="5865" y="11371"/>
                    <a:pt x="276" y="12398"/>
                    <a:pt x="226" y="12398"/>
                  </a:cubicBezTo>
                  <a:cubicBezTo>
                    <a:pt x="75" y="12424"/>
                    <a:pt x="0" y="12574"/>
                    <a:pt x="25" y="12724"/>
                  </a:cubicBezTo>
                  <a:cubicBezTo>
                    <a:pt x="47" y="12856"/>
                    <a:pt x="145" y="12930"/>
                    <a:pt x="270" y="12930"/>
                  </a:cubicBezTo>
                  <a:cubicBezTo>
                    <a:pt x="288" y="12930"/>
                    <a:pt x="307" y="12928"/>
                    <a:pt x="326" y="12925"/>
                  </a:cubicBezTo>
                  <a:cubicBezTo>
                    <a:pt x="552" y="12900"/>
                    <a:pt x="6141" y="11872"/>
                    <a:pt x="11629" y="5005"/>
                  </a:cubicBezTo>
                  <a:cubicBezTo>
                    <a:pt x="13709" y="2373"/>
                    <a:pt x="16291" y="895"/>
                    <a:pt x="19248" y="594"/>
                  </a:cubicBezTo>
                  <a:cubicBezTo>
                    <a:pt x="19649" y="552"/>
                    <a:pt x="20048" y="532"/>
                    <a:pt x="20446" y="532"/>
                  </a:cubicBezTo>
                  <a:cubicBezTo>
                    <a:pt x="26397" y="532"/>
                    <a:pt x="31883" y="4983"/>
                    <a:pt x="31930" y="5030"/>
                  </a:cubicBezTo>
                  <a:cubicBezTo>
                    <a:pt x="31985" y="5074"/>
                    <a:pt x="32050" y="5094"/>
                    <a:pt x="32111" y="5094"/>
                  </a:cubicBezTo>
                  <a:cubicBezTo>
                    <a:pt x="32190" y="5094"/>
                    <a:pt x="32264" y="5061"/>
                    <a:pt x="32306" y="5005"/>
                  </a:cubicBezTo>
                  <a:lnTo>
                    <a:pt x="32356" y="4905"/>
                  </a:lnTo>
                  <a:cubicBezTo>
                    <a:pt x="32406" y="4804"/>
                    <a:pt x="32356" y="4679"/>
                    <a:pt x="32281" y="4629"/>
                  </a:cubicBezTo>
                  <a:cubicBezTo>
                    <a:pt x="32047" y="4418"/>
                    <a:pt x="26598" y="1"/>
                    <a:pt x="204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2"/>
            <p:cNvSpPr/>
            <p:nvPr/>
          </p:nvSpPr>
          <p:spPr>
            <a:xfrm>
              <a:off x="5827107" y="3634564"/>
              <a:ext cx="72353" cy="234199"/>
            </a:xfrm>
            <a:custGeom>
              <a:rect b="b" l="l" r="r" t="t"/>
              <a:pathLst>
                <a:path extrusionOk="0" h="13226" w="4086">
                  <a:moveTo>
                    <a:pt x="297" y="0"/>
                  </a:moveTo>
                  <a:cubicBezTo>
                    <a:pt x="209" y="0"/>
                    <a:pt x="123" y="39"/>
                    <a:pt x="76" y="118"/>
                  </a:cubicBezTo>
                  <a:cubicBezTo>
                    <a:pt x="0" y="243"/>
                    <a:pt x="25" y="419"/>
                    <a:pt x="151" y="494"/>
                  </a:cubicBezTo>
                  <a:cubicBezTo>
                    <a:pt x="176" y="519"/>
                    <a:pt x="3534" y="2875"/>
                    <a:pt x="2807" y="12925"/>
                  </a:cubicBezTo>
                  <a:cubicBezTo>
                    <a:pt x="2807" y="13075"/>
                    <a:pt x="2908" y="13201"/>
                    <a:pt x="3058" y="13226"/>
                  </a:cubicBezTo>
                  <a:cubicBezTo>
                    <a:pt x="3183" y="13226"/>
                    <a:pt x="3284" y="13150"/>
                    <a:pt x="3334" y="13025"/>
                  </a:cubicBezTo>
                  <a:lnTo>
                    <a:pt x="3334" y="12975"/>
                  </a:lnTo>
                  <a:cubicBezTo>
                    <a:pt x="4086" y="2599"/>
                    <a:pt x="602" y="143"/>
                    <a:pt x="452" y="43"/>
                  </a:cubicBezTo>
                  <a:cubicBezTo>
                    <a:pt x="405" y="14"/>
                    <a:pt x="350" y="0"/>
                    <a:pt x="2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2"/>
            <p:cNvSpPr/>
            <p:nvPr/>
          </p:nvSpPr>
          <p:spPr>
            <a:xfrm>
              <a:off x="5727250" y="3882778"/>
              <a:ext cx="506045" cy="220423"/>
            </a:xfrm>
            <a:custGeom>
              <a:rect b="b" l="l" r="r" t="t"/>
              <a:pathLst>
                <a:path extrusionOk="0" h="12448" w="28578">
                  <a:moveTo>
                    <a:pt x="17453" y="0"/>
                  </a:moveTo>
                  <a:cubicBezTo>
                    <a:pt x="4669" y="0"/>
                    <a:pt x="0" y="10336"/>
                    <a:pt x="0" y="10336"/>
                  </a:cubicBezTo>
                  <a:cubicBezTo>
                    <a:pt x="0" y="10336"/>
                    <a:pt x="699" y="10123"/>
                    <a:pt x="2545" y="10123"/>
                  </a:cubicBezTo>
                  <a:cubicBezTo>
                    <a:pt x="4894" y="10123"/>
                    <a:pt x="9101" y="10469"/>
                    <a:pt x="16091" y="12041"/>
                  </a:cubicBezTo>
                  <a:cubicBezTo>
                    <a:pt x="17341" y="12321"/>
                    <a:pt x="18466" y="12448"/>
                    <a:pt x="19477" y="12448"/>
                  </a:cubicBezTo>
                  <a:cubicBezTo>
                    <a:pt x="28578" y="12448"/>
                    <a:pt x="28497" y="2216"/>
                    <a:pt x="28497" y="2216"/>
                  </a:cubicBezTo>
                  <a:cubicBezTo>
                    <a:pt x="24283" y="634"/>
                    <a:pt x="20619" y="0"/>
                    <a:pt x="174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2"/>
            <p:cNvSpPr/>
            <p:nvPr/>
          </p:nvSpPr>
          <p:spPr>
            <a:xfrm>
              <a:off x="5821334" y="3590046"/>
              <a:ext cx="514385" cy="390999"/>
            </a:xfrm>
            <a:custGeom>
              <a:rect b="b" l="l" r="r" t="t"/>
              <a:pathLst>
                <a:path extrusionOk="0" h="22081" w="29049">
                  <a:moveTo>
                    <a:pt x="2457" y="0"/>
                  </a:moveTo>
                  <a:cubicBezTo>
                    <a:pt x="2457" y="1"/>
                    <a:pt x="1" y="17494"/>
                    <a:pt x="22206" y="22081"/>
                  </a:cubicBezTo>
                  <a:cubicBezTo>
                    <a:pt x="22206" y="22081"/>
                    <a:pt x="29048" y="11454"/>
                    <a:pt x="16968" y="7168"/>
                  </a:cubicBezTo>
                  <a:cubicBezTo>
                    <a:pt x="4913" y="2883"/>
                    <a:pt x="2457" y="0"/>
                    <a:pt x="2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72"/>
            <p:cNvSpPr/>
            <p:nvPr/>
          </p:nvSpPr>
          <p:spPr>
            <a:xfrm>
              <a:off x="5240380" y="2875065"/>
              <a:ext cx="169992" cy="110318"/>
            </a:xfrm>
            <a:custGeom>
              <a:rect b="b" l="l" r="r" t="t"/>
              <a:pathLst>
                <a:path extrusionOk="0" h="6230" w="9600">
                  <a:moveTo>
                    <a:pt x="4086" y="0"/>
                  </a:moveTo>
                  <a:lnTo>
                    <a:pt x="0" y="3759"/>
                  </a:lnTo>
                  <a:cubicBezTo>
                    <a:pt x="0" y="3759"/>
                    <a:pt x="2165" y="6230"/>
                    <a:pt x="5470" y="6230"/>
                  </a:cubicBezTo>
                  <a:cubicBezTo>
                    <a:pt x="6705" y="6230"/>
                    <a:pt x="8100" y="5885"/>
                    <a:pt x="9599" y="4937"/>
                  </a:cubicBezTo>
                  <a:cubicBezTo>
                    <a:pt x="9599" y="4937"/>
                    <a:pt x="5238" y="3484"/>
                    <a:pt x="40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2"/>
            <p:cNvSpPr/>
            <p:nvPr/>
          </p:nvSpPr>
          <p:spPr>
            <a:xfrm>
              <a:off x="5067724" y="3795973"/>
              <a:ext cx="345739" cy="165547"/>
            </a:xfrm>
            <a:custGeom>
              <a:rect b="b" l="l" r="r" t="t"/>
              <a:pathLst>
                <a:path extrusionOk="0" h="9349" w="19525">
                  <a:moveTo>
                    <a:pt x="10352" y="0"/>
                  </a:moveTo>
                  <a:lnTo>
                    <a:pt x="9575" y="426"/>
                  </a:lnTo>
                  <a:cubicBezTo>
                    <a:pt x="9800" y="502"/>
                    <a:pt x="9826" y="652"/>
                    <a:pt x="9625" y="752"/>
                  </a:cubicBezTo>
                  <a:cubicBezTo>
                    <a:pt x="9531" y="806"/>
                    <a:pt x="9394" y="831"/>
                    <a:pt x="9256" y="831"/>
                  </a:cubicBezTo>
                  <a:cubicBezTo>
                    <a:pt x="9136" y="831"/>
                    <a:pt x="9016" y="812"/>
                    <a:pt x="8923" y="777"/>
                  </a:cubicBezTo>
                  <a:lnTo>
                    <a:pt x="8397" y="1053"/>
                  </a:lnTo>
                  <a:cubicBezTo>
                    <a:pt x="8623" y="1153"/>
                    <a:pt x="8648" y="1279"/>
                    <a:pt x="8447" y="1379"/>
                  </a:cubicBezTo>
                  <a:cubicBezTo>
                    <a:pt x="8349" y="1435"/>
                    <a:pt x="8211" y="1468"/>
                    <a:pt x="8068" y="1468"/>
                  </a:cubicBezTo>
                  <a:cubicBezTo>
                    <a:pt x="7958" y="1468"/>
                    <a:pt x="7844" y="1448"/>
                    <a:pt x="7745" y="1404"/>
                  </a:cubicBezTo>
                  <a:lnTo>
                    <a:pt x="7219" y="1705"/>
                  </a:lnTo>
                  <a:cubicBezTo>
                    <a:pt x="7445" y="1780"/>
                    <a:pt x="7470" y="1930"/>
                    <a:pt x="7294" y="2030"/>
                  </a:cubicBezTo>
                  <a:cubicBezTo>
                    <a:pt x="7187" y="2084"/>
                    <a:pt x="7051" y="2109"/>
                    <a:pt x="6912" y="2109"/>
                  </a:cubicBezTo>
                  <a:cubicBezTo>
                    <a:pt x="6793" y="2109"/>
                    <a:pt x="6672" y="2090"/>
                    <a:pt x="6567" y="2055"/>
                  </a:cubicBezTo>
                  <a:lnTo>
                    <a:pt x="6066" y="2331"/>
                  </a:lnTo>
                  <a:cubicBezTo>
                    <a:pt x="6267" y="2431"/>
                    <a:pt x="6292" y="2582"/>
                    <a:pt x="6116" y="2682"/>
                  </a:cubicBezTo>
                  <a:cubicBezTo>
                    <a:pt x="6022" y="2736"/>
                    <a:pt x="5885" y="2761"/>
                    <a:pt x="5743" y="2761"/>
                  </a:cubicBezTo>
                  <a:cubicBezTo>
                    <a:pt x="5620" y="2761"/>
                    <a:pt x="5494" y="2742"/>
                    <a:pt x="5389" y="2707"/>
                  </a:cubicBezTo>
                  <a:lnTo>
                    <a:pt x="4888" y="2983"/>
                  </a:lnTo>
                  <a:cubicBezTo>
                    <a:pt x="5089" y="3058"/>
                    <a:pt x="5114" y="3208"/>
                    <a:pt x="4938" y="3309"/>
                  </a:cubicBezTo>
                  <a:cubicBezTo>
                    <a:pt x="4840" y="3365"/>
                    <a:pt x="4694" y="3397"/>
                    <a:pt x="4549" y="3397"/>
                  </a:cubicBezTo>
                  <a:cubicBezTo>
                    <a:pt x="4436" y="3397"/>
                    <a:pt x="4324" y="3378"/>
                    <a:pt x="4237" y="3334"/>
                  </a:cubicBezTo>
                  <a:lnTo>
                    <a:pt x="3710" y="3634"/>
                  </a:lnTo>
                  <a:cubicBezTo>
                    <a:pt x="3911" y="3710"/>
                    <a:pt x="3936" y="3860"/>
                    <a:pt x="3760" y="3960"/>
                  </a:cubicBezTo>
                  <a:cubicBezTo>
                    <a:pt x="3666" y="4014"/>
                    <a:pt x="3529" y="4039"/>
                    <a:pt x="3391" y="4039"/>
                  </a:cubicBezTo>
                  <a:cubicBezTo>
                    <a:pt x="3272" y="4039"/>
                    <a:pt x="3152" y="4020"/>
                    <a:pt x="3059" y="3985"/>
                  </a:cubicBezTo>
                  <a:lnTo>
                    <a:pt x="2532" y="4261"/>
                  </a:lnTo>
                  <a:cubicBezTo>
                    <a:pt x="2758" y="4361"/>
                    <a:pt x="2783" y="4512"/>
                    <a:pt x="2582" y="4612"/>
                  </a:cubicBezTo>
                  <a:cubicBezTo>
                    <a:pt x="2480" y="4656"/>
                    <a:pt x="2328" y="4682"/>
                    <a:pt x="2178" y="4682"/>
                  </a:cubicBezTo>
                  <a:cubicBezTo>
                    <a:pt x="2071" y="4682"/>
                    <a:pt x="1965" y="4668"/>
                    <a:pt x="1881" y="4637"/>
                  </a:cubicBezTo>
                  <a:lnTo>
                    <a:pt x="1354" y="4913"/>
                  </a:lnTo>
                  <a:cubicBezTo>
                    <a:pt x="1580" y="4988"/>
                    <a:pt x="1605" y="5138"/>
                    <a:pt x="1404" y="5238"/>
                  </a:cubicBezTo>
                  <a:cubicBezTo>
                    <a:pt x="1306" y="5295"/>
                    <a:pt x="1168" y="5327"/>
                    <a:pt x="1026" y="5327"/>
                  </a:cubicBezTo>
                  <a:cubicBezTo>
                    <a:pt x="915" y="5327"/>
                    <a:pt x="802" y="5307"/>
                    <a:pt x="703" y="5264"/>
                  </a:cubicBezTo>
                  <a:lnTo>
                    <a:pt x="1" y="5639"/>
                  </a:lnTo>
                  <a:lnTo>
                    <a:pt x="903" y="6015"/>
                  </a:lnTo>
                  <a:cubicBezTo>
                    <a:pt x="1011" y="5962"/>
                    <a:pt x="1147" y="5937"/>
                    <a:pt x="1285" y="5937"/>
                  </a:cubicBezTo>
                  <a:cubicBezTo>
                    <a:pt x="1404" y="5937"/>
                    <a:pt x="1525" y="5955"/>
                    <a:pt x="1630" y="5990"/>
                  </a:cubicBezTo>
                  <a:cubicBezTo>
                    <a:pt x="1831" y="6066"/>
                    <a:pt x="1856" y="6216"/>
                    <a:pt x="1680" y="6316"/>
                  </a:cubicBezTo>
                  <a:lnTo>
                    <a:pt x="2282" y="6567"/>
                  </a:lnTo>
                  <a:cubicBezTo>
                    <a:pt x="2376" y="6513"/>
                    <a:pt x="2513" y="6488"/>
                    <a:pt x="2651" y="6488"/>
                  </a:cubicBezTo>
                  <a:cubicBezTo>
                    <a:pt x="2770" y="6488"/>
                    <a:pt x="2890" y="6507"/>
                    <a:pt x="2983" y="6542"/>
                  </a:cubicBezTo>
                  <a:cubicBezTo>
                    <a:pt x="3209" y="6617"/>
                    <a:pt x="3234" y="6767"/>
                    <a:pt x="3059" y="6868"/>
                  </a:cubicBezTo>
                  <a:lnTo>
                    <a:pt x="3660" y="7118"/>
                  </a:lnTo>
                  <a:cubicBezTo>
                    <a:pt x="3754" y="7064"/>
                    <a:pt x="3891" y="7039"/>
                    <a:pt x="4029" y="7039"/>
                  </a:cubicBezTo>
                  <a:cubicBezTo>
                    <a:pt x="4149" y="7039"/>
                    <a:pt x="4269" y="7058"/>
                    <a:pt x="4362" y="7093"/>
                  </a:cubicBezTo>
                  <a:cubicBezTo>
                    <a:pt x="4562" y="7168"/>
                    <a:pt x="4587" y="7319"/>
                    <a:pt x="4412" y="7419"/>
                  </a:cubicBezTo>
                  <a:lnTo>
                    <a:pt x="5013" y="7670"/>
                  </a:lnTo>
                  <a:cubicBezTo>
                    <a:pt x="5108" y="7616"/>
                    <a:pt x="5245" y="7591"/>
                    <a:pt x="5387" y="7591"/>
                  </a:cubicBezTo>
                  <a:cubicBezTo>
                    <a:pt x="5509" y="7591"/>
                    <a:pt x="5636" y="7610"/>
                    <a:pt x="5740" y="7644"/>
                  </a:cubicBezTo>
                  <a:cubicBezTo>
                    <a:pt x="5941" y="7720"/>
                    <a:pt x="5966" y="7870"/>
                    <a:pt x="5790" y="7970"/>
                  </a:cubicBezTo>
                  <a:lnTo>
                    <a:pt x="6392" y="8221"/>
                  </a:lnTo>
                  <a:cubicBezTo>
                    <a:pt x="6486" y="8167"/>
                    <a:pt x="6623" y="8142"/>
                    <a:pt x="6761" y="8142"/>
                  </a:cubicBezTo>
                  <a:cubicBezTo>
                    <a:pt x="6881" y="8142"/>
                    <a:pt x="7001" y="8161"/>
                    <a:pt x="7094" y="8196"/>
                  </a:cubicBezTo>
                  <a:cubicBezTo>
                    <a:pt x="7319" y="8271"/>
                    <a:pt x="7344" y="8421"/>
                    <a:pt x="7144" y="8522"/>
                  </a:cubicBezTo>
                  <a:lnTo>
                    <a:pt x="7745" y="8772"/>
                  </a:lnTo>
                  <a:cubicBezTo>
                    <a:pt x="7853" y="8719"/>
                    <a:pt x="7989" y="8694"/>
                    <a:pt x="8127" y="8694"/>
                  </a:cubicBezTo>
                  <a:cubicBezTo>
                    <a:pt x="8247" y="8694"/>
                    <a:pt x="8367" y="8712"/>
                    <a:pt x="8472" y="8747"/>
                  </a:cubicBezTo>
                  <a:cubicBezTo>
                    <a:pt x="8673" y="8822"/>
                    <a:pt x="8698" y="8973"/>
                    <a:pt x="8522" y="9073"/>
                  </a:cubicBezTo>
                  <a:lnTo>
                    <a:pt x="9174" y="9349"/>
                  </a:lnTo>
                  <a:lnTo>
                    <a:pt x="9876" y="8973"/>
                  </a:lnTo>
                  <a:cubicBezTo>
                    <a:pt x="9675" y="8873"/>
                    <a:pt x="9650" y="8722"/>
                    <a:pt x="9826" y="8622"/>
                  </a:cubicBezTo>
                  <a:cubicBezTo>
                    <a:pt x="9920" y="8568"/>
                    <a:pt x="10057" y="8543"/>
                    <a:pt x="10195" y="8543"/>
                  </a:cubicBezTo>
                  <a:cubicBezTo>
                    <a:pt x="10314" y="8543"/>
                    <a:pt x="10434" y="8562"/>
                    <a:pt x="10527" y="8597"/>
                  </a:cubicBezTo>
                  <a:lnTo>
                    <a:pt x="11054" y="8321"/>
                  </a:lnTo>
                  <a:cubicBezTo>
                    <a:pt x="10828" y="8246"/>
                    <a:pt x="10803" y="8096"/>
                    <a:pt x="11003" y="7995"/>
                  </a:cubicBezTo>
                  <a:cubicBezTo>
                    <a:pt x="11102" y="7939"/>
                    <a:pt x="11248" y="7906"/>
                    <a:pt x="11392" y="7906"/>
                  </a:cubicBezTo>
                  <a:cubicBezTo>
                    <a:pt x="11505" y="7906"/>
                    <a:pt x="11617" y="7926"/>
                    <a:pt x="11705" y="7970"/>
                  </a:cubicBezTo>
                  <a:lnTo>
                    <a:pt x="12232" y="7670"/>
                  </a:lnTo>
                  <a:cubicBezTo>
                    <a:pt x="12006" y="7594"/>
                    <a:pt x="11981" y="7444"/>
                    <a:pt x="12156" y="7344"/>
                  </a:cubicBezTo>
                  <a:cubicBezTo>
                    <a:pt x="12264" y="7290"/>
                    <a:pt x="12400" y="7265"/>
                    <a:pt x="12538" y="7265"/>
                  </a:cubicBezTo>
                  <a:cubicBezTo>
                    <a:pt x="12658" y="7265"/>
                    <a:pt x="12779" y="7284"/>
                    <a:pt x="12883" y="7319"/>
                  </a:cubicBezTo>
                  <a:lnTo>
                    <a:pt x="13384" y="7043"/>
                  </a:lnTo>
                  <a:cubicBezTo>
                    <a:pt x="13184" y="6943"/>
                    <a:pt x="13159" y="6792"/>
                    <a:pt x="13334" y="6692"/>
                  </a:cubicBezTo>
                  <a:cubicBezTo>
                    <a:pt x="13442" y="6638"/>
                    <a:pt x="13578" y="6613"/>
                    <a:pt x="13716" y="6613"/>
                  </a:cubicBezTo>
                  <a:cubicBezTo>
                    <a:pt x="13836" y="6613"/>
                    <a:pt x="13956" y="6632"/>
                    <a:pt x="14061" y="6667"/>
                  </a:cubicBezTo>
                  <a:lnTo>
                    <a:pt x="14562" y="6391"/>
                  </a:lnTo>
                  <a:cubicBezTo>
                    <a:pt x="14362" y="6316"/>
                    <a:pt x="14337" y="6166"/>
                    <a:pt x="14512" y="6066"/>
                  </a:cubicBezTo>
                  <a:cubicBezTo>
                    <a:pt x="14611" y="6009"/>
                    <a:pt x="14757" y="5977"/>
                    <a:pt x="14901" y="5977"/>
                  </a:cubicBezTo>
                  <a:cubicBezTo>
                    <a:pt x="15014" y="5977"/>
                    <a:pt x="15126" y="5996"/>
                    <a:pt x="15214" y="6040"/>
                  </a:cubicBezTo>
                  <a:lnTo>
                    <a:pt x="15740" y="5740"/>
                  </a:lnTo>
                  <a:cubicBezTo>
                    <a:pt x="15540" y="5665"/>
                    <a:pt x="15515" y="5514"/>
                    <a:pt x="15690" y="5414"/>
                  </a:cubicBezTo>
                  <a:cubicBezTo>
                    <a:pt x="15784" y="5360"/>
                    <a:pt x="15921" y="5335"/>
                    <a:pt x="16059" y="5335"/>
                  </a:cubicBezTo>
                  <a:cubicBezTo>
                    <a:pt x="16179" y="5335"/>
                    <a:pt x="16299" y="5354"/>
                    <a:pt x="16392" y="5389"/>
                  </a:cubicBezTo>
                  <a:lnTo>
                    <a:pt x="16918" y="5113"/>
                  </a:lnTo>
                  <a:cubicBezTo>
                    <a:pt x="16718" y="5013"/>
                    <a:pt x="16693" y="4888"/>
                    <a:pt x="16868" y="4787"/>
                  </a:cubicBezTo>
                  <a:cubicBezTo>
                    <a:pt x="16967" y="4731"/>
                    <a:pt x="17113" y="4698"/>
                    <a:pt x="17257" y="4698"/>
                  </a:cubicBezTo>
                  <a:cubicBezTo>
                    <a:pt x="17370" y="4698"/>
                    <a:pt x="17482" y="4718"/>
                    <a:pt x="17570" y="4762"/>
                  </a:cubicBezTo>
                  <a:lnTo>
                    <a:pt x="18096" y="4461"/>
                  </a:lnTo>
                  <a:cubicBezTo>
                    <a:pt x="17871" y="4386"/>
                    <a:pt x="17846" y="4236"/>
                    <a:pt x="18046" y="4136"/>
                  </a:cubicBezTo>
                  <a:cubicBezTo>
                    <a:pt x="18140" y="4082"/>
                    <a:pt x="18277" y="4057"/>
                    <a:pt x="18415" y="4057"/>
                  </a:cubicBezTo>
                  <a:cubicBezTo>
                    <a:pt x="18535" y="4057"/>
                    <a:pt x="18655" y="4076"/>
                    <a:pt x="18748" y="4111"/>
                  </a:cubicBezTo>
                  <a:lnTo>
                    <a:pt x="19525" y="3685"/>
                  </a:lnTo>
                  <a:lnTo>
                    <a:pt x="18873" y="3434"/>
                  </a:lnTo>
                  <a:cubicBezTo>
                    <a:pt x="18757" y="3478"/>
                    <a:pt x="18606" y="3504"/>
                    <a:pt x="18457" y="3504"/>
                  </a:cubicBezTo>
                  <a:cubicBezTo>
                    <a:pt x="18349" y="3504"/>
                    <a:pt x="18241" y="3490"/>
                    <a:pt x="18146" y="3459"/>
                  </a:cubicBezTo>
                  <a:cubicBezTo>
                    <a:pt x="17946" y="3359"/>
                    <a:pt x="17921" y="3208"/>
                    <a:pt x="18096" y="3108"/>
                  </a:cubicBezTo>
                  <a:lnTo>
                    <a:pt x="17495" y="2883"/>
                  </a:lnTo>
                  <a:cubicBezTo>
                    <a:pt x="17401" y="2936"/>
                    <a:pt x="17264" y="2961"/>
                    <a:pt x="17126" y="2961"/>
                  </a:cubicBezTo>
                  <a:cubicBezTo>
                    <a:pt x="17006" y="2961"/>
                    <a:pt x="16886" y="2942"/>
                    <a:pt x="16793" y="2908"/>
                  </a:cubicBezTo>
                  <a:cubicBezTo>
                    <a:pt x="16567" y="2807"/>
                    <a:pt x="16542" y="2657"/>
                    <a:pt x="16718" y="2557"/>
                  </a:cubicBezTo>
                  <a:lnTo>
                    <a:pt x="16116" y="2331"/>
                  </a:lnTo>
                  <a:cubicBezTo>
                    <a:pt x="16022" y="2385"/>
                    <a:pt x="15885" y="2410"/>
                    <a:pt x="15747" y="2410"/>
                  </a:cubicBezTo>
                  <a:cubicBezTo>
                    <a:pt x="15628" y="2410"/>
                    <a:pt x="15508" y="2391"/>
                    <a:pt x="15415" y="2356"/>
                  </a:cubicBezTo>
                  <a:cubicBezTo>
                    <a:pt x="15214" y="2256"/>
                    <a:pt x="15189" y="2106"/>
                    <a:pt x="15364" y="2005"/>
                  </a:cubicBezTo>
                  <a:lnTo>
                    <a:pt x="14763" y="1780"/>
                  </a:lnTo>
                  <a:cubicBezTo>
                    <a:pt x="14669" y="1833"/>
                    <a:pt x="14532" y="1858"/>
                    <a:pt x="14390" y="1858"/>
                  </a:cubicBezTo>
                  <a:cubicBezTo>
                    <a:pt x="14267" y="1858"/>
                    <a:pt x="14141" y="1840"/>
                    <a:pt x="14036" y="1805"/>
                  </a:cubicBezTo>
                  <a:cubicBezTo>
                    <a:pt x="13836" y="1705"/>
                    <a:pt x="13811" y="1554"/>
                    <a:pt x="13986" y="1454"/>
                  </a:cubicBezTo>
                  <a:lnTo>
                    <a:pt x="13384" y="1228"/>
                  </a:lnTo>
                  <a:cubicBezTo>
                    <a:pt x="13290" y="1282"/>
                    <a:pt x="13153" y="1307"/>
                    <a:pt x="13015" y="1307"/>
                  </a:cubicBezTo>
                  <a:cubicBezTo>
                    <a:pt x="12896" y="1307"/>
                    <a:pt x="12776" y="1288"/>
                    <a:pt x="12683" y="1253"/>
                  </a:cubicBezTo>
                  <a:cubicBezTo>
                    <a:pt x="12457" y="1153"/>
                    <a:pt x="12457" y="1003"/>
                    <a:pt x="12633" y="903"/>
                  </a:cubicBezTo>
                  <a:lnTo>
                    <a:pt x="12031" y="677"/>
                  </a:lnTo>
                  <a:cubicBezTo>
                    <a:pt x="11924" y="731"/>
                    <a:pt x="11787" y="756"/>
                    <a:pt x="11649" y="756"/>
                  </a:cubicBezTo>
                  <a:cubicBezTo>
                    <a:pt x="11530" y="756"/>
                    <a:pt x="11409" y="737"/>
                    <a:pt x="11304" y="702"/>
                  </a:cubicBezTo>
                  <a:cubicBezTo>
                    <a:pt x="11104" y="602"/>
                    <a:pt x="11079" y="451"/>
                    <a:pt x="11254" y="351"/>
                  </a:cubicBezTo>
                  <a:lnTo>
                    <a:pt x="103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2"/>
            <p:cNvSpPr/>
            <p:nvPr/>
          </p:nvSpPr>
          <p:spPr>
            <a:xfrm>
              <a:off x="5102344" y="3811946"/>
              <a:ext cx="276503" cy="133160"/>
            </a:xfrm>
            <a:custGeom>
              <a:rect b="b" l="l" r="r" t="t"/>
              <a:pathLst>
                <a:path extrusionOk="0" h="7520" w="15615">
                  <a:moveTo>
                    <a:pt x="8572" y="1"/>
                  </a:moveTo>
                  <a:lnTo>
                    <a:pt x="1" y="4687"/>
                  </a:lnTo>
                  <a:lnTo>
                    <a:pt x="7043" y="7519"/>
                  </a:lnTo>
                  <a:lnTo>
                    <a:pt x="15615" y="2833"/>
                  </a:lnTo>
                  <a:lnTo>
                    <a:pt x="8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6" name="Google Shape;1136;p72"/>
            <p:cNvSpPr/>
            <p:nvPr/>
          </p:nvSpPr>
          <p:spPr>
            <a:xfrm flipH="1">
              <a:off x="6704944" y="3379020"/>
              <a:ext cx="249956" cy="313554"/>
            </a:xfrm>
            <a:custGeom>
              <a:rect b="b" l="l" r="r" t="t"/>
              <a:pathLst>
                <a:path extrusionOk="0" h="17670" w="14086">
                  <a:moveTo>
                    <a:pt x="11880" y="0"/>
                  </a:moveTo>
                  <a:cubicBezTo>
                    <a:pt x="10933" y="362"/>
                    <a:pt x="8842" y="507"/>
                    <a:pt x="6628" y="507"/>
                  </a:cubicBezTo>
                  <a:cubicBezTo>
                    <a:pt x="4094" y="507"/>
                    <a:pt x="1400" y="318"/>
                    <a:pt x="75" y="50"/>
                  </a:cubicBezTo>
                  <a:lnTo>
                    <a:pt x="75" y="50"/>
                  </a:lnTo>
                  <a:cubicBezTo>
                    <a:pt x="0" y="3609"/>
                    <a:pt x="1103" y="13058"/>
                    <a:pt x="1103" y="13058"/>
                  </a:cubicBezTo>
                  <a:lnTo>
                    <a:pt x="5489" y="17669"/>
                  </a:lnTo>
                  <a:lnTo>
                    <a:pt x="14086" y="15213"/>
                  </a:lnTo>
                  <a:lnTo>
                    <a:pt x="13760" y="6115"/>
                  </a:lnTo>
                  <a:lnTo>
                    <a:pt x="1188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73"/>
          <p:cNvSpPr txBox="1"/>
          <p:nvPr>
            <p:ph type="title"/>
          </p:nvPr>
        </p:nvSpPr>
        <p:spPr>
          <a:xfrm>
            <a:off x="714125" y="315475"/>
            <a:ext cx="771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BERT Training Process</a:t>
            </a:r>
            <a:endParaRPr/>
          </a:p>
        </p:txBody>
      </p:sp>
      <p:sp>
        <p:nvSpPr>
          <p:cNvPr id="1142" name="Google Shape;1142;p7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43" name="Google Shape;1143;p73"/>
          <p:cNvSpPr txBox="1"/>
          <p:nvPr/>
        </p:nvSpPr>
        <p:spPr>
          <a:xfrm>
            <a:off x="267150" y="861425"/>
            <a:ext cx="8609700" cy="348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u="sng">
                <a:solidFill>
                  <a:schemeClr val="dk1"/>
                </a:solidFill>
                <a:latin typeface="Libre Baskerville"/>
                <a:ea typeface="Libre Baskerville"/>
                <a:cs typeface="Libre Baskerville"/>
                <a:sym typeface="Libre Baskerville"/>
              </a:rPr>
              <a:t>Two-Stage Training Approach:</a:t>
            </a:r>
            <a:endParaRPr b="1" u="sng">
              <a:solidFill>
                <a:schemeClr val="dk1"/>
              </a:solidFill>
              <a:latin typeface="Libre Baskerville"/>
              <a:ea typeface="Libre Baskerville"/>
              <a:cs typeface="Libre Baskerville"/>
              <a:sym typeface="Libre Baskerville"/>
            </a:endParaRPr>
          </a:p>
          <a:p>
            <a:pPr indent="0" lvl="0" marL="0" rtl="0" algn="l">
              <a:lnSpc>
                <a:spcPct val="115000"/>
              </a:lnSpc>
              <a:spcBef>
                <a:spcPts val="0"/>
              </a:spcBef>
              <a:spcAft>
                <a:spcPts val="0"/>
              </a:spcAft>
              <a:buNone/>
            </a:pPr>
            <a:r>
              <a:rPr b="1" lang="en" u="sng">
                <a:solidFill>
                  <a:schemeClr val="dk1"/>
                </a:solidFill>
                <a:latin typeface="Libre Baskerville"/>
                <a:ea typeface="Libre Baskerville"/>
                <a:cs typeface="Libre Baskerville"/>
                <a:sym typeface="Libre Baskerville"/>
              </a:rPr>
              <a:t>Pre-training Tasks:</a:t>
            </a:r>
            <a:endParaRPr b="1" u="sng">
              <a:solidFill>
                <a:schemeClr val="dk1"/>
              </a:solidFill>
              <a:latin typeface="Libre Baskerville"/>
              <a:ea typeface="Libre Baskerville"/>
              <a:cs typeface="Libre Baskerville"/>
              <a:sym typeface="Libre Baskerville"/>
            </a:endParaRPr>
          </a:p>
          <a:p>
            <a:pPr indent="0" lvl="0" marL="0" rtl="0" algn="l">
              <a:lnSpc>
                <a:spcPct val="115000"/>
              </a:lnSpc>
              <a:spcBef>
                <a:spcPts val="0"/>
              </a:spcBef>
              <a:spcAft>
                <a:spcPts val="0"/>
              </a:spcAft>
              <a:buNone/>
            </a:pPr>
            <a:r>
              <a:rPr lang="en">
                <a:solidFill>
                  <a:schemeClr val="dk1"/>
                </a:solidFill>
                <a:latin typeface="Libre Baskerville"/>
                <a:ea typeface="Libre Baskerville"/>
                <a:cs typeface="Libre Baskerville"/>
                <a:sym typeface="Libre Baskerville"/>
              </a:rPr>
              <a:t>Trained on unlabeled data for learning language representation while using </a:t>
            </a:r>
            <a:r>
              <a:rPr lang="en" u="sng">
                <a:solidFill>
                  <a:schemeClr val="dk1"/>
                </a:solidFill>
                <a:latin typeface="Libre Baskerville"/>
                <a:ea typeface="Libre Baskerville"/>
                <a:cs typeface="Libre Baskerville"/>
                <a:sym typeface="Libre Baskerville"/>
              </a:rPr>
              <a:t>2 methods</a:t>
            </a:r>
            <a:r>
              <a:rPr lang="en">
                <a:solidFill>
                  <a:schemeClr val="dk1"/>
                </a:solidFill>
                <a:latin typeface="Libre Baskerville"/>
                <a:ea typeface="Libre Baskerville"/>
                <a:cs typeface="Libre Baskerville"/>
                <a:sym typeface="Libre Baskerville"/>
              </a:rPr>
              <a:t>:</a:t>
            </a:r>
            <a:endParaRPr>
              <a:solidFill>
                <a:schemeClr val="dk1"/>
              </a:solidFill>
              <a:latin typeface="Libre Baskerville"/>
              <a:ea typeface="Libre Baskerville"/>
              <a:cs typeface="Libre Baskerville"/>
              <a:sym typeface="Libre Baskerville"/>
            </a:endParaRPr>
          </a:p>
          <a:p>
            <a:pPr indent="-317500" lvl="0" marL="457200" rtl="0" algn="l">
              <a:lnSpc>
                <a:spcPct val="115000"/>
              </a:lnSpc>
              <a:spcBef>
                <a:spcPts val="0"/>
              </a:spcBef>
              <a:spcAft>
                <a:spcPts val="0"/>
              </a:spcAft>
              <a:buClr>
                <a:schemeClr val="dk1"/>
              </a:buClr>
              <a:buSzPts val="1400"/>
              <a:buFont typeface="Libre Baskerville"/>
              <a:buAutoNum type="arabicPeriod"/>
            </a:pPr>
            <a:r>
              <a:rPr lang="en">
                <a:solidFill>
                  <a:schemeClr val="dk1"/>
                </a:solidFill>
                <a:latin typeface="Libre Baskerville"/>
                <a:ea typeface="Libre Baskerville"/>
                <a:cs typeface="Libre Baskerville"/>
                <a:sym typeface="Libre Baskerville"/>
              </a:rPr>
              <a:t>Masked Language Modeling (MLM) to understand correlation between words in the same sentence.</a:t>
            </a:r>
            <a:endParaRPr>
              <a:solidFill>
                <a:schemeClr val="dk1"/>
              </a:solidFill>
              <a:latin typeface="Libre Baskerville"/>
              <a:ea typeface="Libre Baskerville"/>
              <a:cs typeface="Libre Baskerville"/>
              <a:sym typeface="Libre Baskerville"/>
            </a:endParaRPr>
          </a:p>
          <a:p>
            <a:pPr indent="-317500" lvl="0" marL="457200" rtl="0" algn="l">
              <a:lnSpc>
                <a:spcPct val="115000"/>
              </a:lnSpc>
              <a:spcBef>
                <a:spcPts val="0"/>
              </a:spcBef>
              <a:spcAft>
                <a:spcPts val="0"/>
              </a:spcAft>
              <a:buClr>
                <a:schemeClr val="dk1"/>
              </a:buClr>
              <a:buSzPts val="1400"/>
              <a:buFont typeface="Libre Baskerville"/>
              <a:buAutoNum type="arabicPeriod"/>
            </a:pPr>
            <a:r>
              <a:rPr lang="en">
                <a:solidFill>
                  <a:schemeClr val="dk1"/>
                </a:solidFill>
                <a:latin typeface="Libre Baskerville"/>
                <a:ea typeface="Libre Baskerville"/>
                <a:cs typeface="Libre Baskerville"/>
                <a:sym typeface="Libre Baskerville"/>
              </a:rPr>
              <a:t>Next Sentence Prediction (NSP)  to understand correlation between different sentences.</a:t>
            </a:r>
            <a:endParaRPr>
              <a:solidFill>
                <a:schemeClr val="dk1"/>
              </a:solidFill>
              <a:latin typeface="Libre Baskerville"/>
              <a:ea typeface="Libre Baskerville"/>
              <a:cs typeface="Libre Baskerville"/>
              <a:sym typeface="Libre Baskerville"/>
            </a:endParaRPr>
          </a:p>
          <a:p>
            <a:pPr indent="0" lvl="0" marL="914400" rtl="0" algn="l">
              <a:lnSpc>
                <a:spcPct val="115000"/>
              </a:lnSpc>
              <a:spcBef>
                <a:spcPts val="0"/>
              </a:spcBef>
              <a:spcAft>
                <a:spcPts val="0"/>
              </a:spcAft>
              <a:buNone/>
            </a:pPr>
            <a:r>
              <a:t/>
            </a:r>
            <a:endParaRPr>
              <a:solidFill>
                <a:schemeClr val="dk1"/>
              </a:solidFill>
              <a:latin typeface="Libre Baskerville"/>
              <a:ea typeface="Libre Baskerville"/>
              <a:cs typeface="Libre Baskerville"/>
              <a:sym typeface="Libre Baskerville"/>
            </a:endParaRPr>
          </a:p>
          <a:p>
            <a:pPr indent="0" lvl="0" marL="0" rtl="0" algn="l">
              <a:lnSpc>
                <a:spcPct val="115000"/>
              </a:lnSpc>
              <a:spcBef>
                <a:spcPts val="0"/>
              </a:spcBef>
              <a:spcAft>
                <a:spcPts val="0"/>
              </a:spcAft>
              <a:buNone/>
            </a:pPr>
            <a:r>
              <a:rPr b="1" lang="en" u="sng">
                <a:solidFill>
                  <a:schemeClr val="dk1"/>
                </a:solidFill>
                <a:latin typeface="Libre Baskerville"/>
                <a:ea typeface="Libre Baskerville"/>
                <a:cs typeface="Libre Baskerville"/>
                <a:sym typeface="Libre Baskerville"/>
              </a:rPr>
              <a:t>Fine-tuning Process:</a:t>
            </a:r>
            <a:endParaRPr b="1" u="sng">
              <a:solidFill>
                <a:schemeClr val="dk1"/>
              </a:solidFill>
              <a:latin typeface="Libre Baskerville"/>
              <a:ea typeface="Libre Baskerville"/>
              <a:cs typeface="Libre Baskerville"/>
              <a:sym typeface="Libre Baskerville"/>
            </a:endParaRPr>
          </a:p>
          <a:p>
            <a:pPr indent="-317500" lvl="0" marL="457200" rtl="0" algn="l">
              <a:lnSpc>
                <a:spcPct val="115000"/>
              </a:lnSpc>
              <a:spcBef>
                <a:spcPts val="0"/>
              </a:spcBef>
              <a:spcAft>
                <a:spcPts val="0"/>
              </a:spcAft>
              <a:buClr>
                <a:schemeClr val="dk1"/>
              </a:buClr>
              <a:buSzPts val="1400"/>
              <a:buFont typeface="Libre Baskerville"/>
              <a:buChar char="●"/>
            </a:pPr>
            <a:r>
              <a:rPr lang="en">
                <a:solidFill>
                  <a:schemeClr val="dk1"/>
                </a:solidFill>
                <a:latin typeface="Libre Baskerville"/>
                <a:ea typeface="Libre Baskerville"/>
                <a:cs typeface="Libre Baskerville"/>
                <a:sym typeface="Libre Baskerville"/>
              </a:rPr>
              <a:t>After pre-training, BERT is fine-tuned for specific downstream tasks, such as text classification or sentiment analysis.</a:t>
            </a:r>
            <a:endParaRPr>
              <a:solidFill>
                <a:schemeClr val="dk1"/>
              </a:solidFill>
              <a:latin typeface="Libre Baskerville"/>
              <a:ea typeface="Libre Baskerville"/>
              <a:cs typeface="Libre Baskerville"/>
              <a:sym typeface="Libre Baskerville"/>
            </a:endParaRPr>
          </a:p>
          <a:p>
            <a:pPr indent="-317500" lvl="0" marL="457200" rtl="0" algn="l">
              <a:lnSpc>
                <a:spcPct val="115000"/>
              </a:lnSpc>
              <a:spcBef>
                <a:spcPts val="0"/>
              </a:spcBef>
              <a:spcAft>
                <a:spcPts val="0"/>
              </a:spcAft>
              <a:buClr>
                <a:schemeClr val="dk1"/>
              </a:buClr>
              <a:buSzPts val="1400"/>
              <a:buFont typeface="Libre Baskerville"/>
              <a:buChar char="●"/>
            </a:pPr>
            <a:r>
              <a:rPr lang="en">
                <a:solidFill>
                  <a:schemeClr val="dk1"/>
                </a:solidFill>
                <a:latin typeface="Libre Baskerville"/>
                <a:ea typeface="Libre Baskerville"/>
                <a:cs typeface="Libre Baskerville"/>
                <a:sym typeface="Libre Baskerville"/>
              </a:rPr>
              <a:t>Fine-tuning allows BERT to specialize in a particular task while still leveraging the rich linguistic knowledge acquired during pre-training.</a:t>
            </a:r>
            <a:endParaRPr>
              <a:solidFill>
                <a:schemeClr val="dk1"/>
              </a:solidFill>
              <a:latin typeface="Libre Baskerville"/>
              <a:ea typeface="Libre Baskerville"/>
              <a:cs typeface="Libre Baskerville"/>
              <a:sym typeface="Libre Baskerville"/>
            </a:endParaRPr>
          </a:p>
          <a:p>
            <a:pPr indent="0" lvl="0" marL="457200" rtl="0" algn="l">
              <a:lnSpc>
                <a:spcPct val="115000"/>
              </a:lnSpc>
              <a:spcBef>
                <a:spcPts val="0"/>
              </a:spcBef>
              <a:spcAft>
                <a:spcPts val="0"/>
              </a:spcAft>
              <a:buNone/>
            </a:pPr>
            <a:r>
              <a:t/>
            </a:r>
            <a:endParaRPr sz="21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8"/>
          <p:cNvSpPr txBox="1"/>
          <p:nvPr>
            <p:ph idx="6" type="title"/>
          </p:nvPr>
        </p:nvSpPr>
        <p:spPr>
          <a:xfrm>
            <a:off x="714125" y="544075"/>
            <a:ext cx="771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Project's Objective</a:t>
            </a:r>
            <a:endParaRPr/>
          </a:p>
        </p:txBody>
      </p:sp>
      <p:sp>
        <p:nvSpPr>
          <p:cNvPr id="482" name="Google Shape;482;p48"/>
          <p:cNvSpPr txBox="1"/>
          <p:nvPr>
            <p:ph idx="1" type="subTitle"/>
          </p:nvPr>
        </p:nvSpPr>
        <p:spPr>
          <a:xfrm>
            <a:off x="306275" y="1742825"/>
            <a:ext cx="8531400" cy="2456400"/>
          </a:xfrm>
          <a:prstGeom prst="rect">
            <a:avLst/>
          </a:prstGeom>
        </p:spPr>
        <p:txBody>
          <a:bodyPr anchorCtr="0" anchor="ctr" bIns="91425" lIns="91425" spcFirstLastPara="1" rIns="91425" wrap="square" tIns="91425">
            <a:noAutofit/>
          </a:bodyPr>
          <a:lstStyle/>
          <a:p>
            <a:pPr indent="0" lvl="0" marL="914400" rtl="0" algn="l">
              <a:spcBef>
                <a:spcPts val="0"/>
              </a:spcBef>
              <a:spcAft>
                <a:spcPts val="0"/>
              </a:spcAft>
              <a:buNone/>
            </a:pPr>
            <a:r>
              <a:t/>
            </a:r>
            <a:endParaRPr sz="1500"/>
          </a:p>
          <a:p>
            <a:pPr indent="0" lvl="0" marL="914400" rtl="0" algn="l">
              <a:spcBef>
                <a:spcPts val="0"/>
              </a:spcBef>
              <a:spcAft>
                <a:spcPts val="0"/>
              </a:spcAft>
              <a:buNone/>
            </a:pPr>
            <a:r>
              <a:t/>
            </a:r>
            <a:endParaRPr sz="1500"/>
          </a:p>
          <a:p>
            <a:pPr indent="0" lvl="0" marL="914400" rtl="0" algn="l">
              <a:spcBef>
                <a:spcPts val="0"/>
              </a:spcBef>
              <a:spcAft>
                <a:spcPts val="0"/>
              </a:spcAft>
              <a:buNone/>
            </a:pPr>
            <a:r>
              <a:t/>
            </a:r>
            <a:endParaRPr sz="1500"/>
          </a:p>
          <a:p>
            <a:pPr indent="0" lvl="0" marL="914400" rtl="0" algn="l">
              <a:spcBef>
                <a:spcPts val="0"/>
              </a:spcBef>
              <a:spcAft>
                <a:spcPts val="0"/>
              </a:spcAft>
              <a:buNone/>
            </a:pPr>
            <a:r>
              <a:t/>
            </a:r>
            <a:endParaRPr sz="1500"/>
          </a:p>
          <a:p>
            <a:pPr indent="0" lvl="0" marL="914400" rtl="0" algn="l">
              <a:spcBef>
                <a:spcPts val="0"/>
              </a:spcBef>
              <a:spcAft>
                <a:spcPts val="0"/>
              </a:spcAft>
              <a:buNone/>
            </a:pPr>
            <a:r>
              <a:t/>
            </a:r>
            <a:endParaRPr sz="1500"/>
          </a:p>
          <a:p>
            <a:pPr indent="0" lvl="0" marL="91440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Libre Baskerville"/>
              <a:buChar char="●"/>
            </a:pPr>
            <a:r>
              <a:rPr lang="en" sz="1200">
                <a:solidFill>
                  <a:schemeClr val="dk1"/>
                </a:solidFill>
                <a:latin typeface="Libre Baskerville"/>
                <a:ea typeface="Libre Baskerville"/>
                <a:cs typeface="Libre Baskerville"/>
                <a:sym typeface="Libre Baskerville"/>
              </a:rPr>
              <a:t>Our primary objective is to employ advanced machine learning techniques to distinguish authentic Shakespearean texts from those written by other known authors, referred to in our project as "impersonators"</a:t>
            </a:r>
            <a:endParaRPr sz="1200">
              <a:solidFill>
                <a:schemeClr val="dk1"/>
              </a:solidFill>
              <a:latin typeface="Libre Baskerville"/>
              <a:ea typeface="Libre Baskerville"/>
              <a:cs typeface="Libre Baskerville"/>
              <a:sym typeface="Libre Baskerville"/>
            </a:endParaRPr>
          </a:p>
          <a:p>
            <a:pPr indent="0" lvl="0" marL="914400" rtl="0" algn="l">
              <a:spcBef>
                <a:spcPts val="0"/>
              </a:spcBef>
              <a:spcAft>
                <a:spcPts val="0"/>
              </a:spcAft>
              <a:buNone/>
            </a:pPr>
            <a:r>
              <a:t/>
            </a:r>
            <a:endParaRPr sz="1200">
              <a:solidFill>
                <a:schemeClr val="dk1"/>
              </a:solidFill>
              <a:latin typeface="Libre Baskerville"/>
              <a:ea typeface="Libre Baskerville"/>
              <a:cs typeface="Libre Baskerville"/>
              <a:sym typeface="Libre Baskerville"/>
            </a:endParaRPr>
          </a:p>
          <a:p>
            <a:pPr indent="-304800" lvl="0" marL="457200" rtl="0" algn="l">
              <a:spcBef>
                <a:spcPts val="0"/>
              </a:spcBef>
              <a:spcAft>
                <a:spcPts val="0"/>
              </a:spcAft>
              <a:buClr>
                <a:schemeClr val="dk1"/>
              </a:buClr>
              <a:buSzPts val="1200"/>
              <a:buFont typeface="Libre Baskerville"/>
              <a:buChar char="●"/>
            </a:pPr>
            <a:r>
              <a:rPr lang="en" sz="1200">
                <a:solidFill>
                  <a:schemeClr val="dk1"/>
                </a:solidFill>
                <a:latin typeface="Libre Baskerville"/>
                <a:ea typeface="Libre Baskerville"/>
                <a:cs typeface="Libre Baskerville"/>
                <a:sym typeface="Libre Baskerville"/>
              </a:rPr>
              <a:t>Using the Shakespeare-BERT model, we fine-tune on distinct pairs of imposter writers, applying the model to predict and analyze texts attributed to Shakespeare. This approach allows us to evaluate the stylistic fingerprints specific to Shakespeare and to identify texts whose authorship might be misattributed.</a:t>
            </a:r>
            <a:endParaRPr sz="1200">
              <a:solidFill>
                <a:schemeClr val="dk1"/>
              </a:solidFill>
              <a:latin typeface="Libre Baskerville"/>
              <a:ea typeface="Libre Baskerville"/>
              <a:cs typeface="Libre Baskerville"/>
              <a:sym typeface="Libre Baskerville"/>
            </a:endParaRPr>
          </a:p>
          <a:p>
            <a:pPr indent="0" lvl="0" marL="457200" rtl="0" algn="l">
              <a:spcBef>
                <a:spcPts val="0"/>
              </a:spcBef>
              <a:spcAft>
                <a:spcPts val="0"/>
              </a:spcAft>
              <a:buNone/>
            </a:pPr>
            <a:r>
              <a:t/>
            </a:r>
            <a:endParaRPr sz="1200">
              <a:solidFill>
                <a:schemeClr val="dk1"/>
              </a:solidFill>
              <a:latin typeface="Libre Baskerville"/>
              <a:ea typeface="Libre Baskerville"/>
              <a:cs typeface="Libre Baskerville"/>
              <a:sym typeface="Libre Baskerville"/>
            </a:endParaRPr>
          </a:p>
          <a:p>
            <a:pPr indent="-304800" lvl="0" marL="457200" rtl="0" algn="l">
              <a:spcBef>
                <a:spcPts val="0"/>
              </a:spcBef>
              <a:spcAft>
                <a:spcPts val="0"/>
              </a:spcAft>
              <a:buClr>
                <a:schemeClr val="dk1"/>
              </a:buClr>
              <a:buSzPts val="1200"/>
              <a:buFont typeface="Libre Baskerville"/>
              <a:buChar char="●"/>
            </a:pPr>
            <a:r>
              <a:rPr lang="en" sz="1200">
                <a:solidFill>
                  <a:schemeClr val="dk1"/>
                </a:solidFill>
                <a:latin typeface="Libre Baskerville"/>
                <a:ea typeface="Libre Baskerville"/>
                <a:cs typeface="Libre Baskerville"/>
                <a:sym typeface="Libre Baskerville"/>
              </a:rPr>
              <a:t>By accurately predicting Shakespearean data using models trained on diverse pairs of authors, we demonstrate the robustness and consistency of our methodology, confirming the reliability of the outcomes across different author combinations.</a:t>
            </a:r>
            <a:endParaRPr sz="12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None/>
            </a:pPr>
            <a:r>
              <a:t/>
            </a:r>
            <a:endParaRPr sz="1200">
              <a:solidFill>
                <a:schemeClr val="dk1"/>
              </a:solidFill>
              <a:latin typeface="Libre Baskerville"/>
              <a:ea typeface="Libre Baskerville"/>
              <a:cs typeface="Libre Baskerville"/>
              <a:sym typeface="Libre Baskerville"/>
            </a:endParaRPr>
          </a:p>
          <a:p>
            <a:pPr indent="-304800" lvl="0" marL="457200" rtl="0" algn="l">
              <a:spcBef>
                <a:spcPts val="0"/>
              </a:spcBef>
              <a:spcAft>
                <a:spcPts val="0"/>
              </a:spcAft>
              <a:buClr>
                <a:schemeClr val="dk1"/>
              </a:buClr>
              <a:buSzPts val="1200"/>
              <a:buFont typeface="Libre Baskerville"/>
              <a:buChar char="●"/>
            </a:pPr>
            <a:r>
              <a:rPr lang="en" sz="1200">
                <a:solidFill>
                  <a:schemeClr val="dk1"/>
                </a:solidFill>
                <a:latin typeface="Libre Baskerville"/>
                <a:ea typeface="Libre Baskerville"/>
                <a:cs typeface="Libre Baskerville"/>
                <a:sym typeface="Libre Baskerville"/>
              </a:rPr>
              <a:t>This project highlights the potential of BERT combined with Dynamic Time Warping (DTW) and Isolation Forest algorithms for sentiment analysis and anomaly detection, with a primary focus on Shakespearean text.</a:t>
            </a:r>
            <a:endParaRPr sz="12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grpSp>
        <p:nvGrpSpPr>
          <p:cNvPr id="483" name="Google Shape;483;p48"/>
          <p:cNvGrpSpPr/>
          <p:nvPr/>
        </p:nvGrpSpPr>
        <p:grpSpPr>
          <a:xfrm>
            <a:off x="1456371" y="300191"/>
            <a:ext cx="713908" cy="714617"/>
            <a:chOff x="3508282" y="3810341"/>
            <a:chExt cx="351644" cy="351959"/>
          </a:xfrm>
        </p:grpSpPr>
        <p:sp>
          <p:nvSpPr>
            <p:cNvPr id="484" name="Google Shape;484;p48"/>
            <p:cNvSpPr/>
            <p:nvPr/>
          </p:nvSpPr>
          <p:spPr>
            <a:xfrm>
              <a:off x="3508282" y="3810341"/>
              <a:ext cx="133180" cy="64232"/>
            </a:xfrm>
            <a:custGeom>
              <a:rect b="b" l="l" r="r" t="t"/>
              <a:pathLst>
                <a:path extrusionOk="0" h="4290" w="8895">
                  <a:moveTo>
                    <a:pt x="2503" y="1"/>
                  </a:moveTo>
                  <a:cubicBezTo>
                    <a:pt x="1115" y="1"/>
                    <a:pt x="1" y="1115"/>
                    <a:pt x="1" y="2503"/>
                  </a:cubicBezTo>
                  <a:cubicBezTo>
                    <a:pt x="1" y="3491"/>
                    <a:pt x="800" y="4290"/>
                    <a:pt x="1788" y="4290"/>
                  </a:cubicBezTo>
                  <a:cubicBezTo>
                    <a:pt x="2797" y="4290"/>
                    <a:pt x="7191" y="3491"/>
                    <a:pt x="7191" y="2503"/>
                  </a:cubicBezTo>
                  <a:lnTo>
                    <a:pt x="8600" y="2503"/>
                  </a:lnTo>
                  <a:cubicBezTo>
                    <a:pt x="8600" y="1809"/>
                    <a:pt x="8894" y="1178"/>
                    <a:pt x="8432" y="737"/>
                  </a:cubicBezTo>
                  <a:cubicBezTo>
                    <a:pt x="7990" y="274"/>
                    <a:pt x="3197" y="1"/>
                    <a:pt x="25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8"/>
            <p:cNvSpPr/>
            <p:nvPr/>
          </p:nvSpPr>
          <p:spPr>
            <a:xfrm>
              <a:off x="3535053" y="3847802"/>
              <a:ext cx="58872" cy="26771"/>
            </a:xfrm>
            <a:custGeom>
              <a:rect b="b" l="l" r="r" t="t"/>
              <a:pathLst>
                <a:path extrusionOk="0" h="1788" w="3932">
                  <a:moveTo>
                    <a:pt x="1808" y="1"/>
                  </a:moveTo>
                  <a:cubicBezTo>
                    <a:pt x="1808" y="989"/>
                    <a:pt x="1009" y="1788"/>
                    <a:pt x="0" y="1788"/>
                  </a:cubicBezTo>
                  <a:lnTo>
                    <a:pt x="3932" y="1788"/>
                  </a:lnTo>
                  <a:lnTo>
                    <a:pt x="393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8"/>
            <p:cNvSpPr/>
            <p:nvPr/>
          </p:nvSpPr>
          <p:spPr>
            <a:xfrm>
              <a:off x="3545743" y="3810341"/>
              <a:ext cx="239261" cy="351959"/>
            </a:xfrm>
            <a:custGeom>
              <a:rect b="b" l="l" r="r" t="t"/>
              <a:pathLst>
                <a:path extrusionOk="0" h="23507" w="15980">
                  <a:moveTo>
                    <a:pt x="1" y="1"/>
                  </a:moveTo>
                  <a:cubicBezTo>
                    <a:pt x="653" y="1"/>
                    <a:pt x="1304" y="253"/>
                    <a:pt x="1767" y="737"/>
                  </a:cubicBezTo>
                  <a:cubicBezTo>
                    <a:pt x="1872" y="821"/>
                    <a:pt x="1956" y="926"/>
                    <a:pt x="2040" y="1031"/>
                  </a:cubicBezTo>
                  <a:cubicBezTo>
                    <a:pt x="2335" y="1451"/>
                    <a:pt x="2503" y="1977"/>
                    <a:pt x="2503" y="2503"/>
                  </a:cubicBezTo>
                  <a:lnTo>
                    <a:pt x="2503" y="21004"/>
                  </a:lnTo>
                  <a:cubicBezTo>
                    <a:pt x="2503" y="22371"/>
                    <a:pt x="3617" y="23506"/>
                    <a:pt x="5005" y="23506"/>
                  </a:cubicBezTo>
                  <a:lnTo>
                    <a:pt x="8747" y="23506"/>
                  </a:lnTo>
                  <a:cubicBezTo>
                    <a:pt x="9209" y="23065"/>
                    <a:pt x="11312" y="23212"/>
                    <a:pt x="11312" y="22539"/>
                  </a:cubicBezTo>
                  <a:lnTo>
                    <a:pt x="15979" y="19217"/>
                  </a:lnTo>
                  <a:lnTo>
                    <a:pt x="15979" y="2503"/>
                  </a:lnTo>
                  <a:cubicBezTo>
                    <a:pt x="15979" y="1115"/>
                    <a:pt x="14865" y="1"/>
                    <a:pt x="13477" y="1"/>
                  </a:cubicBezTo>
                  <a:close/>
                </a:path>
              </a:pathLst>
            </a:custGeom>
            <a:solidFill>
              <a:srgbClr val="FFF7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8"/>
            <p:cNvSpPr/>
            <p:nvPr/>
          </p:nvSpPr>
          <p:spPr>
            <a:xfrm>
              <a:off x="3583205" y="4082317"/>
              <a:ext cx="201799" cy="79983"/>
            </a:xfrm>
            <a:custGeom>
              <a:rect b="b" l="l" r="r" t="t"/>
              <a:pathLst>
                <a:path extrusionOk="0" h="5342" w="13478">
                  <a:moveTo>
                    <a:pt x="1" y="1"/>
                  </a:moveTo>
                  <a:lnTo>
                    <a:pt x="1" y="2839"/>
                  </a:lnTo>
                  <a:cubicBezTo>
                    <a:pt x="1" y="4206"/>
                    <a:pt x="1115" y="5341"/>
                    <a:pt x="2503" y="5341"/>
                  </a:cubicBezTo>
                  <a:lnTo>
                    <a:pt x="6245" y="5341"/>
                  </a:lnTo>
                  <a:cubicBezTo>
                    <a:pt x="6707" y="4900"/>
                    <a:pt x="8810" y="5047"/>
                    <a:pt x="8810" y="4374"/>
                  </a:cubicBezTo>
                  <a:lnTo>
                    <a:pt x="13477" y="1052"/>
                  </a:lnTo>
                  <a:lnTo>
                    <a:pt x="134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8"/>
            <p:cNvSpPr/>
            <p:nvPr/>
          </p:nvSpPr>
          <p:spPr>
            <a:xfrm>
              <a:off x="3545429" y="3810341"/>
              <a:ext cx="232328" cy="15437"/>
            </a:xfrm>
            <a:custGeom>
              <a:rect b="b" l="l" r="r" t="t"/>
              <a:pathLst>
                <a:path extrusionOk="0" h="1031" w="15517">
                  <a:moveTo>
                    <a:pt x="1" y="1"/>
                  </a:moveTo>
                  <a:cubicBezTo>
                    <a:pt x="674" y="1"/>
                    <a:pt x="1304" y="253"/>
                    <a:pt x="1788" y="737"/>
                  </a:cubicBezTo>
                  <a:cubicBezTo>
                    <a:pt x="1872" y="821"/>
                    <a:pt x="1956" y="926"/>
                    <a:pt x="2040" y="1031"/>
                  </a:cubicBezTo>
                  <a:lnTo>
                    <a:pt x="15517" y="1031"/>
                  </a:lnTo>
                  <a:cubicBezTo>
                    <a:pt x="15054" y="379"/>
                    <a:pt x="14297" y="1"/>
                    <a:pt x="134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8"/>
            <p:cNvSpPr/>
            <p:nvPr/>
          </p:nvSpPr>
          <p:spPr>
            <a:xfrm>
              <a:off x="3620666" y="4097753"/>
              <a:ext cx="239261" cy="64546"/>
            </a:xfrm>
            <a:custGeom>
              <a:rect b="b" l="l" r="r" t="t"/>
              <a:pathLst>
                <a:path extrusionOk="0" h="4311" w="15980">
                  <a:moveTo>
                    <a:pt x="715" y="0"/>
                  </a:moveTo>
                  <a:cubicBezTo>
                    <a:pt x="1704" y="0"/>
                    <a:pt x="2503" y="820"/>
                    <a:pt x="2503" y="1808"/>
                  </a:cubicBezTo>
                  <a:cubicBezTo>
                    <a:pt x="2503" y="2355"/>
                    <a:pt x="2313" y="2901"/>
                    <a:pt x="1977" y="3343"/>
                  </a:cubicBezTo>
                  <a:cubicBezTo>
                    <a:pt x="1914" y="3406"/>
                    <a:pt x="1851" y="3490"/>
                    <a:pt x="1767" y="3574"/>
                  </a:cubicBezTo>
                  <a:cubicBezTo>
                    <a:pt x="1304" y="4037"/>
                    <a:pt x="673" y="4310"/>
                    <a:pt x="1" y="4310"/>
                  </a:cubicBezTo>
                  <a:lnTo>
                    <a:pt x="13477" y="4310"/>
                  </a:lnTo>
                  <a:cubicBezTo>
                    <a:pt x="14129" y="4310"/>
                    <a:pt x="14760" y="4037"/>
                    <a:pt x="15243" y="3574"/>
                  </a:cubicBezTo>
                  <a:cubicBezTo>
                    <a:pt x="15306" y="3490"/>
                    <a:pt x="15390" y="3406"/>
                    <a:pt x="15454" y="3343"/>
                  </a:cubicBezTo>
                  <a:cubicBezTo>
                    <a:pt x="15790" y="2901"/>
                    <a:pt x="15979" y="2355"/>
                    <a:pt x="15979" y="1808"/>
                  </a:cubicBezTo>
                  <a:cubicBezTo>
                    <a:pt x="15979" y="820"/>
                    <a:pt x="15180" y="21"/>
                    <a:pt x="14192" y="0"/>
                  </a:cubicBezTo>
                  <a:close/>
                </a:path>
              </a:pathLst>
            </a:custGeom>
            <a:solidFill>
              <a:srgbClr val="FFF7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8"/>
            <p:cNvSpPr/>
            <p:nvPr/>
          </p:nvSpPr>
          <p:spPr>
            <a:xfrm>
              <a:off x="3620666" y="4147791"/>
              <a:ext cx="231385" cy="14508"/>
            </a:xfrm>
            <a:custGeom>
              <a:rect b="b" l="l" r="r" t="t"/>
              <a:pathLst>
                <a:path extrusionOk="0" h="969" w="15454">
                  <a:moveTo>
                    <a:pt x="1977" y="1"/>
                  </a:moveTo>
                  <a:cubicBezTo>
                    <a:pt x="1914" y="64"/>
                    <a:pt x="1851" y="148"/>
                    <a:pt x="1767" y="232"/>
                  </a:cubicBezTo>
                  <a:cubicBezTo>
                    <a:pt x="1304" y="695"/>
                    <a:pt x="673" y="968"/>
                    <a:pt x="1" y="968"/>
                  </a:cubicBezTo>
                  <a:lnTo>
                    <a:pt x="13477" y="968"/>
                  </a:lnTo>
                  <a:cubicBezTo>
                    <a:pt x="14129" y="968"/>
                    <a:pt x="14760" y="695"/>
                    <a:pt x="15243" y="232"/>
                  </a:cubicBezTo>
                  <a:cubicBezTo>
                    <a:pt x="15306" y="148"/>
                    <a:pt x="15390" y="64"/>
                    <a:pt x="154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8"/>
            <p:cNvSpPr/>
            <p:nvPr/>
          </p:nvSpPr>
          <p:spPr>
            <a:xfrm>
              <a:off x="3604301" y="4097753"/>
              <a:ext cx="53841" cy="27085"/>
            </a:xfrm>
            <a:custGeom>
              <a:rect b="b" l="l" r="r" t="t"/>
              <a:pathLst>
                <a:path extrusionOk="0" h="1809" w="3596">
                  <a:moveTo>
                    <a:pt x="1787" y="0"/>
                  </a:moveTo>
                  <a:cubicBezTo>
                    <a:pt x="799" y="0"/>
                    <a:pt x="0" y="820"/>
                    <a:pt x="0" y="1808"/>
                  </a:cubicBezTo>
                  <a:lnTo>
                    <a:pt x="3596" y="1808"/>
                  </a:lnTo>
                  <a:cubicBezTo>
                    <a:pt x="3575" y="820"/>
                    <a:pt x="2776" y="0"/>
                    <a:pt x="17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8"/>
            <p:cNvSpPr/>
            <p:nvPr/>
          </p:nvSpPr>
          <p:spPr>
            <a:xfrm>
              <a:off x="3606187" y="3867401"/>
              <a:ext cx="159292" cy="25124"/>
            </a:xfrm>
            <a:custGeom>
              <a:rect b="b" l="l" r="r" t="t"/>
              <a:pathLst>
                <a:path extrusionOk="0" h="1678" w="10639">
                  <a:moveTo>
                    <a:pt x="4353" y="0"/>
                  </a:moveTo>
                  <a:cubicBezTo>
                    <a:pt x="3901" y="0"/>
                    <a:pt x="3449" y="195"/>
                    <a:pt x="3133" y="584"/>
                  </a:cubicBezTo>
                  <a:cubicBezTo>
                    <a:pt x="2954" y="836"/>
                    <a:pt x="2681" y="962"/>
                    <a:pt x="2410" y="962"/>
                  </a:cubicBezTo>
                  <a:cubicBezTo>
                    <a:pt x="2140" y="962"/>
                    <a:pt x="1872" y="836"/>
                    <a:pt x="1703" y="584"/>
                  </a:cubicBezTo>
                  <a:cubicBezTo>
                    <a:pt x="1388" y="226"/>
                    <a:pt x="947" y="16"/>
                    <a:pt x="484" y="16"/>
                  </a:cubicBezTo>
                  <a:cubicBezTo>
                    <a:pt x="477" y="16"/>
                    <a:pt x="471" y="16"/>
                    <a:pt x="464" y="16"/>
                  </a:cubicBezTo>
                  <a:cubicBezTo>
                    <a:pt x="1" y="16"/>
                    <a:pt x="7" y="731"/>
                    <a:pt x="484" y="731"/>
                  </a:cubicBezTo>
                  <a:cubicBezTo>
                    <a:pt x="757" y="731"/>
                    <a:pt x="1031" y="878"/>
                    <a:pt x="1199" y="1109"/>
                  </a:cubicBezTo>
                  <a:cubicBezTo>
                    <a:pt x="1514" y="1488"/>
                    <a:pt x="1966" y="1677"/>
                    <a:pt x="2418" y="1677"/>
                  </a:cubicBezTo>
                  <a:cubicBezTo>
                    <a:pt x="2870" y="1677"/>
                    <a:pt x="3322" y="1488"/>
                    <a:pt x="3638" y="1109"/>
                  </a:cubicBezTo>
                  <a:cubicBezTo>
                    <a:pt x="3806" y="857"/>
                    <a:pt x="4079" y="731"/>
                    <a:pt x="4353" y="731"/>
                  </a:cubicBezTo>
                  <a:cubicBezTo>
                    <a:pt x="4626" y="731"/>
                    <a:pt x="4899" y="857"/>
                    <a:pt x="5067" y="1109"/>
                  </a:cubicBezTo>
                  <a:cubicBezTo>
                    <a:pt x="5383" y="1488"/>
                    <a:pt x="5835" y="1677"/>
                    <a:pt x="6287" y="1677"/>
                  </a:cubicBezTo>
                  <a:cubicBezTo>
                    <a:pt x="6739" y="1677"/>
                    <a:pt x="7191" y="1488"/>
                    <a:pt x="7506" y="1109"/>
                  </a:cubicBezTo>
                  <a:cubicBezTo>
                    <a:pt x="7685" y="857"/>
                    <a:pt x="7958" y="731"/>
                    <a:pt x="8229" y="731"/>
                  </a:cubicBezTo>
                  <a:cubicBezTo>
                    <a:pt x="8500" y="731"/>
                    <a:pt x="8768" y="857"/>
                    <a:pt x="8936" y="1109"/>
                  </a:cubicBezTo>
                  <a:cubicBezTo>
                    <a:pt x="9251" y="1467"/>
                    <a:pt x="9693" y="1677"/>
                    <a:pt x="10176" y="1677"/>
                  </a:cubicBezTo>
                  <a:cubicBezTo>
                    <a:pt x="10639" y="1677"/>
                    <a:pt x="10639" y="962"/>
                    <a:pt x="10176" y="962"/>
                  </a:cubicBezTo>
                  <a:cubicBezTo>
                    <a:pt x="9882" y="962"/>
                    <a:pt x="9609" y="815"/>
                    <a:pt x="9461" y="584"/>
                  </a:cubicBezTo>
                  <a:cubicBezTo>
                    <a:pt x="9136" y="195"/>
                    <a:pt x="8678" y="0"/>
                    <a:pt x="8224" y="0"/>
                  </a:cubicBezTo>
                  <a:cubicBezTo>
                    <a:pt x="7769" y="0"/>
                    <a:pt x="7317" y="195"/>
                    <a:pt x="7002" y="584"/>
                  </a:cubicBezTo>
                  <a:cubicBezTo>
                    <a:pt x="6833" y="836"/>
                    <a:pt x="6565" y="962"/>
                    <a:pt x="6295" y="962"/>
                  </a:cubicBezTo>
                  <a:cubicBezTo>
                    <a:pt x="6024" y="962"/>
                    <a:pt x="5751" y="836"/>
                    <a:pt x="5572" y="584"/>
                  </a:cubicBezTo>
                  <a:cubicBezTo>
                    <a:pt x="5257" y="195"/>
                    <a:pt x="4805" y="0"/>
                    <a:pt x="43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8"/>
            <p:cNvSpPr/>
            <p:nvPr/>
          </p:nvSpPr>
          <p:spPr>
            <a:xfrm>
              <a:off x="3606187" y="3904159"/>
              <a:ext cx="159292" cy="25184"/>
            </a:xfrm>
            <a:custGeom>
              <a:rect b="b" l="l" r="r" t="t"/>
              <a:pathLst>
                <a:path extrusionOk="0" h="1682" w="10639">
                  <a:moveTo>
                    <a:pt x="484" y="0"/>
                  </a:moveTo>
                  <a:cubicBezTo>
                    <a:pt x="1" y="0"/>
                    <a:pt x="1" y="736"/>
                    <a:pt x="484" y="736"/>
                  </a:cubicBezTo>
                  <a:cubicBezTo>
                    <a:pt x="757" y="736"/>
                    <a:pt x="1031" y="883"/>
                    <a:pt x="1199" y="1093"/>
                  </a:cubicBezTo>
                  <a:cubicBezTo>
                    <a:pt x="1514" y="1482"/>
                    <a:pt x="1966" y="1677"/>
                    <a:pt x="2418" y="1677"/>
                  </a:cubicBezTo>
                  <a:cubicBezTo>
                    <a:pt x="2870" y="1677"/>
                    <a:pt x="3322" y="1482"/>
                    <a:pt x="3638" y="1093"/>
                  </a:cubicBezTo>
                  <a:cubicBezTo>
                    <a:pt x="3806" y="852"/>
                    <a:pt x="4079" y="731"/>
                    <a:pt x="4353" y="731"/>
                  </a:cubicBezTo>
                  <a:cubicBezTo>
                    <a:pt x="4626" y="731"/>
                    <a:pt x="4899" y="852"/>
                    <a:pt x="5067" y="1093"/>
                  </a:cubicBezTo>
                  <a:cubicBezTo>
                    <a:pt x="5383" y="1482"/>
                    <a:pt x="5835" y="1677"/>
                    <a:pt x="6287" y="1677"/>
                  </a:cubicBezTo>
                  <a:cubicBezTo>
                    <a:pt x="6739" y="1677"/>
                    <a:pt x="7191" y="1482"/>
                    <a:pt x="7506" y="1093"/>
                  </a:cubicBezTo>
                  <a:cubicBezTo>
                    <a:pt x="7685" y="852"/>
                    <a:pt x="7958" y="731"/>
                    <a:pt x="8229" y="731"/>
                  </a:cubicBezTo>
                  <a:cubicBezTo>
                    <a:pt x="8500" y="731"/>
                    <a:pt x="8768" y="852"/>
                    <a:pt x="8936" y="1093"/>
                  </a:cubicBezTo>
                  <a:cubicBezTo>
                    <a:pt x="9251" y="1472"/>
                    <a:pt x="9693" y="1682"/>
                    <a:pt x="10176" y="1682"/>
                  </a:cubicBezTo>
                  <a:cubicBezTo>
                    <a:pt x="10639" y="1682"/>
                    <a:pt x="10639" y="967"/>
                    <a:pt x="10176" y="967"/>
                  </a:cubicBezTo>
                  <a:cubicBezTo>
                    <a:pt x="9882" y="967"/>
                    <a:pt x="9609" y="820"/>
                    <a:pt x="9461" y="589"/>
                  </a:cubicBezTo>
                  <a:cubicBezTo>
                    <a:pt x="9136" y="200"/>
                    <a:pt x="8678" y="5"/>
                    <a:pt x="8224" y="5"/>
                  </a:cubicBezTo>
                  <a:cubicBezTo>
                    <a:pt x="7769" y="5"/>
                    <a:pt x="7317" y="200"/>
                    <a:pt x="7002" y="589"/>
                  </a:cubicBezTo>
                  <a:cubicBezTo>
                    <a:pt x="6833" y="841"/>
                    <a:pt x="6565" y="967"/>
                    <a:pt x="6295" y="967"/>
                  </a:cubicBezTo>
                  <a:cubicBezTo>
                    <a:pt x="6024" y="967"/>
                    <a:pt x="5751" y="841"/>
                    <a:pt x="5572" y="589"/>
                  </a:cubicBezTo>
                  <a:cubicBezTo>
                    <a:pt x="5257" y="200"/>
                    <a:pt x="4805" y="5"/>
                    <a:pt x="4353" y="5"/>
                  </a:cubicBezTo>
                  <a:cubicBezTo>
                    <a:pt x="3901" y="5"/>
                    <a:pt x="3449" y="200"/>
                    <a:pt x="3133" y="589"/>
                  </a:cubicBezTo>
                  <a:cubicBezTo>
                    <a:pt x="2954" y="841"/>
                    <a:pt x="2681" y="967"/>
                    <a:pt x="2410" y="967"/>
                  </a:cubicBezTo>
                  <a:cubicBezTo>
                    <a:pt x="2140" y="967"/>
                    <a:pt x="1872" y="841"/>
                    <a:pt x="1703" y="589"/>
                  </a:cubicBezTo>
                  <a:cubicBezTo>
                    <a:pt x="1388" y="231"/>
                    <a:pt x="947" y="21"/>
                    <a:pt x="4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8"/>
            <p:cNvSpPr/>
            <p:nvPr/>
          </p:nvSpPr>
          <p:spPr>
            <a:xfrm>
              <a:off x="3606187" y="3940976"/>
              <a:ext cx="159292" cy="25199"/>
            </a:xfrm>
            <a:custGeom>
              <a:rect b="b" l="l" r="r" t="t"/>
              <a:pathLst>
                <a:path extrusionOk="0" h="1683" w="10639">
                  <a:moveTo>
                    <a:pt x="484" y="1"/>
                  </a:moveTo>
                  <a:cubicBezTo>
                    <a:pt x="1" y="1"/>
                    <a:pt x="1" y="737"/>
                    <a:pt x="484" y="737"/>
                  </a:cubicBezTo>
                  <a:cubicBezTo>
                    <a:pt x="757" y="737"/>
                    <a:pt x="1031" y="884"/>
                    <a:pt x="1199" y="1094"/>
                  </a:cubicBezTo>
                  <a:cubicBezTo>
                    <a:pt x="1514" y="1483"/>
                    <a:pt x="1966" y="1678"/>
                    <a:pt x="2418" y="1678"/>
                  </a:cubicBezTo>
                  <a:cubicBezTo>
                    <a:pt x="2870" y="1678"/>
                    <a:pt x="3322" y="1483"/>
                    <a:pt x="3638" y="1094"/>
                  </a:cubicBezTo>
                  <a:cubicBezTo>
                    <a:pt x="3806" y="852"/>
                    <a:pt x="4079" y="732"/>
                    <a:pt x="4353" y="732"/>
                  </a:cubicBezTo>
                  <a:cubicBezTo>
                    <a:pt x="4626" y="732"/>
                    <a:pt x="4899" y="852"/>
                    <a:pt x="5067" y="1094"/>
                  </a:cubicBezTo>
                  <a:cubicBezTo>
                    <a:pt x="5383" y="1483"/>
                    <a:pt x="5835" y="1678"/>
                    <a:pt x="6287" y="1678"/>
                  </a:cubicBezTo>
                  <a:cubicBezTo>
                    <a:pt x="6739" y="1678"/>
                    <a:pt x="7191" y="1483"/>
                    <a:pt x="7506" y="1094"/>
                  </a:cubicBezTo>
                  <a:cubicBezTo>
                    <a:pt x="7685" y="852"/>
                    <a:pt x="7958" y="732"/>
                    <a:pt x="8229" y="732"/>
                  </a:cubicBezTo>
                  <a:cubicBezTo>
                    <a:pt x="8500" y="732"/>
                    <a:pt x="8768" y="852"/>
                    <a:pt x="8936" y="1094"/>
                  </a:cubicBezTo>
                  <a:cubicBezTo>
                    <a:pt x="9251" y="1473"/>
                    <a:pt x="9693" y="1683"/>
                    <a:pt x="10176" y="1683"/>
                  </a:cubicBezTo>
                  <a:cubicBezTo>
                    <a:pt x="10639" y="1683"/>
                    <a:pt x="10639" y="968"/>
                    <a:pt x="10176" y="968"/>
                  </a:cubicBezTo>
                  <a:cubicBezTo>
                    <a:pt x="9882" y="968"/>
                    <a:pt x="9609" y="821"/>
                    <a:pt x="9461" y="590"/>
                  </a:cubicBezTo>
                  <a:cubicBezTo>
                    <a:pt x="9136" y="201"/>
                    <a:pt x="8678" y="6"/>
                    <a:pt x="8224" y="6"/>
                  </a:cubicBezTo>
                  <a:cubicBezTo>
                    <a:pt x="7769" y="6"/>
                    <a:pt x="7317" y="201"/>
                    <a:pt x="7002" y="590"/>
                  </a:cubicBezTo>
                  <a:cubicBezTo>
                    <a:pt x="6833" y="842"/>
                    <a:pt x="6565" y="968"/>
                    <a:pt x="6295" y="968"/>
                  </a:cubicBezTo>
                  <a:cubicBezTo>
                    <a:pt x="6024" y="968"/>
                    <a:pt x="5751" y="842"/>
                    <a:pt x="5572" y="590"/>
                  </a:cubicBezTo>
                  <a:cubicBezTo>
                    <a:pt x="5257" y="201"/>
                    <a:pt x="4805" y="6"/>
                    <a:pt x="4353" y="6"/>
                  </a:cubicBezTo>
                  <a:cubicBezTo>
                    <a:pt x="3901" y="6"/>
                    <a:pt x="3449" y="201"/>
                    <a:pt x="3133" y="590"/>
                  </a:cubicBezTo>
                  <a:cubicBezTo>
                    <a:pt x="2954" y="842"/>
                    <a:pt x="2681" y="968"/>
                    <a:pt x="2410" y="968"/>
                  </a:cubicBezTo>
                  <a:cubicBezTo>
                    <a:pt x="2140" y="968"/>
                    <a:pt x="1872" y="842"/>
                    <a:pt x="1703" y="590"/>
                  </a:cubicBezTo>
                  <a:cubicBezTo>
                    <a:pt x="1388" y="232"/>
                    <a:pt x="947" y="22"/>
                    <a:pt x="4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8"/>
            <p:cNvSpPr/>
            <p:nvPr/>
          </p:nvSpPr>
          <p:spPr>
            <a:xfrm>
              <a:off x="3711639" y="3882434"/>
              <a:ext cx="147030" cy="147015"/>
            </a:xfrm>
            <a:custGeom>
              <a:rect b="b" l="l" r="r" t="t"/>
              <a:pathLst>
                <a:path extrusionOk="0" h="9819" w="9820">
                  <a:moveTo>
                    <a:pt x="9819" y="0"/>
                  </a:moveTo>
                  <a:cubicBezTo>
                    <a:pt x="6665" y="169"/>
                    <a:pt x="3953" y="1220"/>
                    <a:pt x="1977" y="3196"/>
                  </a:cubicBezTo>
                  <a:cubicBezTo>
                    <a:pt x="1" y="5193"/>
                    <a:pt x="421" y="6434"/>
                    <a:pt x="232" y="9587"/>
                  </a:cubicBezTo>
                  <a:cubicBezTo>
                    <a:pt x="3407" y="9398"/>
                    <a:pt x="4647" y="9819"/>
                    <a:pt x="6623" y="7842"/>
                  </a:cubicBezTo>
                  <a:cubicBezTo>
                    <a:pt x="7107" y="7359"/>
                    <a:pt x="7548" y="6812"/>
                    <a:pt x="7927" y="6245"/>
                  </a:cubicBezTo>
                  <a:lnTo>
                    <a:pt x="6203" y="5950"/>
                  </a:lnTo>
                  <a:lnTo>
                    <a:pt x="6224" y="5929"/>
                  </a:lnTo>
                  <a:cubicBezTo>
                    <a:pt x="8326" y="4668"/>
                    <a:pt x="9672" y="2460"/>
                    <a:pt x="9819" y="42"/>
                  </a:cubicBezTo>
                  <a:lnTo>
                    <a:pt x="98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8"/>
            <p:cNvSpPr/>
            <p:nvPr/>
          </p:nvSpPr>
          <p:spPr>
            <a:xfrm>
              <a:off x="3682996" y="3930915"/>
              <a:ext cx="127191" cy="127176"/>
            </a:xfrm>
            <a:custGeom>
              <a:rect b="b" l="l" r="r" t="t"/>
              <a:pathLst>
                <a:path extrusionOk="0" h="8494" w="8495">
                  <a:moveTo>
                    <a:pt x="8494" y="0"/>
                  </a:moveTo>
                  <a:lnTo>
                    <a:pt x="8494" y="0"/>
                  </a:lnTo>
                  <a:cubicBezTo>
                    <a:pt x="4983" y="2061"/>
                    <a:pt x="2061" y="4983"/>
                    <a:pt x="0" y="8494"/>
                  </a:cubicBezTo>
                  <a:cubicBezTo>
                    <a:pt x="3512" y="6434"/>
                    <a:pt x="6434" y="3511"/>
                    <a:pt x="84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97" name="Google Shape;497;p48"/>
          <p:cNvPicPr preferRelativeResize="0"/>
          <p:nvPr/>
        </p:nvPicPr>
        <p:blipFill>
          <a:blip r:embed="rId3">
            <a:alphaModFix/>
          </a:blip>
          <a:stretch>
            <a:fillRect/>
          </a:stretch>
        </p:blipFill>
        <p:spPr>
          <a:xfrm>
            <a:off x="7136900" y="300200"/>
            <a:ext cx="1389826" cy="102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9"/>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BERT Model </a:t>
            </a:r>
            <a:endParaRPr/>
          </a:p>
        </p:txBody>
      </p:sp>
      <p:sp>
        <p:nvSpPr>
          <p:cNvPr id="503" name="Google Shape;503;p4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04" name="Google Shape;504;p49"/>
          <p:cNvSpPr txBox="1"/>
          <p:nvPr/>
        </p:nvSpPr>
        <p:spPr>
          <a:xfrm>
            <a:off x="267125" y="1004400"/>
            <a:ext cx="8609700" cy="395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300">
              <a:solidFill>
                <a:schemeClr val="dk1"/>
              </a:solidFill>
              <a:latin typeface="Libre Baskerville"/>
              <a:ea typeface="Libre Baskerville"/>
              <a:cs typeface="Libre Baskerville"/>
              <a:sym typeface="Libre Baskerville"/>
            </a:endParaRPr>
          </a:p>
          <a:p>
            <a:pPr indent="-311150" lvl="0" marL="457200" rtl="0" algn="l">
              <a:lnSpc>
                <a:spcPct val="115000"/>
              </a:lnSpc>
              <a:spcBef>
                <a:spcPts val="0"/>
              </a:spcBef>
              <a:spcAft>
                <a:spcPts val="0"/>
              </a:spcAft>
              <a:buClr>
                <a:schemeClr val="dk1"/>
              </a:buClr>
              <a:buSzPts val="1300"/>
              <a:buFont typeface="Roboto"/>
              <a:buChar char="●"/>
            </a:pPr>
            <a:r>
              <a:rPr b="1" lang="en" sz="1300">
                <a:solidFill>
                  <a:schemeClr val="dk1"/>
                </a:solidFill>
                <a:latin typeface="Libre Baskerville"/>
                <a:ea typeface="Libre Baskerville"/>
                <a:cs typeface="Libre Baskerville"/>
                <a:sym typeface="Libre Baskerville"/>
              </a:rPr>
              <a:t>BERT</a:t>
            </a:r>
            <a:r>
              <a:rPr lang="en" sz="1300">
                <a:solidFill>
                  <a:schemeClr val="dk1"/>
                </a:solidFill>
                <a:latin typeface="Libre Baskerville"/>
                <a:ea typeface="Libre Baskerville"/>
                <a:cs typeface="Libre Baskerville"/>
                <a:sym typeface="Libre Baskerville"/>
              </a:rPr>
              <a:t>, standing for </a:t>
            </a:r>
            <a:r>
              <a:rPr b="1" lang="en" sz="1300">
                <a:solidFill>
                  <a:schemeClr val="dk1"/>
                </a:solidFill>
                <a:latin typeface="Libre Baskerville"/>
                <a:ea typeface="Libre Baskerville"/>
                <a:cs typeface="Libre Baskerville"/>
                <a:sym typeface="Libre Baskerville"/>
              </a:rPr>
              <a:t>B</a:t>
            </a:r>
            <a:r>
              <a:rPr lang="en" sz="1300">
                <a:solidFill>
                  <a:schemeClr val="dk1"/>
                </a:solidFill>
                <a:latin typeface="Libre Baskerville"/>
                <a:ea typeface="Libre Baskerville"/>
                <a:cs typeface="Libre Baskerville"/>
                <a:sym typeface="Libre Baskerville"/>
              </a:rPr>
              <a:t>idirectional </a:t>
            </a:r>
            <a:r>
              <a:rPr b="1" lang="en" sz="1300">
                <a:solidFill>
                  <a:schemeClr val="dk1"/>
                </a:solidFill>
                <a:latin typeface="Libre Baskerville"/>
                <a:ea typeface="Libre Baskerville"/>
                <a:cs typeface="Libre Baskerville"/>
                <a:sym typeface="Libre Baskerville"/>
              </a:rPr>
              <a:t>E</a:t>
            </a:r>
            <a:r>
              <a:rPr lang="en" sz="1300">
                <a:solidFill>
                  <a:schemeClr val="dk1"/>
                </a:solidFill>
                <a:latin typeface="Libre Baskerville"/>
                <a:ea typeface="Libre Baskerville"/>
                <a:cs typeface="Libre Baskerville"/>
                <a:sym typeface="Libre Baskerville"/>
              </a:rPr>
              <a:t>ncoder </a:t>
            </a:r>
            <a:r>
              <a:rPr b="1" lang="en" sz="1300">
                <a:solidFill>
                  <a:schemeClr val="dk1"/>
                </a:solidFill>
                <a:latin typeface="Libre Baskerville"/>
                <a:ea typeface="Libre Baskerville"/>
                <a:cs typeface="Libre Baskerville"/>
                <a:sym typeface="Libre Baskerville"/>
              </a:rPr>
              <a:t>R</a:t>
            </a:r>
            <a:r>
              <a:rPr lang="en" sz="1300">
                <a:solidFill>
                  <a:schemeClr val="dk1"/>
                </a:solidFill>
                <a:latin typeface="Libre Baskerville"/>
                <a:ea typeface="Libre Baskerville"/>
                <a:cs typeface="Libre Baskerville"/>
                <a:sym typeface="Libre Baskerville"/>
              </a:rPr>
              <a:t>epresentations from </a:t>
            </a:r>
            <a:r>
              <a:rPr b="1" lang="en" sz="1300">
                <a:solidFill>
                  <a:schemeClr val="dk1"/>
                </a:solidFill>
                <a:latin typeface="Libre Baskerville"/>
                <a:ea typeface="Libre Baskerville"/>
                <a:cs typeface="Libre Baskerville"/>
                <a:sym typeface="Libre Baskerville"/>
              </a:rPr>
              <a:t>T</a:t>
            </a:r>
            <a:r>
              <a:rPr lang="en" sz="1300">
                <a:solidFill>
                  <a:schemeClr val="dk1"/>
                </a:solidFill>
                <a:latin typeface="Libre Baskerville"/>
                <a:ea typeface="Libre Baskerville"/>
                <a:cs typeface="Libre Baskerville"/>
                <a:sym typeface="Libre Baskerville"/>
              </a:rPr>
              <a:t>ransformers, utilizes the Transformer's architecture in a novel way. </a:t>
            </a:r>
            <a:endParaRPr sz="1300">
              <a:solidFill>
                <a:schemeClr val="dk1"/>
              </a:solidFill>
              <a:latin typeface="Libre Baskerville"/>
              <a:ea typeface="Libre Baskerville"/>
              <a:cs typeface="Libre Baskerville"/>
              <a:sym typeface="Libre Baskerville"/>
            </a:endParaRPr>
          </a:p>
          <a:p>
            <a:pPr indent="0" lvl="0" marL="457200" rtl="0" algn="l">
              <a:lnSpc>
                <a:spcPct val="115000"/>
              </a:lnSpc>
              <a:spcBef>
                <a:spcPts val="0"/>
              </a:spcBef>
              <a:spcAft>
                <a:spcPts val="0"/>
              </a:spcAft>
              <a:buNone/>
            </a:pPr>
            <a:r>
              <a:t/>
            </a:r>
            <a:endParaRPr sz="1300">
              <a:solidFill>
                <a:schemeClr val="dk1"/>
              </a:solidFill>
              <a:latin typeface="Libre Baskerville"/>
              <a:ea typeface="Libre Baskerville"/>
              <a:cs typeface="Libre Baskerville"/>
              <a:sym typeface="Libre Baskerville"/>
            </a:endParaRPr>
          </a:p>
          <a:p>
            <a:pPr indent="-311150" lvl="0" marL="457200" rtl="0" algn="l">
              <a:lnSpc>
                <a:spcPct val="115000"/>
              </a:lnSpc>
              <a:spcBef>
                <a:spcPts val="0"/>
              </a:spcBef>
              <a:spcAft>
                <a:spcPts val="0"/>
              </a:spcAft>
              <a:buClr>
                <a:schemeClr val="dk1"/>
              </a:buClr>
              <a:buSzPts val="1300"/>
              <a:buFont typeface="Libre Baskerville"/>
              <a:buChar char="●"/>
            </a:pPr>
            <a:r>
              <a:rPr lang="en" sz="1300">
                <a:solidFill>
                  <a:schemeClr val="dk1"/>
                </a:solidFill>
                <a:latin typeface="Libre Baskerville"/>
                <a:ea typeface="Libre Baskerville"/>
                <a:cs typeface="Libre Baskerville"/>
                <a:sym typeface="Libre Baskerville"/>
              </a:rPr>
              <a:t>It reads text in both directions, understanding the context from both sides of a word. </a:t>
            </a:r>
            <a:endParaRPr sz="1300">
              <a:solidFill>
                <a:schemeClr val="dk1"/>
              </a:solidFill>
              <a:latin typeface="Libre Baskerville"/>
              <a:ea typeface="Libre Baskerville"/>
              <a:cs typeface="Libre Baskerville"/>
              <a:sym typeface="Libre Baskerville"/>
            </a:endParaRPr>
          </a:p>
          <a:p>
            <a:pPr indent="0" lvl="0" marL="457200" rtl="0" algn="l">
              <a:lnSpc>
                <a:spcPct val="115000"/>
              </a:lnSpc>
              <a:spcBef>
                <a:spcPts val="0"/>
              </a:spcBef>
              <a:spcAft>
                <a:spcPts val="0"/>
              </a:spcAft>
              <a:buNone/>
            </a:pPr>
            <a:r>
              <a:t/>
            </a:r>
            <a:endParaRPr sz="1300">
              <a:solidFill>
                <a:schemeClr val="dk1"/>
              </a:solidFill>
              <a:latin typeface="Libre Baskerville"/>
              <a:ea typeface="Libre Baskerville"/>
              <a:cs typeface="Libre Baskerville"/>
              <a:sym typeface="Libre Baskerville"/>
            </a:endParaRPr>
          </a:p>
          <a:p>
            <a:pPr indent="-311150" lvl="0" marL="457200" rtl="0" algn="l">
              <a:lnSpc>
                <a:spcPct val="115000"/>
              </a:lnSpc>
              <a:spcBef>
                <a:spcPts val="0"/>
              </a:spcBef>
              <a:spcAft>
                <a:spcPts val="0"/>
              </a:spcAft>
              <a:buClr>
                <a:schemeClr val="dk1"/>
              </a:buClr>
              <a:buSzPts val="1300"/>
              <a:buFont typeface="Libre Baskerville"/>
              <a:buChar char="●"/>
            </a:pPr>
            <a:r>
              <a:rPr lang="en" sz="1300">
                <a:solidFill>
                  <a:schemeClr val="dk1"/>
                </a:solidFill>
                <a:latin typeface="Libre Baskerville"/>
                <a:ea typeface="Libre Baskerville"/>
                <a:cs typeface="Libre Baskerville"/>
                <a:sym typeface="Libre Baskerville"/>
              </a:rPr>
              <a:t>This bidirectional approach enhances the model's understanding of language semantics.</a:t>
            </a:r>
            <a:endParaRPr sz="1300">
              <a:solidFill>
                <a:schemeClr val="dk1"/>
              </a:solidFill>
              <a:latin typeface="Libre Baskerville"/>
              <a:ea typeface="Libre Baskerville"/>
              <a:cs typeface="Libre Baskerville"/>
              <a:sym typeface="Libre Baskerville"/>
            </a:endParaRPr>
          </a:p>
          <a:p>
            <a:pPr indent="0" lvl="0" marL="457200" rtl="0" algn="l">
              <a:lnSpc>
                <a:spcPct val="115000"/>
              </a:lnSpc>
              <a:spcBef>
                <a:spcPts val="0"/>
              </a:spcBef>
              <a:spcAft>
                <a:spcPts val="0"/>
              </a:spcAft>
              <a:buNone/>
            </a:pPr>
            <a:r>
              <a:rPr lang="en" sz="1300">
                <a:solidFill>
                  <a:schemeClr val="dk1"/>
                </a:solidFill>
                <a:latin typeface="Libre Baskerville"/>
                <a:ea typeface="Libre Baskerville"/>
                <a:cs typeface="Libre Baskerville"/>
                <a:sym typeface="Libre Baskerville"/>
              </a:rPr>
              <a:t> </a:t>
            </a:r>
            <a:endParaRPr sz="1300">
              <a:solidFill>
                <a:schemeClr val="dk1"/>
              </a:solidFill>
              <a:latin typeface="Libre Baskerville"/>
              <a:ea typeface="Libre Baskerville"/>
              <a:cs typeface="Libre Baskerville"/>
              <a:sym typeface="Libre Baskerville"/>
            </a:endParaRPr>
          </a:p>
          <a:p>
            <a:pPr indent="-311150" lvl="0" marL="457200" rtl="0" algn="l">
              <a:lnSpc>
                <a:spcPct val="115000"/>
              </a:lnSpc>
              <a:spcBef>
                <a:spcPts val="0"/>
              </a:spcBef>
              <a:spcAft>
                <a:spcPts val="0"/>
              </a:spcAft>
              <a:buClr>
                <a:schemeClr val="dk1"/>
              </a:buClr>
              <a:buSzPts val="1300"/>
              <a:buFont typeface="Libre Baskerville"/>
              <a:buChar char="●"/>
            </a:pPr>
            <a:r>
              <a:rPr lang="en" sz="1300">
                <a:solidFill>
                  <a:schemeClr val="dk1"/>
                </a:solidFill>
                <a:latin typeface="Libre Baskerville"/>
                <a:ea typeface="Libre Baskerville"/>
                <a:cs typeface="Libre Baskerville"/>
                <a:sym typeface="Libre Baskerville"/>
              </a:rPr>
              <a:t>After pre-training, BERT proceeds to </a:t>
            </a:r>
            <a:r>
              <a:rPr b="1" lang="en" sz="1300">
                <a:solidFill>
                  <a:schemeClr val="dk1"/>
                </a:solidFill>
                <a:latin typeface="Libre Baskerville"/>
                <a:ea typeface="Libre Baskerville"/>
                <a:cs typeface="Libre Baskerville"/>
                <a:sym typeface="Libre Baskerville"/>
              </a:rPr>
              <a:t>fine-tuning</a:t>
            </a:r>
            <a:r>
              <a:rPr lang="en" sz="1300">
                <a:solidFill>
                  <a:schemeClr val="dk1"/>
                </a:solidFill>
                <a:latin typeface="Libre Baskerville"/>
                <a:ea typeface="Libre Baskerville"/>
                <a:cs typeface="Libre Baskerville"/>
                <a:sym typeface="Libre Baskerville"/>
              </a:rPr>
              <a:t> for specific tasks such as text classification or sentiment analysis.</a:t>
            </a:r>
            <a:endParaRPr sz="1300">
              <a:solidFill>
                <a:schemeClr val="dk1"/>
              </a:solidFill>
              <a:latin typeface="Libre Baskerville"/>
              <a:ea typeface="Libre Baskerville"/>
              <a:cs typeface="Libre Baskerville"/>
              <a:sym typeface="Libre Baskerville"/>
            </a:endParaRPr>
          </a:p>
          <a:p>
            <a:pPr indent="0" lvl="0" marL="457200" rtl="0" algn="l">
              <a:lnSpc>
                <a:spcPct val="115000"/>
              </a:lnSpc>
              <a:spcBef>
                <a:spcPts val="0"/>
              </a:spcBef>
              <a:spcAft>
                <a:spcPts val="0"/>
              </a:spcAft>
              <a:buNone/>
            </a:pPr>
            <a:r>
              <a:t/>
            </a:r>
            <a:endParaRPr sz="1300">
              <a:solidFill>
                <a:schemeClr val="dk1"/>
              </a:solidFill>
              <a:latin typeface="Libre Baskerville"/>
              <a:ea typeface="Libre Baskerville"/>
              <a:cs typeface="Libre Baskerville"/>
              <a:sym typeface="Libre Baskerville"/>
            </a:endParaRPr>
          </a:p>
          <a:p>
            <a:pPr indent="-311150" lvl="0" marL="457200" rtl="0" algn="l">
              <a:lnSpc>
                <a:spcPct val="115000"/>
              </a:lnSpc>
              <a:spcBef>
                <a:spcPts val="0"/>
              </a:spcBef>
              <a:spcAft>
                <a:spcPts val="0"/>
              </a:spcAft>
              <a:buClr>
                <a:schemeClr val="dk1"/>
              </a:buClr>
              <a:buSzPts val="1300"/>
              <a:buFont typeface="Libre Baskerville"/>
              <a:buChar char="●"/>
            </a:pPr>
            <a:r>
              <a:rPr lang="en" sz="1300">
                <a:solidFill>
                  <a:schemeClr val="dk1"/>
                </a:solidFill>
                <a:latin typeface="Libre Baskerville"/>
                <a:ea typeface="Libre Baskerville"/>
                <a:cs typeface="Libre Baskerville"/>
                <a:sym typeface="Libre Baskerville"/>
              </a:rPr>
              <a:t>This </a:t>
            </a:r>
            <a:r>
              <a:rPr b="1" lang="en" sz="1300">
                <a:solidFill>
                  <a:schemeClr val="dk1"/>
                </a:solidFill>
                <a:latin typeface="Libre Baskerville"/>
                <a:ea typeface="Libre Baskerville"/>
                <a:cs typeface="Libre Baskerville"/>
                <a:sym typeface="Libre Baskerville"/>
              </a:rPr>
              <a:t>fine-tuning</a:t>
            </a:r>
            <a:r>
              <a:rPr lang="en" sz="1300">
                <a:solidFill>
                  <a:schemeClr val="dk1"/>
                </a:solidFill>
                <a:latin typeface="Libre Baskerville"/>
                <a:ea typeface="Libre Baskerville"/>
                <a:cs typeface="Libre Baskerville"/>
                <a:sym typeface="Libre Baskerville"/>
              </a:rPr>
              <a:t> process enables BERT to specialize in a particular task.</a:t>
            </a:r>
            <a:endParaRPr sz="1300">
              <a:solidFill>
                <a:schemeClr val="dk1"/>
              </a:solidFill>
              <a:latin typeface="Libre Baskerville"/>
              <a:ea typeface="Libre Baskerville"/>
              <a:cs typeface="Libre Baskerville"/>
              <a:sym typeface="Libre Baskerville"/>
            </a:endParaRPr>
          </a:p>
          <a:p>
            <a:pPr indent="0" lvl="0" marL="457200" rtl="0" algn="l">
              <a:lnSpc>
                <a:spcPct val="115000"/>
              </a:lnSpc>
              <a:spcBef>
                <a:spcPts val="0"/>
              </a:spcBef>
              <a:spcAft>
                <a:spcPts val="0"/>
              </a:spcAft>
              <a:buNone/>
            </a:pPr>
            <a:r>
              <a:t/>
            </a:r>
            <a:endParaRPr sz="1300">
              <a:solidFill>
                <a:schemeClr val="dk1"/>
              </a:solidFill>
              <a:latin typeface="Libre Baskerville"/>
              <a:ea typeface="Libre Baskerville"/>
              <a:cs typeface="Libre Baskerville"/>
              <a:sym typeface="Libre Baskerville"/>
            </a:endParaRPr>
          </a:p>
          <a:p>
            <a:pPr indent="-311150" lvl="0" marL="457200" rtl="0" algn="l">
              <a:lnSpc>
                <a:spcPct val="115000"/>
              </a:lnSpc>
              <a:spcBef>
                <a:spcPts val="0"/>
              </a:spcBef>
              <a:spcAft>
                <a:spcPts val="0"/>
              </a:spcAft>
              <a:buClr>
                <a:schemeClr val="dk1"/>
              </a:buClr>
              <a:buSzPts val="1300"/>
              <a:buFont typeface="Libre Baskerville"/>
              <a:buChar char="●"/>
            </a:pPr>
            <a:r>
              <a:rPr lang="en" sz="1300">
                <a:solidFill>
                  <a:schemeClr val="dk1"/>
                </a:solidFill>
                <a:latin typeface="Libre Baskerville"/>
                <a:ea typeface="Libre Baskerville"/>
                <a:cs typeface="Libre Baskerville"/>
                <a:sym typeface="Libre Baskerville"/>
              </a:rPr>
              <a:t>BERT leverages the comprehensive linguistic knowledge acquired during pre-training to enhance its performance in the chosen task.</a:t>
            </a:r>
            <a:endParaRPr sz="1300">
              <a:solidFill>
                <a:schemeClr val="dk1"/>
              </a:solidFill>
              <a:latin typeface="Libre Baskerville"/>
              <a:ea typeface="Libre Baskerville"/>
              <a:cs typeface="Libre Baskerville"/>
              <a:sym typeface="Libre Baskerville"/>
            </a:endParaRPr>
          </a:p>
          <a:p>
            <a:pPr indent="0" lvl="0" marL="457200" rtl="0" algn="l">
              <a:lnSpc>
                <a:spcPct val="115000"/>
              </a:lnSpc>
              <a:spcBef>
                <a:spcPts val="0"/>
              </a:spcBef>
              <a:spcAft>
                <a:spcPts val="0"/>
              </a:spcAft>
              <a:buNone/>
            </a:pPr>
            <a:r>
              <a:t/>
            </a:r>
            <a:endParaRPr sz="21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0"/>
          <p:cNvSpPr txBox="1"/>
          <p:nvPr>
            <p:ph type="title"/>
          </p:nvPr>
        </p:nvSpPr>
        <p:spPr>
          <a:xfrm>
            <a:off x="714150" y="536825"/>
            <a:ext cx="771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ALBERT Model</a:t>
            </a:r>
            <a:endParaRPr/>
          </a:p>
        </p:txBody>
      </p:sp>
      <p:sp>
        <p:nvSpPr>
          <p:cNvPr id="510" name="Google Shape;510;p5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11" name="Google Shape;511;p50"/>
          <p:cNvSpPr txBox="1"/>
          <p:nvPr/>
        </p:nvSpPr>
        <p:spPr>
          <a:xfrm>
            <a:off x="130350" y="1327350"/>
            <a:ext cx="8733900" cy="2488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Libre Baskerville"/>
              <a:buChar char="●"/>
            </a:pPr>
            <a:r>
              <a:rPr lang="en">
                <a:solidFill>
                  <a:schemeClr val="dk1"/>
                </a:solidFill>
                <a:latin typeface="Libre Baskerville"/>
                <a:ea typeface="Libre Baskerville"/>
                <a:cs typeface="Libre Baskerville"/>
                <a:sym typeface="Libre Baskerville"/>
              </a:rPr>
              <a:t>ALBERT, a Lite version of BERT, provides improved efficiency without compromising performance.</a:t>
            </a:r>
            <a:endParaRPr>
              <a:solidFill>
                <a:schemeClr val="dk1"/>
              </a:solidFill>
              <a:latin typeface="Libre Baskerville"/>
              <a:ea typeface="Libre Baskerville"/>
              <a:cs typeface="Libre Baskerville"/>
              <a:sym typeface="Libre Baskerville"/>
            </a:endParaRPr>
          </a:p>
          <a:p>
            <a:pPr indent="0" lvl="0" marL="914400" rtl="0" algn="l">
              <a:lnSpc>
                <a:spcPct val="115000"/>
              </a:lnSpc>
              <a:spcBef>
                <a:spcPts val="0"/>
              </a:spcBef>
              <a:spcAft>
                <a:spcPts val="0"/>
              </a:spcAft>
              <a:buNone/>
            </a:pPr>
            <a:r>
              <a:t/>
            </a:r>
            <a:endParaRPr>
              <a:solidFill>
                <a:schemeClr val="dk1"/>
              </a:solidFill>
              <a:latin typeface="Libre Baskerville"/>
              <a:ea typeface="Libre Baskerville"/>
              <a:cs typeface="Libre Baskerville"/>
              <a:sym typeface="Libre Baskerville"/>
            </a:endParaRPr>
          </a:p>
          <a:p>
            <a:pPr indent="-330200" lvl="0" marL="457200" rtl="0" algn="l">
              <a:lnSpc>
                <a:spcPct val="115000"/>
              </a:lnSpc>
              <a:spcBef>
                <a:spcPts val="0"/>
              </a:spcBef>
              <a:spcAft>
                <a:spcPts val="0"/>
              </a:spcAft>
              <a:buClr>
                <a:schemeClr val="dk1"/>
              </a:buClr>
              <a:buSzPts val="1600"/>
              <a:buFont typeface="Libre Baskerville"/>
              <a:buChar char="●"/>
            </a:pPr>
            <a:r>
              <a:rPr lang="en">
                <a:solidFill>
                  <a:schemeClr val="dk1"/>
                </a:solidFill>
                <a:latin typeface="Libre Baskerville"/>
                <a:ea typeface="Libre Baskerville"/>
                <a:cs typeface="Libre Baskerville"/>
                <a:sym typeface="Libre Baskerville"/>
              </a:rPr>
              <a:t>It achieves this through techniques such as parameter sharing, factorized embedding parameterization, and the addition of Sentence Order Prediction (SOP) in the pre-training process.</a:t>
            </a:r>
            <a:endParaRPr>
              <a:solidFill>
                <a:schemeClr val="dk1"/>
              </a:solidFill>
              <a:latin typeface="Libre Baskerville"/>
              <a:ea typeface="Libre Baskerville"/>
              <a:cs typeface="Libre Baskerville"/>
              <a:sym typeface="Libre Baskerville"/>
            </a:endParaRPr>
          </a:p>
          <a:p>
            <a:pPr indent="0" lvl="0" marL="914400" rtl="0" algn="l">
              <a:lnSpc>
                <a:spcPct val="115000"/>
              </a:lnSpc>
              <a:spcBef>
                <a:spcPts val="0"/>
              </a:spcBef>
              <a:spcAft>
                <a:spcPts val="0"/>
              </a:spcAft>
              <a:buNone/>
            </a:pPr>
            <a:r>
              <a:t/>
            </a:r>
            <a:endParaRPr>
              <a:solidFill>
                <a:schemeClr val="dk1"/>
              </a:solidFill>
              <a:latin typeface="Libre Baskerville"/>
              <a:ea typeface="Libre Baskerville"/>
              <a:cs typeface="Libre Baskerville"/>
              <a:sym typeface="Libre Baskerville"/>
            </a:endParaRPr>
          </a:p>
          <a:p>
            <a:pPr indent="-330200" lvl="0" marL="457200" rtl="0" algn="l">
              <a:lnSpc>
                <a:spcPct val="115000"/>
              </a:lnSpc>
              <a:spcBef>
                <a:spcPts val="0"/>
              </a:spcBef>
              <a:spcAft>
                <a:spcPts val="0"/>
              </a:spcAft>
              <a:buClr>
                <a:schemeClr val="dk1"/>
              </a:buClr>
              <a:buSzPts val="1600"/>
              <a:buFont typeface="Libre Baskerville"/>
              <a:buChar char="●"/>
            </a:pPr>
            <a:r>
              <a:rPr lang="en">
                <a:solidFill>
                  <a:schemeClr val="dk1"/>
                </a:solidFill>
                <a:latin typeface="Libre Baskerville"/>
                <a:ea typeface="Libre Baskerville"/>
                <a:cs typeface="Libre Baskerville"/>
                <a:sym typeface="Libre Baskerville"/>
              </a:rPr>
              <a:t>ALBERT is adept at various NLP tasks, including sentiment analysis, similarly to BERT.</a:t>
            </a:r>
            <a:endParaRPr>
              <a:solidFill>
                <a:schemeClr val="dk1"/>
              </a:solidFill>
              <a:latin typeface="Libre Baskerville"/>
              <a:ea typeface="Libre Baskerville"/>
              <a:cs typeface="Libre Baskerville"/>
              <a:sym typeface="Libre Baskerville"/>
            </a:endParaRPr>
          </a:p>
          <a:p>
            <a:pPr indent="0" lvl="0" marL="0" rtl="0" algn="l">
              <a:lnSpc>
                <a:spcPct val="115000"/>
              </a:lnSpc>
              <a:spcBef>
                <a:spcPts val="0"/>
              </a:spcBef>
              <a:spcAft>
                <a:spcPts val="0"/>
              </a:spcAft>
              <a:buNone/>
            </a:pPr>
            <a:r>
              <a:t/>
            </a:r>
            <a:endParaRPr>
              <a:solidFill>
                <a:schemeClr val="dk1"/>
              </a:solidFill>
              <a:latin typeface="Libre Baskerville"/>
              <a:ea typeface="Libre Baskerville"/>
              <a:cs typeface="Libre Baskerville"/>
              <a:sym typeface="Libre Baskervil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1"/>
          <p:cNvSpPr txBox="1"/>
          <p:nvPr>
            <p:ph type="title"/>
          </p:nvPr>
        </p:nvSpPr>
        <p:spPr>
          <a:xfrm>
            <a:off x="228275" y="315475"/>
            <a:ext cx="86832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BERT</a:t>
            </a:r>
            <a:r>
              <a:rPr lang="en"/>
              <a:t>  vs  </a:t>
            </a:r>
            <a:r>
              <a:rPr lang="en"/>
              <a:t>ALBERT</a:t>
            </a:r>
            <a:endParaRPr/>
          </a:p>
        </p:txBody>
      </p:sp>
      <p:sp>
        <p:nvSpPr>
          <p:cNvPr id="517" name="Google Shape;517;p5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518" name="Google Shape;518;p51"/>
          <p:cNvGraphicFramePr/>
          <p:nvPr/>
        </p:nvGraphicFramePr>
        <p:xfrm>
          <a:off x="345688" y="1074175"/>
          <a:ext cx="3000000" cy="3000000"/>
        </p:xfrm>
        <a:graphic>
          <a:graphicData uri="http://schemas.openxmlformats.org/drawingml/2006/table">
            <a:tbl>
              <a:tblPr>
                <a:noFill/>
                <a:tableStyleId>{2CE512F5-B3E9-4614-A025-2C2DBFF129B1}</a:tableStyleId>
              </a:tblPr>
              <a:tblGrid>
                <a:gridCol w="2571025"/>
                <a:gridCol w="2940800"/>
                <a:gridCol w="2940800"/>
              </a:tblGrid>
              <a:tr h="386600">
                <a:tc>
                  <a:txBody>
                    <a:bodyPr/>
                    <a:lstStyle/>
                    <a:p>
                      <a:pPr indent="0" lvl="0" marL="0" rtl="0" algn="l">
                        <a:spcBef>
                          <a:spcPts val="0"/>
                        </a:spcBef>
                        <a:spcAft>
                          <a:spcPts val="0"/>
                        </a:spcAft>
                        <a:buNone/>
                      </a:pPr>
                      <a:r>
                        <a:rPr b="1" lang="en">
                          <a:solidFill>
                            <a:schemeClr val="dk1"/>
                          </a:solidFill>
                          <a:latin typeface="Libre Baskerville"/>
                          <a:ea typeface="Libre Baskerville"/>
                          <a:cs typeface="Libre Baskerville"/>
                          <a:sym typeface="Libre Baskerville"/>
                        </a:rPr>
                        <a:t>Feature / Model </a:t>
                      </a:r>
                      <a:endParaRPr b="1">
                        <a:solidFill>
                          <a:schemeClr val="dk1"/>
                        </a:solidFill>
                        <a:latin typeface="Libre Baskerville"/>
                        <a:ea typeface="Libre Baskerville"/>
                        <a:cs typeface="Libre Baskerville"/>
                        <a:sym typeface="Libre Baskerville"/>
                      </a:endParaRPr>
                    </a:p>
                  </a:txBody>
                  <a:tcPr marT="91425" marB="91425" marR="91425" marL="91425"/>
                </a:tc>
                <a:tc>
                  <a:txBody>
                    <a:bodyPr/>
                    <a:lstStyle/>
                    <a:p>
                      <a:pPr indent="0" lvl="0" marL="0" rtl="0" algn="l">
                        <a:spcBef>
                          <a:spcPts val="0"/>
                        </a:spcBef>
                        <a:spcAft>
                          <a:spcPts val="0"/>
                        </a:spcAft>
                        <a:buNone/>
                      </a:pPr>
                      <a:r>
                        <a:rPr b="1" lang="en">
                          <a:solidFill>
                            <a:schemeClr val="dk1"/>
                          </a:solidFill>
                          <a:latin typeface="Libre Baskerville"/>
                          <a:ea typeface="Libre Baskerville"/>
                          <a:cs typeface="Libre Baskerville"/>
                          <a:sym typeface="Libre Baskerville"/>
                        </a:rPr>
                        <a:t>BERT</a:t>
                      </a:r>
                      <a:endParaRPr b="1">
                        <a:solidFill>
                          <a:schemeClr val="dk1"/>
                        </a:solidFill>
                        <a:latin typeface="Libre Baskerville"/>
                        <a:ea typeface="Libre Baskerville"/>
                        <a:cs typeface="Libre Baskerville"/>
                        <a:sym typeface="Libre Baskerville"/>
                      </a:endParaRPr>
                    </a:p>
                  </a:txBody>
                  <a:tcPr marT="91425" marB="91425" marR="91425" marL="91425"/>
                </a:tc>
                <a:tc>
                  <a:txBody>
                    <a:bodyPr/>
                    <a:lstStyle/>
                    <a:p>
                      <a:pPr indent="0" lvl="0" marL="0" rtl="0" algn="l">
                        <a:spcBef>
                          <a:spcPts val="0"/>
                        </a:spcBef>
                        <a:spcAft>
                          <a:spcPts val="0"/>
                        </a:spcAft>
                        <a:buNone/>
                      </a:pPr>
                      <a:r>
                        <a:rPr b="1" lang="en">
                          <a:solidFill>
                            <a:schemeClr val="dk1"/>
                          </a:solidFill>
                          <a:latin typeface="Libre Baskerville"/>
                          <a:ea typeface="Libre Baskerville"/>
                          <a:cs typeface="Libre Baskerville"/>
                          <a:sym typeface="Libre Baskerville"/>
                        </a:rPr>
                        <a:t>ALBERT</a:t>
                      </a:r>
                      <a:endParaRPr b="1">
                        <a:solidFill>
                          <a:schemeClr val="dk1"/>
                        </a:solidFill>
                        <a:latin typeface="Libre Baskerville"/>
                        <a:ea typeface="Libre Baskerville"/>
                        <a:cs typeface="Libre Baskerville"/>
                        <a:sym typeface="Libre Baskerville"/>
                      </a:endParaRPr>
                    </a:p>
                  </a:txBody>
                  <a:tcPr marT="91425" marB="91425" marR="91425" marL="91425"/>
                </a:tc>
              </a:tr>
              <a:tr h="594775">
                <a:tc>
                  <a:txBody>
                    <a:bodyPr/>
                    <a:lstStyle/>
                    <a:p>
                      <a:pPr indent="0" lvl="0" marL="0" rtl="0" algn="l">
                        <a:spcBef>
                          <a:spcPts val="0"/>
                        </a:spcBef>
                        <a:spcAft>
                          <a:spcPts val="0"/>
                        </a:spcAft>
                        <a:buNone/>
                      </a:pPr>
                      <a:r>
                        <a:rPr b="1" lang="en">
                          <a:solidFill>
                            <a:schemeClr val="dk1"/>
                          </a:solidFill>
                          <a:latin typeface="Libre Baskerville"/>
                          <a:ea typeface="Libre Baskerville"/>
                          <a:cs typeface="Libre Baskerville"/>
                          <a:sym typeface="Libre Baskerville"/>
                        </a:rPr>
                        <a:t>Efficiency</a:t>
                      </a:r>
                      <a:endParaRPr b="1">
                        <a:solidFill>
                          <a:schemeClr val="dk1"/>
                        </a:solidFill>
                        <a:latin typeface="Libre Baskerville"/>
                        <a:ea typeface="Libre Baskerville"/>
                        <a:cs typeface="Libre Baskerville"/>
                        <a:sym typeface="Libre Baskerville"/>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Libre Baskerville"/>
                          <a:ea typeface="Libre Baskerville"/>
                          <a:cs typeface="Libre Baskerville"/>
                          <a:sym typeface="Libre Baskerville"/>
                        </a:rPr>
                        <a:t>Large number of parameters	</a:t>
                      </a:r>
                      <a:endParaRPr>
                        <a:solidFill>
                          <a:schemeClr val="dk1"/>
                        </a:solidFill>
                        <a:latin typeface="Libre Baskerville"/>
                        <a:ea typeface="Libre Baskerville"/>
                        <a:cs typeface="Libre Baskerville"/>
                        <a:sym typeface="Libre Baskerville"/>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Libre Baskerville"/>
                          <a:ea typeface="Libre Baskerville"/>
                          <a:cs typeface="Libre Baskerville"/>
                          <a:sym typeface="Libre Baskerville"/>
                        </a:rPr>
                        <a:t>Parameter sharing and factorization</a:t>
                      </a:r>
                      <a:endParaRPr>
                        <a:solidFill>
                          <a:schemeClr val="dk1"/>
                        </a:solidFill>
                        <a:latin typeface="Libre Baskerville"/>
                        <a:ea typeface="Libre Baskerville"/>
                        <a:cs typeface="Libre Baskerville"/>
                        <a:sym typeface="Libre Baskerville"/>
                      </a:endParaRPr>
                    </a:p>
                  </a:txBody>
                  <a:tcPr marT="91425" marB="91425" marR="91425" marL="91425"/>
                </a:tc>
              </a:tr>
              <a:tr h="802950">
                <a:tc>
                  <a:txBody>
                    <a:bodyPr/>
                    <a:lstStyle/>
                    <a:p>
                      <a:pPr indent="0" lvl="0" marL="0" rtl="0" algn="l">
                        <a:spcBef>
                          <a:spcPts val="0"/>
                        </a:spcBef>
                        <a:spcAft>
                          <a:spcPts val="0"/>
                        </a:spcAft>
                        <a:buNone/>
                      </a:pPr>
                      <a:r>
                        <a:rPr b="1" lang="en">
                          <a:solidFill>
                            <a:schemeClr val="dk1"/>
                          </a:solidFill>
                          <a:latin typeface="Libre Baskerville"/>
                          <a:ea typeface="Libre Baskerville"/>
                          <a:cs typeface="Libre Baskerville"/>
                          <a:sym typeface="Libre Baskerville"/>
                        </a:rPr>
                        <a:t>Pre-training Objectives</a:t>
                      </a:r>
                      <a:endParaRPr b="1">
                        <a:solidFill>
                          <a:schemeClr val="dk1"/>
                        </a:solidFill>
                        <a:latin typeface="Libre Baskerville"/>
                        <a:ea typeface="Libre Baskerville"/>
                        <a:cs typeface="Libre Baskerville"/>
                        <a:sym typeface="Libre Baskerville"/>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Libre Baskerville"/>
                          <a:ea typeface="Libre Baskerville"/>
                          <a:cs typeface="Libre Baskerville"/>
                          <a:sym typeface="Libre Baskerville"/>
                        </a:rPr>
                        <a:t>Masked Language Modeling (MLM) and Next Sentence Prediction (NSP)</a:t>
                      </a:r>
                      <a:endParaRPr>
                        <a:solidFill>
                          <a:schemeClr val="dk1"/>
                        </a:solidFill>
                        <a:latin typeface="Libre Baskerville"/>
                        <a:ea typeface="Libre Baskerville"/>
                        <a:cs typeface="Libre Baskerville"/>
                        <a:sym typeface="Libre Baskerville"/>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Libre Baskerville"/>
                          <a:ea typeface="Libre Baskerville"/>
                          <a:cs typeface="Libre Baskerville"/>
                          <a:sym typeface="Libre Baskerville"/>
                        </a:rPr>
                        <a:t>MLM,NSP, SOP(Sentence Order Prediction)</a:t>
                      </a:r>
                      <a:endParaRPr>
                        <a:solidFill>
                          <a:schemeClr val="dk1"/>
                        </a:solidFill>
                        <a:latin typeface="Libre Baskerville"/>
                        <a:ea typeface="Libre Baskerville"/>
                        <a:cs typeface="Libre Baskerville"/>
                        <a:sym typeface="Libre Baskerville"/>
                      </a:endParaRPr>
                    </a:p>
                  </a:txBody>
                  <a:tcPr marT="91425" marB="91425" marR="91425" marL="91425"/>
                </a:tc>
              </a:tr>
              <a:tr h="1166475">
                <a:tc>
                  <a:txBody>
                    <a:bodyPr/>
                    <a:lstStyle/>
                    <a:p>
                      <a:pPr indent="0" lvl="0" marL="0" rtl="0" algn="l">
                        <a:spcBef>
                          <a:spcPts val="0"/>
                        </a:spcBef>
                        <a:spcAft>
                          <a:spcPts val="0"/>
                        </a:spcAft>
                        <a:buNone/>
                      </a:pPr>
                      <a:r>
                        <a:rPr b="1" lang="en">
                          <a:solidFill>
                            <a:schemeClr val="dk1"/>
                          </a:solidFill>
                          <a:latin typeface="Libre Baskerville"/>
                          <a:ea typeface="Libre Baskerville"/>
                          <a:cs typeface="Libre Baskerville"/>
                          <a:sym typeface="Libre Baskerville"/>
                        </a:rPr>
                        <a:t>Training Time</a:t>
                      </a:r>
                      <a:r>
                        <a:rPr lang="en">
                          <a:solidFill>
                            <a:schemeClr val="dk1"/>
                          </a:solidFill>
                          <a:latin typeface="Libre Baskerville"/>
                          <a:ea typeface="Libre Baskerville"/>
                          <a:cs typeface="Libre Baskerville"/>
                          <a:sym typeface="Libre Baskerville"/>
                        </a:rPr>
                        <a:t>	</a:t>
                      </a:r>
                      <a:endParaRPr>
                        <a:solidFill>
                          <a:schemeClr val="dk1"/>
                        </a:solidFill>
                        <a:latin typeface="Libre Baskerville"/>
                        <a:ea typeface="Libre Baskerville"/>
                        <a:cs typeface="Libre Baskerville"/>
                        <a:sym typeface="Libre Baskerville"/>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Libre Baskerville"/>
                          <a:ea typeface="Libre Baskerville"/>
                          <a:cs typeface="Libre Baskerville"/>
                          <a:sym typeface="Libre Baskerville"/>
                        </a:rPr>
                        <a:t>Longer due to extensive pre-training	</a:t>
                      </a:r>
                      <a:endParaRPr>
                        <a:solidFill>
                          <a:schemeClr val="dk1"/>
                        </a:solidFill>
                        <a:latin typeface="Libre Baskerville"/>
                        <a:ea typeface="Libre Baskerville"/>
                        <a:cs typeface="Libre Baskerville"/>
                        <a:sym typeface="Libre Baskerville"/>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Libre Baskerville"/>
                          <a:ea typeface="Libre Baskerville"/>
                          <a:cs typeface="Libre Baskerville"/>
                          <a:sym typeface="Libre Baskerville"/>
                        </a:rPr>
                        <a:t>Shorter due to parameter reduction</a:t>
                      </a:r>
                      <a:endParaRPr>
                        <a:solidFill>
                          <a:schemeClr val="dk1"/>
                        </a:solidFill>
                        <a:latin typeface="Libre Baskerville"/>
                        <a:ea typeface="Libre Baskerville"/>
                        <a:cs typeface="Libre Baskerville"/>
                        <a:sym typeface="Libre Baskerville"/>
                      </a:endParaRPr>
                    </a:p>
                  </a:txBody>
                  <a:tcPr marT="91425" marB="91425" marR="91425" marL="91425"/>
                </a:tc>
              </a:tr>
            </a:tbl>
          </a:graphicData>
        </a:graphic>
      </p:graphicFrame>
      <p:sp>
        <p:nvSpPr>
          <p:cNvPr id="519" name="Google Shape;519;p51"/>
          <p:cNvSpPr txBox="1"/>
          <p:nvPr/>
        </p:nvSpPr>
        <p:spPr>
          <a:xfrm>
            <a:off x="560525" y="4240825"/>
            <a:ext cx="8018700" cy="5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ibre Baskerville"/>
                <a:ea typeface="Libre Baskerville"/>
                <a:cs typeface="Libre Baskerville"/>
                <a:sym typeface="Libre Baskerville"/>
              </a:rPr>
              <a:t>After experimenting with models, we selected for a large BERT model for our project due to its superior performance compared to the tested ALBERT model.</a:t>
            </a:r>
            <a:endParaRPr sz="1300">
              <a:latin typeface="Libre Baskerville"/>
              <a:ea typeface="Libre Baskerville"/>
              <a:cs typeface="Libre Baskerville"/>
              <a:sym typeface="Libre Baskervill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2"/>
          <p:cNvSpPr txBox="1"/>
          <p:nvPr>
            <p:ph idx="6" type="title"/>
          </p:nvPr>
        </p:nvSpPr>
        <p:spPr>
          <a:xfrm>
            <a:off x="714150" y="353975"/>
            <a:ext cx="771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a:t>
            </a:r>
            <a:r>
              <a:rPr lang="en"/>
              <a:t>solation Forest</a:t>
            </a:r>
            <a:endParaRPr/>
          </a:p>
        </p:txBody>
      </p:sp>
      <p:sp>
        <p:nvSpPr>
          <p:cNvPr id="525" name="Google Shape;525;p52"/>
          <p:cNvSpPr txBox="1"/>
          <p:nvPr>
            <p:ph idx="1" type="subTitle"/>
          </p:nvPr>
        </p:nvSpPr>
        <p:spPr>
          <a:xfrm>
            <a:off x="302225" y="1048400"/>
            <a:ext cx="5565000" cy="365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0"/>
              </a:spcBef>
              <a:spcAft>
                <a:spcPts val="0"/>
              </a:spcAft>
              <a:buClr>
                <a:schemeClr val="dk1"/>
              </a:buClr>
              <a:buSzPts val="1800"/>
              <a:buFont typeface="Libre Baskerville"/>
              <a:buChar char="●"/>
            </a:pPr>
            <a:r>
              <a:rPr lang="en">
                <a:solidFill>
                  <a:schemeClr val="dk1"/>
                </a:solidFill>
                <a:latin typeface="Libre Baskerville"/>
                <a:ea typeface="Libre Baskerville"/>
                <a:cs typeface="Libre Baskerville"/>
                <a:sym typeface="Libre Baskerville"/>
              </a:rPr>
              <a:t>Isolation Forest: An anomaly detection algorithm developed by Fei Tony Lin in 2008.</a:t>
            </a:r>
            <a:endParaRPr>
              <a:solidFill>
                <a:schemeClr val="dk1"/>
              </a:solidFill>
              <a:latin typeface="Libre Baskerville"/>
              <a:ea typeface="Libre Baskerville"/>
              <a:cs typeface="Libre Baskerville"/>
              <a:sym typeface="Libre Baskerville"/>
            </a:endParaRPr>
          </a:p>
          <a:p>
            <a:pPr indent="0" lvl="0" marL="457200" rtl="0" algn="l">
              <a:spcBef>
                <a:spcPts val="0"/>
              </a:spcBef>
              <a:spcAft>
                <a:spcPts val="0"/>
              </a:spcAft>
              <a:buNone/>
            </a:pPr>
            <a:r>
              <a:t/>
            </a:r>
            <a:endParaRPr>
              <a:solidFill>
                <a:schemeClr val="dk1"/>
              </a:solidFill>
              <a:latin typeface="Libre Baskerville"/>
              <a:ea typeface="Libre Baskerville"/>
              <a:cs typeface="Libre Baskerville"/>
              <a:sym typeface="Libre Baskerville"/>
            </a:endParaRPr>
          </a:p>
          <a:p>
            <a:pPr indent="-342900" lvl="0" marL="457200" rtl="0" algn="l">
              <a:spcBef>
                <a:spcPts val="0"/>
              </a:spcBef>
              <a:spcAft>
                <a:spcPts val="0"/>
              </a:spcAft>
              <a:buClr>
                <a:schemeClr val="dk1"/>
              </a:buClr>
              <a:buSzPts val="1800"/>
              <a:buFont typeface="Libre Baskerville"/>
              <a:buChar char="●"/>
            </a:pPr>
            <a:r>
              <a:rPr lang="en">
                <a:solidFill>
                  <a:schemeClr val="dk1"/>
                </a:solidFill>
                <a:latin typeface="Libre Baskerville"/>
                <a:ea typeface="Libre Baskerville"/>
                <a:cs typeface="Libre Baskerville"/>
                <a:sym typeface="Libre Baskerville"/>
              </a:rPr>
              <a:t>Focuses on isolating anomalies instead of modeling normal instances within a dataset.</a:t>
            </a:r>
            <a:endParaRPr>
              <a:solidFill>
                <a:schemeClr val="dk1"/>
              </a:solidFill>
              <a:latin typeface="Libre Baskerville"/>
              <a:ea typeface="Libre Baskerville"/>
              <a:cs typeface="Libre Baskerville"/>
              <a:sym typeface="Libre Baskerville"/>
            </a:endParaRPr>
          </a:p>
          <a:p>
            <a:pPr indent="0" lvl="0" marL="457200" rtl="0" algn="l">
              <a:spcBef>
                <a:spcPts val="0"/>
              </a:spcBef>
              <a:spcAft>
                <a:spcPts val="0"/>
              </a:spcAft>
              <a:buNone/>
            </a:pPr>
            <a:r>
              <a:t/>
            </a:r>
            <a:endParaRPr>
              <a:solidFill>
                <a:schemeClr val="dk1"/>
              </a:solidFill>
              <a:latin typeface="Libre Baskerville"/>
              <a:ea typeface="Libre Baskerville"/>
              <a:cs typeface="Libre Baskerville"/>
              <a:sym typeface="Libre Baskerville"/>
            </a:endParaRPr>
          </a:p>
          <a:p>
            <a:pPr indent="-342900" lvl="0" marL="457200" rtl="0" algn="l">
              <a:spcBef>
                <a:spcPts val="0"/>
              </a:spcBef>
              <a:spcAft>
                <a:spcPts val="0"/>
              </a:spcAft>
              <a:buClr>
                <a:schemeClr val="dk1"/>
              </a:buClr>
              <a:buSzPts val="1800"/>
              <a:buFont typeface="Libre Baskerville"/>
              <a:buChar char="●"/>
            </a:pPr>
            <a:r>
              <a:rPr lang="en">
                <a:solidFill>
                  <a:schemeClr val="dk1"/>
                </a:solidFill>
                <a:latin typeface="Libre Baskerville"/>
                <a:ea typeface="Libre Baskerville"/>
                <a:cs typeface="Libre Baskerville"/>
                <a:sym typeface="Libre Baskerville"/>
              </a:rPr>
              <a:t>Divides the data into n trees to efficiently isolate anomalies, leveraging each tree's contribution in the process.</a:t>
            </a:r>
            <a:endParaRPr>
              <a:solidFill>
                <a:schemeClr val="dk1"/>
              </a:solidFill>
              <a:latin typeface="Libre Baskerville"/>
              <a:ea typeface="Libre Baskerville"/>
              <a:cs typeface="Libre Baskerville"/>
              <a:sym typeface="Libre Baskerville"/>
            </a:endParaRPr>
          </a:p>
          <a:p>
            <a:pPr indent="0" lvl="0" marL="457200" rtl="0" algn="l">
              <a:spcBef>
                <a:spcPts val="0"/>
              </a:spcBef>
              <a:spcAft>
                <a:spcPts val="0"/>
              </a:spcAft>
              <a:buNone/>
            </a:pPr>
            <a:r>
              <a:t/>
            </a:r>
            <a:endParaRPr>
              <a:solidFill>
                <a:schemeClr val="dk1"/>
              </a:solidFill>
              <a:latin typeface="Libre Baskerville"/>
              <a:ea typeface="Libre Baskerville"/>
              <a:cs typeface="Libre Baskerville"/>
              <a:sym typeface="Libre Baskerville"/>
            </a:endParaRPr>
          </a:p>
          <a:p>
            <a:pPr indent="-342900" lvl="0" marL="457200" rtl="0" algn="l">
              <a:spcBef>
                <a:spcPts val="0"/>
              </a:spcBef>
              <a:spcAft>
                <a:spcPts val="0"/>
              </a:spcAft>
              <a:buClr>
                <a:schemeClr val="dk1"/>
              </a:buClr>
              <a:buSzPts val="1800"/>
              <a:buFont typeface="Libre Baskerville"/>
              <a:buChar char="●"/>
            </a:pPr>
            <a:r>
              <a:rPr lang="en">
                <a:solidFill>
                  <a:schemeClr val="dk1"/>
                </a:solidFill>
                <a:latin typeface="Libre Baskerville"/>
                <a:ea typeface="Libre Baskerville"/>
                <a:cs typeface="Libre Baskerville"/>
                <a:sym typeface="Libre Baskerville"/>
              </a:rPr>
              <a:t>Utilizes random decision trees to segment data by randomly selecting features and split values.</a:t>
            </a:r>
            <a:endParaRPr>
              <a:solidFill>
                <a:schemeClr val="dk1"/>
              </a:solidFill>
              <a:latin typeface="Libre Baskerville"/>
              <a:ea typeface="Libre Baskerville"/>
              <a:cs typeface="Libre Baskerville"/>
              <a:sym typeface="Libre Baskerville"/>
            </a:endParaRPr>
          </a:p>
          <a:p>
            <a:pPr indent="0" lvl="0" marL="457200" rtl="0" algn="l">
              <a:spcBef>
                <a:spcPts val="0"/>
              </a:spcBef>
              <a:spcAft>
                <a:spcPts val="0"/>
              </a:spcAft>
              <a:buNone/>
            </a:pPr>
            <a:r>
              <a:t/>
            </a:r>
            <a:endParaRPr>
              <a:solidFill>
                <a:schemeClr val="dk1"/>
              </a:solidFill>
              <a:latin typeface="Libre Baskerville"/>
              <a:ea typeface="Libre Baskerville"/>
              <a:cs typeface="Libre Baskerville"/>
              <a:sym typeface="Libre Baskerville"/>
            </a:endParaRPr>
          </a:p>
          <a:p>
            <a:pPr indent="-342900" lvl="0" marL="457200" rtl="0" algn="l">
              <a:spcBef>
                <a:spcPts val="0"/>
              </a:spcBef>
              <a:spcAft>
                <a:spcPts val="0"/>
              </a:spcAft>
              <a:buClr>
                <a:schemeClr val="dk1"/>
              </a:buClr>
              <a:buSzPts val="1800"/>
              <a:buChar char="●"/>
            </a:pPr>
            <a:r>
              <a:rPr lang="en">
                <a:solidFill>
                  <a:schemeClr val="dk1"/>
                </a:solidFill>
                <a:latin typeface="Libre Baskerville"/>
                <a:ea typeface="Libre Baskerville"/>
                <a:cs typeface="Libre Baskerville"/>
                <a:sym typeface="Libre Baskerville"/>
              </a:rPr>
              <a:t>Recursively splits the data until anomalies are isolated into their own leaf nodes.</a:t>
            </a:r>
            <a:br>
              <a:rPr lang="en"/>
            </a:br>
            <a:endParaRPr/>
          </a:p>
        </p:txBody>
      </p:sp>
      <p:pic>
        <p:nvPicPr>
          <p:cNvPr id="526" name="Google Shape;526;p52"/>
          <p:cNvPicPr preferRelativeResize="0"/>
          <p:nvPr/>
        </p:nvPicPr>
        <p:blipFill>
          <a:blip r:embed="rId3">
            <a:alphaModFix/>
          </a:blip>
          <a:stretch>
            <a:fillRect/>
          </a:stretch>
        </p:blipFill>
        <p:spPr>
          <a:xfrm>
            <a:off x="5679750" y="1485900"/>
            <a:ext cx="3152775" cy="2171700"/>
          </a:xfrm>
          <a:prstGeom prst="rect">
            <a:avLst/>
          </a:prstGeom>
          <a:noFill/>
          <a:ln>
            <a:noFill/>
          </a:ln>
        </p:spPr>
      </p:pic>
      <p:sp>
        <p:nvSpPr>
          <p:cNvPr id="527" name="Google Shape;527;p52"/>
          <p:cNvSpPr txBox="1"/>
          <p:nvPr/>
        </p:nvSpPr>
        <p:spPr>
          <a:xfrm>
            <a:off x="5867225" y="3657600"/>
            <a:ext cx="3000000" cy="3387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i="1" lang="en" sz="1000">
                <a:solidFill>
                  <a:schemeClr val="dk1"/>
                </a:solidFill>
                <a:latin typeface="Libre Baskerville"/>
                <a:ea typeface="Libre Baskerville"/>
                <a:cs typeface="Libre Baskerville"/>
                <a:sym typeface="Libre Baskerville"/>
              </a:rPr>
              <a:t>Figure 1,isolation forest example [</a:t>
            </a:r>
            <a:r>
              <a:rPr i="1" lang="en" sz="1000" u="sng">
                <a:solidFill>
                  <a:schemeClr val="hlink"/>
                </a:solidFill>
                <a:latin typeface="Libre Baskerville"/>
                <a:ea typeface="Libre Baskerville"/>
                <a:cs typeface="Libre Baskerville"/>
                <a:sym typeface="Libre Baskerville"/>
                <a:hlinkClick r:id="rId4"/>
              </a:rPr>
              <a:t>source</a:t>
            </a:r>
            <a:r>
              <a:rPr i="1" lang="en" sz="1000">
                <a:solidFill>
                  <a:schemeClr val="dk1"/>
                </a:solidFill>
                <a:latin typeface="Libre Baskerville"/>
                <a:ea typeface="Libre Baskerville"/>
                <a:cs typeface="Libre Baskerville"/>
                <a:sym typeface="Libre Baskerville"/>
              </a:rPr>
              <a:t>]</a:t>
            </a:r>
            <a:endParaRPr sz="1200">
              <a:latin typeface="Libre Baskerville"/>
              <a:ea typeface="Libre Baskerville"/>
              <a:cs typeface="Libre Baskerville"/>
              <a:sym typeface="Libre Baskervill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3"/>
          <p:cNvSpPr txBox="1"/>
          <p:nvPr>
            <p:ph idx="6" type="title"/>
          </p:nvPr>
        </p:nvSpPr>
        <p:spPr>
          <a:xfrm>
            <a:off x="714125" y="391675"/>
            <a:ext cx="771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Dynamic Time Warping (DTW)</a:t>
            </a:r>
            <a:endParaRPr/>
          </a:p>
        </p:txBody>
      </p:sp>
      <p:sp>
        <p:nvSpPr>
          <p:cNvPr id="533" name="Google Shape;533;p53"/>
          <p:cNvSpPr txBox="1"/>
          <p:nvPr>
            <p:ph idx="1" type="subTitle"/>
          </p:nvPr>
        </p:nvSpPr>
        <p:spPr>
          <a:xfrm>
            <a:off x="190225" y="595675"/>
            <a:ext cx="8556900" cy="37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Libre Baskerville"/>
                <a:ea typeface="Libre Baskerville"/>
                <a:cs typeface="Libre Baskerville"/>
                <a:sym typeface="Libre Baskerville"/>
              </a:rPr>
              <a:t>Algorithm</a:t>
            </a:r>
            <a:r>
              <a:rPr lang="en">
                <a:solidFill>
                  <a:schemeClr val="dk1"/>
                </a:solidFill>
                <a:latin typeface="Libre Baskerville"/>
                <a:ea typeface="Libre Baskerville"/>
                <a:cs typeface="Libre Baskerville"/>
                <a:sym typeface="Libre Baskerville"/>
              </a:rPr>
              <a:t> that c</a:t>
            </a:r>
            <a:r>
              <a:rPr lang="en">
                <a:solidFill>
                  <a:schemeClr val="dk1"/>
                </a:solidFill>
                <a:latin typeface="Libre Baskerville"/>
                <a:ea typeface="Libre Baskerville"/>
                <a:cs typeface="Libre Baskerville"/>
                <a:sym typeface="Libre Baskerville"/>
              </a:rPr>
              <a:t>alculates similarity between two data sequences that may be in different lengths by stretching or compressing the time intervals of the sequences to minimize their overall distance.</a:t>
            </a:r>
            <a:endParaRPr>
              <a:solidFill>
                <a:schemeClr val="dk1"/>
              </a:solidFill>
              <a:latin typeface="Libre Baskerville"/>
              <a:ea typeface="Libre Baskerville"/>
              <a:cs typeface="Libre Baskerville"/>
              <a:sym typeface="Libre Baskerville"/>
            </a:endParaRPr>
          </a:p>
          <a:p>
            <a:pPr indent="0" lvl="0" marL="0" rtl="0" algn="l">
              <a:spcBef>
                <a:spcPts val="0"/>
              </a:spcBef>
              <a:spcAft>
                <a:spcPts val="0"/>
              </a:spcAft>
              <a:buClr>
                <a:schemeClr val="dk1"/>
              </a:buClr>
              <a:buSzPts val="1100"/>
              <a:buFont typeface="Arial"/>
              <a:buNone/>
            </a:pPr>
            <a:r>
              <a:t/>
            </a:r>
            <a:endParaRPr>
              <a:solidFill>
                <a:schemeClr val="dk1"/>
              </a:solidFill>
              <a:latin typeface="Libre Baskerville"/>
              <a:ea typeface="Libre Baskerville"/>
              <a:cs typeface="Libre Baskerville"/>
              <a:sym typeface="Libre Baskerville"/>
            </a:endParaRPr>
          </a:p>
          <a:p>
            <a:pPr indent="0" lvl="0" marL="0" rtl="0" algn="l">
              <a:spcBef>
                <a:spcPts val="0"/>
              </a:spcBef>
              <a:spcAft>
                <a:spcPts val="0"/>
              </a:spcAft>
              <a:buNone/>
            </a:pPr>
            <a:r>
              <a:rPr lang="en">
                <a:solidFill>
                  <a:schemeClr val="dk1"/>
                </a:solidFill>
                <a:latin typeface="Libre Baskerville"/>
                <a:ea typeface="Libre Baskerville"/>
                <a:cs typeface="Libre Baskerville"/>
                <a:sym typeface="Libre Baskerville"/>
              </a:rPr>
              <a:t>Cost Matrix: Computes a matrix of costs that represents the distance between elements of two sequences.</a:t>
            </a:r>
            <a:endParaRPr>
              <a:solidFill>
                <a:schemeClr val="dk1"/>
              </a:solidFill>
              <a:latin typeface="Libre Baskerville"/>
              <a:ea typeface="Libre Baskerville"/>
              <a:cs typeface="Libre Baskerville"/>
              <a:sym typeface="Libre Baskerville"/>
            </a:endParaRPr>
          </a:p>
          <a:p>
            <a:pPr indent="0" lvl="0" marL="0" rtl="0" algn="l">
              <a:spcBef>
                <a:spcPts val="0"/>
              </a:spcBef>
              <a:spcAft>
                <a:spcPts val="0"/>
              </a:spcAft>
              <a:buClr>
                <a:schemeClr val="dk1"/>
              </a:buClr>
              <a:buSzPts val="1100"/>
              <a:buFont typeface="Arial"/>
              <a:buNone/>
            </a:pPr>
            <a:r>
              <a:t/>
            </a:r>
            <a:endParaRPr>
              <a:solidFill>
                <a:schemeClr val="dk1"/>
              </a:solidFill>
              <a:latin typeface="Libre Baskerville"/>
              <a:ea typeface="Libre Baskerville"/>
              <a:cs typeface="Libre Baskerville"/>
              <a:sym typeface="Libre Baskerville"/>
            </a:endParaRPr>
          </a:p>
          <a:p>
            <a:pPr indent="0" lvl="0" marL="0" rtl="0" algn="l">
              <a:spcBef>
                <a:spcPts val="0"/>
              </a:spcBef>
              <a:spcAft>
                <a:spcPts val="0"/>
              </a:spcAft>
              <a:buClr>
                <a:schemeClr val="dk1"/>
              </a:buClr>
              <a:buSzPts val="1100"/>
              <a:buFont typeface="Arial"/>
              <a:buNone/>
            </a:pPr>
            <a:r>
              <a:rPr lang="en">
                <a:solidFill>
                  <a:schemeClr val="dk1"/>
                </a:solidFill>
                <a:latin typeface="Libre Baskerville"/>
                <a:ea typeface="Libre Baskerville"/>
                <a:cs typeface="Libre Baskerville"/>
                <a:sym typeface="Libre Baskerville"/>
              </a:rPr>
              <a:t>Optimal Path: Finds the path through the cost matrix that minimizes the total distance, indicating the best alignment. </a:t>
            </a:r>
            <a:endParaRPr>
              <a:solidFill>
                <a:schemeClr val="dk1"/>
              </a:solidFill>
              <a:latin typeface="Libre Baskerville"/>
              <a:ea typeface="Libre Baskerville"/>
              <a:cs typeface="Libre Baskerville"/>
              <a:sym typeface="Libre Baskerville"/>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latin typeface="Libre Baskerville"/>
                <a:ea typeface="Libre Baskerville"/>
                <a:cs typeface="Libre Baskerville"/>
                <a:sym typeface="Libre Baskerville"/>
              </a:rPr>
              <a:t>f</a:t>
            </a:r>
            <a:r>
              <a:rPr lang="en">
                <a:solidFill>
                  <a:schemeClr val="dk1"/>
                </a:solidFill>
                <a:latin typeface="Libre Baskerville"/>
                <a:ea typeface="Libre Baskerville"/>
                <a:cs typeface="Libre Baskerville"/>
                <a:sym typeface="Libre Baskerville"/>
              </a:rPr>
              <a:t>or sequences,		     and	        , cost matrix</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latin typeface="Libre Baskerville"/>
                <a:ea typeface="Libre Baskerville"/>
                <a:cs typeface="Libre Baskerville"/>
                <a:sym typeface="Libre Baskerville"/>
              </a:rPr>
              <a:t>For i 1-&gt; n</a:t>
            </a:r>
            <a:endParaRPr>
              <a:solidFill>
                <a:schemeClr val="dk1"/>
              </a:solidFill>
              <a:latin typeface="Libre Baskerville"/>
              <a:ea typeface="Libre Baskerville"/>
              <a:cs typeface="Libre Baskerville"/>
              <a:sym typeface="Libre Baskerville"/>
            </a:endParaRPr>
          </a:p>
          <a:p>
            <a:pPr indent="0" lvl="0" marL="0" rtl="0" algn="l">
              <a:spcBef>
                <a:spcPts val="0"/>
              </a:spcBef>
              <a:spcAft>
                <a:spcPts val="0"/>
              </a:spcAft>
              <a:buClr>
                <a:schemeClr val="dk1"/>
              </a:buClr>
              <a:buSzPts val="1100"/>
              <a:buFont typeface="Arial"/>
              <a:buNone/>
            </a:pPr>
            <a:r>
              <a:rPr lang="en">
                <a:solidFill>
                  <a:schemeClr val="dk1"/>
                </a:solidFill>
              </a:rPr>
              <a:t>	</a:t>
            </a:r>
            <a:r>
              <a:rPr lang="en">
                <a:solidFill>
                  <a:schemeClr val="dk1"/>
                </a:solidFill>
                <a:latin typeface="Libre Baskerville"/>
                <a:ea typeface="Libre Baskerville"/>
                <a:cs typeface="Libre Baskerville"/>
                <a:sym typeface="Libre Baskerville"/>
              </a:rPr>
              <a:t>For j 1-&gt;m</a:t>
            </a:r>
            <a:endParaRPr>
              <a:solidFill>
                <a:schemeClr val="dk1"/>
              </a:solidFill>
              <a:latin typeface="Libre Baskerville"/>
              <a:ea typeface="Libre Baskerville"/>
              <a:cs typeface="Libre Baskerville"/>
              <a:sym typeface="Libre Baskerville"/>
            </a:endParaRPr>
          </a:p>
        </p:txBody>
      </p:sp>
      <p:pic>
        <p:nvPicPr>
          <p:cNvPr id="534" name="Google Shape;534;p53"/>
          <p:cNvPicPr preferRelativeResize="0"/>
          <p:nvPr/>
        </p:nvPicPr>
        <p:blipFill>
          <a:blip r:embed="rId3">
            <a:alphaModFix/>
          </a:blip>
          <a:stretch>
            <a:fillRect/>
          </a:stretch>
        </p:blipFill>
        <p:spPr>
          <a:xfrm>
            <a:off x="5304075" y="3608953"/>
            <a:ext cx="3443049" cy="1150197"/>
          </a:xfrm>
          <a:prstGeom prst="rect">
            <a:avLst/>
          </a:prstGeom>
          <a:noFill/>
          <a:ln>
            <a:noFill/>
          </a:ln>
        </p:spPr>
      </p:pic>
      <p:pic>
        <p:nvPicPr>
          <p:cNvPr id="535" name="Google Shape;535;p53" title="[127,105,76,&quot;https://www.codecogs.com/eqnedit.php?latex=%20D%20%5Cin%20%5Cmathbb%7BR%7D%5E%7B(N%2B1)%20%5Ctimes%20(M%2B1)%7D%20#0&quot;]"/>
          <p:cNvPicPr preferRelativeResize="0"/>
          <p:nvPr/>
        </p:nvPicPr>
        <p:blipFill>
          <a:blip r:embed="rId4">
            <a:alphaModFix/>
          </a:blip>
          <a:stretch>
            <a:fillRect/>
          </a:stretch>
        </p:blipFill>
        <p:spPr>
          <a:xfrm>
            <a:off x="4673733" y="3364901"/>
            <a:ext cx="1163442" cy="148150"/>
          </a:xfrm>
          <a:prstGeom prst="rect">
            <a:avLst/>
          </a:prstGeom>
          <a:noFill/>
          <a:ln>
            <a:noFill/>
          </a:ln>
        </p:spPr>
      </p:pic>
      <p:pic>
        <p:nvPicPr>
          <p:cNvPr id="536" name="Google Shape;536;p53" title="[127,105,76,&quot;https://www.codecogs.com/eqnedit.php?latex=%20s%20%5Cin%20%5Cmathbb%7BR%7D%5E%7B1%20%5Ctimes%20N%7D%20#0&quot;]"/>
          <p:cNvPicPr preferRelativeResize="0"/>
          <p:nvPr/>
        </p:nvPicPr>
        <p:blipFill>
          <a:blip r:embed="rId5">
            <a:alphaModFix/>
          </a:blip>
          <a:stretch>
            <a:fillRect/>
          </a:stretch>
        </p:blipFill>
        <p:spPr>
          <a:xfrm>
            <a:off x="1655400" y="3364900"/>
            <a:ext cx="630800" cy="148150"/>
          </a:xfrm>
          <a:prstGeom prst="rect">
            <a:avLst/>
          </a:prstGeom>
          <a:noFill/>
          <a:ln>
            <a:noFill/>
          </a:ln>
        </p:spPr>
      </p:pic>
      <p:pic>
        <p:nvPicPr>
          <p:cNvPr id="537" name="Google Shape;537;p53" title="[127,105,76,&quot;https://www.codecogs.com/eqnedit.php?latex=%20t%20%5Cin%20%5Cmathbb%7BR%7D%5E%7B1%20%5Ctimes%20M%7D%20#0&quot;]"/>
          <p:cNvPicPr preferRelativeResize="0"/>
          <p:nvPr/>
        </p:nvPicPr>
        <p:blipFill>
          <a:blip r:embed="rId6">
            <a:alphaModFix/>
          </a:blip>
          <a:stretch>
            <a:fillRect/>
          </a:stretch>
        </p:blipFill>
        <p:spPr>
          <a:xfrm>
            <a:off x="2801075" y="3364892"/>
            <a:ext cx="636245" cy="148167"/>
          </a:xfrm>
          <a:prstGeom prst="rect">
            <a:avLst/>
          </a:prstGeom>
          <a:noFill/>
          <a:ln>
            <a:noFill/>
          </a:ln>
        </p:spPr>
      </p:pic>
      <p:pic>
        <p:nvPicPr>
          <p:cNvPr id="538" name="Google Shape;538;p53" title="[127,105,76,&quot;https://www.codecogs.com/eqnedit.php?latex=%20D_%7Bi%2Cj%7D%20%3D%20d(s_i%2C%20t_j)%20%2B%20%5Cmin(D_%7Bi-1%2C%20j%7D%2C%20D_%7Bi%2C%20j-1%7D%2C%20D_%7Bi-1%2C%20j-1%7D)%20#0&quot;]"/>
          <p:cNvPicPr preferRelativeResize="0"/>
          <p:nvPr/>
        </p:nvPicPr>
        <p:blipFill rotWithShape="1">
          <a:blip r:embed="rId7">
            <a:alphaModFix/>
          </a:blip>
          <a:srcRect b="-12220" l="0" r="0" t="-12220"/>
          <a:stretch/>
        </p:blipFill>
        <p:spPr>
          <a:xfrm>
            <a:off x="909250" y="4188324"/>
            <a:ext cx="4256247" cy="277925"/>
          </a:xfrm>
          <a:prstGeom prst="rect">
            <a:avLst/>
          </a:prstGeom>
          <a:noFill/>
          <a:ln>
            <a:noFill/>
          </a:ln>
        </p:spPr>
      </p:pic>
      <p:sp>
        <p:nvSpPr>
          <p:cNvPr id="539" name="Google Shape;539;p53"/>
          <p:cNvSpPr txBox="1"/>
          <p:nvPr/>
        </p:nvSpPr>
        <p:spPr>
          <a:xfrm>
            <a:off x="4269900" y="4654775"/>
            <a:ext cx="4874100" cy="3693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i="1" lang="en" sz="1000">
                <a:solidFill>
                  <a:schemeClr val="dk1"/>
                </a:solidFill>
                <a:latin typeface="Libre Baskerville"/>
                <a:ea typeface="Libre Baskerville"/>
                <a:cs typeface="Libre Baskerville"/>
                <a:sym typeface="Libre Baskerville"/>
              </a:rPr>
              <a:t>Figure 2, </a:t>
            </a:r>
            <a:r>
              <a:rPr i="1" lang="en" sz="1000">
                <a:solidFill>
                  <a:schemeClr val="dk1"/>
                </a:solidFill>
                <a:latin typeface="Libre Baskerville"/>
                <a:ea typeface="Libre Baskerville"/>
                <a:cs typeface="Libre Baskerville"/>
                <a:sym typeface="Libre Baskerville"/>
              </a:rPr>
              <a:t>Euclidean distance VS </a:t>
            </a:r>
            <a:r>
              <a:rPr i="1" lang="en" sz="1000">
                <a:solidFill>
                  <a:schemeClr val="dk1"/>
                </a:solidFill>
                <a:latin typeface="Libre Baskerville"/>
                <a:ea typeface="Libre Baskerville"/>
                <a:cs typeface="Libre Baskerville"/>
                <a:sym typeface="Libre Baskerville"/>
              </a:rPr>
              <a:t>DTW [</a:t>
            </a:r>
            <a:r>
              <a:rPr i="1" lang="en" sz="1000" u="sng">
                <a:solidFill>
                  <a:schemeClr val="hlink"/>
                </a:solidFill>
                <a:latin typeface="Libre Baskerville"/>
                <a:ea typeface="Libre Baskerville"/>
                <a:cs typeface="Libre Baskerville"/>
                <a:sym typeface="Libre Baskerville"/>
                <a:hlinkClick r:id="rId8"/>
              </a:rPr>
              <a:t>source</a:t>
            </a:r>
            <a:r>
              <a:rPr i="1" lang="en" sz="1000">
                <a:solidFill>
                  <a:schemeClr val="dk1"/>
                </a:solidFill>
                <a:latin typeface="Libre Baskerville"/>
                <a:ea typeface="Libre Baskerville"/>
                <a:cs typeface="Libre Baskerville"/>
                <a:sym typeface="Libre Baskerville"/>
              </a:rPr>
              <a:t>]</a:t>
            </a:r>
            <a:r>
              <a:rPr i="1" lang="en" sz="1200">
                <a:solidFill>
                  <a:schemeClr val="dk1"/>
                </a:solidFill>
                <a:latin typeface="Libre Baskerville"/>
                <a:ea typeface="Libre Baskerville"/>
                <a:cs typeface="Libre Baskerville"/>
                <a:sym typeface="Libre Baskerville"/>
              </a:rPr>
              <a:t> </a:t>
            </a:r>
            <a:endParaRPr>
              <a:latin typeface="Libre Baskerville"/>
              <a:ea typeface="Libre Baskerville"/>
              <a:cs typeface="Libre Baskerville"/>
              <a:sym typeface="Libre Baskervill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4"/>
          <p:cNvSpPr txBox="1"/>
          <p:nvPr>
            <p:ph idx="6" type="title"/>
          </p:nvPr>
        </p:nvSpPr>
        <p:spPr>
          <a:xfrm>
            <a:off x="714150" y="353975"/>
            <a:ext cx="771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Research Process</a:t>
            </a:r>
            <a:endParaRPr/>
          </a:p>
        </p:txBody>
      </p:sp>
      <p:sp>
        <p:nvSpPr>
          <p:cNvPr id="545" name="Google Shape;545;p54"/>
          <p:cNvSpPr/>
          <p:nvPr/>
        </p:nvSpPr>
        <p:spPr>
          <a:xfrm>
            <a:off x="281825" y="1081775"/>
            <a:ext cx="2240400" cy="567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ibre Baskerville"/>
                <a:ea typeface="Libre Baskerville"/>
                <a:cs typeface="Libre Baskerville"/>
                <a:sym typeface="Libre Baskerville"/>
              </a:rPr>
              <a:t>Refinement project goals</a:t>
            </a:r>
            <a:endParaRPr sz="1000">
              <a:latin typeface="Libre Baskerville"/>
              <a:ea typeface="Libre Baskerville"/>
              <a:cs typeface="Libre Baskerville"/>
              <a:sym typeface="Libre Baskerville"/>
            </a:endParaRPr>
          </a:p>
        </p:txBody>
      </p:sp>
      <p:sp>
        <p:nvSpPr>
          <p:cNvPr id="546" name="Google Shape;546;p54"/>
          <p:cNvSpPr/>
          <p:nvPr/>
        </p:nvSpPr>
        <p:spPr>
          <a:xfrm>
            <a:off x="2948500" y="1081775"/>
            <a:ext cx="2788200" cy="567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ibre Baskerville"/>
                <a:ea typeface="Libre Baskerville"/>
                <a:cs typeface="Libre Baskerville"/>
                <a:sym typeface="Libre Baskerville"/>
              </a:rPr>
              <a:t>BERT Training Challenges</a:t>
            </a:r>
            <a:endParaRPr sz="1200">
              <a:latin typeface="Libre Baskerville"/>
              <a:ea typeface="Libre Baskerville"/>
              <a:cs typeface="Libre Baskerville"/>
              <a:sym typeface="Libre Baskerville"/>
            </a:endParaRPr>
          </a:p>
          <a:p>
            <a:pPr indent="0" lvl="0" marL="0" rtl="0" algn="ctr">
              <a:spcBef>
                <a:spcPts val="0"/>
              </a:spcBef>
              <a:spcAft>
                <a:spcPts val="0"/>
              </a:spcAft>
              <a:buNone/>
            </a:pPr>
            <a:r>
              <a:rPr lang="en" sz="1000">
                <a:latin typeface="Libre Baskerville"/>
                <a:ea typeface="Libre Baskerville"/>
                <a:cs typeface="Libre Baskerville"/>
                <a:sym typeface="Libre Baskerville"/>
              </a:rPr>
              <a:t>Long training time</a:t>
            </a:r>
            <a:endParaRPr sz="1000">
              <a:latin typeface="Libre Baskerville"/>
              <a:ea typeface="Libre Baskerville"/>
              <a:cs typeface="Libre Baskerville"/>
              <a:sym typeface="Libre Baskerville"/>
            </a:endParaRPr>
          </a:p>
        </p:txBody>
      </p:sp>
      <p:sp>
        <p:nvSpPr>
          <p:cNvPr id="547" name="Google Shape;547;p54"/>
          <p:cNvSpPr/>
          <p:nvPr/>
        </p:nvSpPr>
        <p:spPr>
          <a:xfrm>
            <a:off x="6029275" y="1081775"/>
            <a:ext cx="2889600" cy="567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ibre Baskerville"/>
                <a:ea typeface="Libre Baskerville"/>
                <a:cs typeface="Libre Baskerville"/>
                <a:sym typeface="Libre Baskerville"/>
              </a:rPr>
              <a:t>Transition to Efficient Methods</a:t>
            </a:r>
            <a:endParaRPr sz="1200">
              <a:latin typeface="Libre Baskerville"/>
              <a:ea typeface="Libre Baskerville"/>
              <a:cs typeface="Libre Baskerville"/>
              <a:sym typeface="Libre Baskerville"/>
            </a:endParaRPr>
          </a:p>
          <a:p>
            <a:pPr indent="0" lvl="0" marL="0" rtl="0" algn="ctr">
              <a:spcBef>
                <a:spcPts val="0"/>
              </a:spcBef>
              <a:spcAft>
                <a:spcPts val="0"/>
              </a:spcAft>
              <a:buNone/>
            </a:pPr>
            <a:r>
              <a:rPr lang="en" sz="1000">
                <a:latin typeface="Libre Baskerville"/>
                <a:ea typeface="Libre Baskerville"/>
                <a:cs typeface="Libre Baskerville"/>
                <a:sym typeface="Libre Baskerville"/>
              </a:rPr>
              <a:t>Fine-tuning instead of complete training</a:t>
            </a:r>
            <a:endParaRPr sz="1000">
              <a:latin typeface="Libre Baskerville"/>
              <a:ea typeface="Libre Baskerville"/>
              <a:cs typeface="Libre Baskerville"/>
              <a:sym typeface="Libre Baskerville"/>
            </a:endParaRPr>
          </a:p>
        </p:txBody>
      </p:sp>
      <p:sp>
        <p:nvSpPr>
          <p:cNvPr id="548" name="Google Shape;548;p54"/>
          <p:cNvSpPr/>
          <p:nvPr/>
        </p:nvSpPr>
        <p:spPr>
          <a:xfrm>
            <a:off x="6029375" y="2259788"/>
            <a:ext cx="2889600" cy="95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Libre Baskerville"/>
                <a:ea typeface="Libre Baskerville"/>
                <a:cs typeface="Libre Baskerville"/>
                <a:sym typeface="Libre Baskerville"/>
              </a:rPr>
              <a:t>Parameter Set-up</a:t>
            </a:r>
            <a:endParaRPr sz="1100">
              <a:latin typeface="Libre Baskerville"/>
              <a:ea typeface="Libre Baskerville"/>
              <a:cs typeface="Libre Baskerville"/>
              <a:sym typeface="Libre Baskerville"/>
            </a:endParaRPr>
          </a:p>
          <a:p>
            <a:pPr indent="0" lvl="0" marL="0" rtl="0" algn="ctr">
              <a:spcBef>
                <a:spcPts val="0"/>
              </a:spcBef>
              <a:spcAft>
                <a:spcPts val="0"/>
              </a:spcAft>
              <a:buNone/>
            </a:pPr>
            <a:r>
              <a:rPr lang="en" sz="900">
                <a:latin typeface="Libre Baskerville"/>
                <a:ea typeface="Libre Baskerville"/>
                <a:cs typeface="Libre Baskerville"/>
                <a:sym typeface="Libre Baskerville"/>
              </a:rPr>
              <a:t>Adjusted chunk sizes, batch sizes, and tested additional layers like Dropout and Batch Normalization</a:t>
            </a:r>
            <a:endParaRPr sz="900">
              <a:latin typeface="Libre Baskerville"/>
              <a:ea typeface="Libre Baskerville"/>
              <a:cs typeface="Libre Baskerville"/>
              <a:sym typeface="Libre Baskerville"/>
            </a:endParaRPr>
          </a:p>
        </p:txBody>
      </p:sp>
      <p:sp>
        <p:nvSpPr>
          <p:cNvPr id="549" name="Google Shape;549;p54"/>
          <p:cNvSpPr/>
          <p:nvPr/>
        </p:nvSpPr>
        <p:spPr>
          <a:xfrm>
            <a:off x="281825" y="3825700"/>
            <a:ext cx="2666700" cy="782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Libre Baskerville"/>
                <a:ea typeface="Libre Baskerville"/>
                <a:cs typeface="Libre Baskerville"/>
                <a:sym typeface="Libre Baskerville"/>
              </a:rPr>
              <a:t>Advanced Distance Computing</a:t>
            </a:r>
            <a:endParaRPr sz="1100">
              <a:latin typeface="Libre Baskerville"/>
              <a:ea typeface="Libre Baskerville"/>
              <a:cs typeface="Libre Baskerville"/>
              <a:sym typeface="Libre Baskerville"/>
            </a:endParaRPr>
          </a:p>
          <a:p>
            <a:pPr indent="0" lvl="0" marL="0" rtl="0" algn="ctr">
              <a:spcBef>
                <a:spcPts val="0"/>
              </a:spcBef>
              <a:spcAft>
                <a:spcPts val="0"/>
              </a:spcAft>
              <a:buNone/>
            </a:pPr>
            <a:r>
              <a:rPr lang="en" sz="900">
                <a:latin typeface="Libre Baskerville"/>
                <a:ea typeface="Libre Baskerville"/>
                <a:cs typeface="Libre Baskerville"/>
                <a:sym typeface="Libre Baskerville"/>
              </a:rPr>
              <a:t>Employed Dynamic Time Warping instead of Euclidean distance</a:t>
            </a:r>
            <a:endParaRPr sz="900">
              <a:latin typeface="Libre Baskerville"/>
              <a:ea typeface="Libre Baskerville"/>
              <a:cs typeface="Libre Baskerville"/>
              <a:sym typeface="Libre Baskerville"/>
            </a:endParaRPr>
          </a:p>
        </p:txBody>
      </p:sp>
      <p:sp>
        <p:nvSpPr>
          <p:cNvPr id="550" name="Google Shape;550;p54"/>
          <p:cNvSpPr/>
          <p:nvPr/>
        </p:nvSpPr>
        <p:spPr>
          <a:xfrm>
            <a:off x="3372950" y="3825700"/>
            <a:ext cx="2541900" cy="782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ibre Baskerville"/>
                <a:ea typeface="Libre Baskerville"/>
                <a:cs typeface="Libre Baskerville"/>
                <a:sym typeface="Libre Baskerville"/>
              </a:rPr>
              <a:t>Anomaly Detection</a:t>
            </a:r>
            <a:endParaRPr sz="1200">
              <a:latin typeface="Libre Baskerville"/>
              <a:ea typeface="Libre Baskerville"/>
              <a:cs typeface="Libre Baskerville"/>
              <a:sym typeface="Libre Baskerville"/>
            </a:endParaRPr>
          </a:p>
          <a:p>
            <a:pPr indent="0" lvl="0" marL="0" rtl="0" algn="ctr">
              <a:spcBef>
                <a:spcPts val="0"/>
              </a:spcBef>
              <a:spcAft>
                <a:spcPts val="0"/>
              </a:spcAft>
              <a:buNone/>
            </a:pPr>
            <a:r>
              <a:rPr lang="en" sz="1000">
                <a:latin typeface="Libre Baskerville"/>
                <a:ea typeface="Libre Baskerville"/>
                <a:cs typeface="Libre Baskerville"/>
                <a:sym typeface="Libre Baskerville"/>
              </a:rPr>
              <a:t> Implemented the isolation forest algorithm</a:t>
            </a:r>
            <a:endParaRPr sz="1000">
              <a:latin typeface="Libre Baskerville"/>
              <a:ea typeface="Libre Baskerville"/>
              <a:cs typeface="Libre Baskerville"/>
              <a:sym typeface="Libre Baskerville"/>
            </a:endParaRPr>
          </a:p>
        </p:txBody>
      </p:sp>
      <p:sp>
        <p:nvSpPr>
          <p:cNvPr id="551" name="Google Shape;551;p54"/>
          <p:cNvSpPr/>
          <p:nvPr/>
        </p:nvSpPr>
        <p:spPr>
          <a:xfrm>
            <a:off x="6282427" y="3825700"/>
            <a:ext cx="2628900" cy="782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ibre Baskerville"/>
                <a:ea typeface="Libre Baskerville"/>
                <a:cs typeface="Libre Baskerville"/>
                <a:sym typeface="Libre Baskerville"/>
              </a:rPr>
              <a:t>Results</a:t>
            </a:r>
            <a:r>
              <a:rPr lang="en" sz="1200">
                <a:latin typeface="Libre Baskerville"/>
                <a:ea typeface="Libre Baskerville"/>
                <a:cs typeface="Libre Baskerville"/>
                <a:sym typeface="Libre Baskerville"/>
              </a:rPr>
              <a:t> A</a:t>
            </a:r>
            <a:r>
              <a:rPr lang="en" sz="1200">
                <a:latin typeface="Libre Baskerville"/>
                <a:ea typeface="Libre Baskerville"/>
                <a:cs typeface="Libre Baskerville"/>
                <a:sym typeface="Libre Baskerville"/>
              </a:rPr>
              <a:t>nalyzing</a:t>
            </a:r>
            <a:endParaRPr sz="1000">
              <a:latin typeface="Libre Baskerville"/>
              <a:ea typeface="Libre Baskerville"/>
              <a:cs typeface="Libre Baskerville"/>
              <a:sym typeface="Libre Baskerville"/>
            </a:endParaRPr>
          </a:p>
        </p:txBody>
      </p:sp>
      <p:sp>
        <p:nvSpPr>
          <p:cNvPr id="552" name="Google Shape;552;p54"/>
          <p:cNvSpPr/>
          <p:nvPr/>
        </p:nvSpPr>
        <p:spPr>
          <a:xfrm>
            <a:off x="3075950" y="2300138"/>
            <a:ext cx="2788200" cy="87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ibre Baskerville"/>
                <a:ea typeface="Libre Baskerville"/>
                <a:cs typeface="Libre Baskerville"/>
                <a:sym typeface="Libre Baskerville"/>
              </a:rPr>
              <a:t>Models</a:t>
            </a:r>
            <a:r>
              <a:rPr lang="en" sz="1200">
                <a:latin typeface="Libre Baskerville"/>
                <a:ea typeface="Libre Baskerville"/>
                <a:cs typeface="Libre Baskerville"/>
                <a:sym typeface="Libre Baskerville"/>
              </a:rPr>
              <a:t> </a:t>
            </a:r>
            <a:r>
              <a:rPr lang="en" sz="1100">
                <a:solidFill>
                  <a:schemeClr val="dk1"/>
                </a:solidFill>
                <a:latin typeface="Libre Baskerville"/>
                <a:ea typeface="Libre Baskerville"/>
                <a:cs typeface="Libre Baskerville"/>
                <a:sym typeface="Libre Baskerville"/>
              </a:rPr>
              <a:t>Choice</a:t>
            </a:r>
            <a:endParaRPr sz="1200">
              <a:latin typeface="Libre Baskerville"/>
              <a:ea typeface="Libre Baskerville"/>
              <a:cs typeface="Libre Baskerville"/>
              <a:sym typeface="Libre Baskerville"/>
            </a:endParaRPr>
          </a:p>
          <a:p>
            <a:pPr indent="0" lvl="0" marL="0" rtl="0" algn="ctr">
              <a:spcBef>
                <a:spcPts val="0"/>
              </a:spcBef>
              <a:spcAft>
                <a:spcPts val="0"/>
              </a:spcAft>
              <a:buNone/>
            </a:pPr>
            <a:r>
              <a:rPr lang="en" sz="1000">
                <a:latin typeface="Libre Baskerville"/>
                <a:ea typeface="Libre Baskerville"/>
                <a:cs typeface="Libre Baskerville"/>
                <a:sym typeface="Libre Baskerville"/>
              </a:rPr>
              <a:t>Switched different models for better results</a:t>
            </a:r>
            <a:endParaRPr sz="1000">
              <a:latin typeface="Libre Baskerville"/>
              <a:ea typeface="Libre Baskerville"/>
              <a:cs typeface="Libre Baskerville"/>
              <a:sym typeface="Libre Baskerville"/>
            </a:endParaRPr>
          </a:p>
        </p:txBody>
      </p:sp>
      <p:sp>
        <p:nvSpPr>
          <p:cNvPr id="553" name="Google Shape;553;p54"/>
          <p:cNvSpPr/>
          <p:nvPr/>
        </p:nvSpPr>
        <p:spPr>
          <a:xfrm>
            <a:off x="325375" y="2300125"/>
            <a:ext cx="2585400" cy="87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ibre Baskerville"/>
                <a:ea typeface="Libre Baskerville"/>
                <a:cs typeface="Libre Baskerville"/>
                <a:sym typeface="Libre Baskerville"/>
              </a:rPr>
              <a:t>BERT Model</a:t>
            </a:r>
            <a:endParaRPr sz="1200">
              <a:latin typeface="Libre Baskerville"/>
              <a:ea typeface="Libre Baskerville"/>
              <a:cs typeface="Libre Baskerville"/>
              <a:sym typeface="Libre Baskerville"/>
            </a:endParaRPr>
          </a:p>
          <a:p>
            <a:pPr indent="0" lvl="0" marL="0" rtl="0" algn="ctr">
              <a:spcBef>
                <a:spcPts val="0"/>
              </a:spcBef>
              <a:spcAft>
                <a:spcPts val="0"/>
              </a:spcAft>
              <a:buNone/>
            </a:pPr>
            <a:r>
              <a:rPr lang="en" sz="1000">
                <a:latin typeface="Libre Baskerville"/>
                <a:ea typeface="Libre Baskerville"/>
                <a:cs typeface="Libre Baskerville"/>
                <a:sym typeface="Libre Baskerville"/>
              </a:rPr>
              <a:t>Shifted training model to BERT-L12 which achieved the best results</a:t>
            </a:r>
            <a:endParaRPr sz="1000">
              <a:latin typeface="Libre Baskerville"/>
              <a:ea typeface="Libre Baskerville"/>
              <a:cs typeface="Libre Baskerville"/>
              <a:sym typeface="Libre Baskerville"/>
            </a:endParaRPr>
          </a:p>
        </p:txBody>
      </p:sp>
      <p:cxnSp>
        <p:nvCxnSpPr>
          <p:cNvPr id="554" name="Google Shape;554;p54"/>
          <p:cNvCxnSpPr>
            <a:stCxn id="545" idx="3"/>
            <a:endCxn id="546" idx="1"/>
          </p:cNvCxnSpPr>
          <p:nvPr/>
        </p:nvCxnSpPr>
        <p:spPr>
          <a:xfrm>
            <a:off x="2522225" y="1365425"/>
            <a:ext cx="426300" cy="0"/>
          </a:xfrm>
          <a:prstGeom prst="straightConnector1">
            <a:avLst/>
          </a:prstGeom>
          <a:noFill/>
          <a:ln cap="flat" cmpd="sng" w="9525">
            <a:solidFill>
              <a:schemeClr val="dk1"/>
            </a:solidFill>
            <a:prstDash val="solid"/>
            <a:round/>
            <a:headEnd len="med" w="med" type="none"/>
            <a:tailEnd len="med" w="med" type="triangle"/>
          </a:ln>
        </p:spPr>
      </p:cxnSp>
      <p:cxnSp>
        <p:nvCxnSpPr>
          <p:cNvPr id="555" name="Google Shape;555;p54"/>
          <p:cNvCxnSpPr>
            <a:stCxn id="546" idx="3"/>
            <a:endCxn id="547" idx="1"/>
          </p:cNvCxnSpPr>
          <p:nvPr/>
        </p:nvCxnSpPr>
        <p:spPr>
          <a:xfrm>
            <a:off x="5736700" y="1365425"/>
            <a:ext cx="292500" cy="0"/>
          </a:xfrm>
          <a:prstGeom prst="straightConnector1">
            <a:avLst/>
          </a:prstGeom>
          <a:noFill/>
          <a:ln cap="flat" cmpd="sng" w="9525">
            <a:solidFill>
              <a:schemeClr val="dk1"/>
            </a:solidFill>
            <a:prstDash val="solid"/>
            <a:round/>
            <a:headEnd len="med" w="med" type="none"/>
            <a:tailEnd len="med" w="med" type="triangle"/>
          </a:ln>
        </p:spPr>
      </p:cxnSp>
      <p:cxnSp>
        <p:nvCxnSpPr>
          <p:cNvPr id="556" name="Google Shape;556;p54"/>
          <p:cNvCxnSpPr>
            <a:stCxn id="547" idx="2"/>
            <a:endCxn id="548" idx="0"/>
          </p:cNvCxnSpPr>
          <p:nvPr/>
        </p:nvCxnSpPr>
        <p:spPr>
          <a:xfrm>
            <a:off x="7474075" y="1649075"/>
            <a:ext cx="0" cy="610800"/>
          </a:xfrm>
          <a:prstGeom prst="straightConnector1">
            <a:avLst/>
          </a:prstGeom>
          <a:noFill/>
          <a:ln cap="flat" cmpd="sng" w="9525">
            <a:solidFill>
              <a:schemeClr val="dk1"/>
            </a:solidFill>
            <a:prstDash val="solid"/>
            <a:round/>
            <a:headEnd len="med" w="med" type="none"/>
            <a:tailEnd len="med" w="med" type="triangle"/>
          </a:ln>
        </p:spPr>
      </p:cxnSp>
      <p:cxnSp>
        <p:nvCxnSpPr>
          <p:cNvPr id="557" name="Google Shape;557;p54"/>
          <p:cNvCxnSpPr>
            <a:endCxn id="552" idx="3"/>
          </p:cNvCxnSpPr>
          <p:nvPr/>
        </p:nvCxnSpPr>
        <p:spPr>
          <a:xfrm rot="10800000">
            <a:off x="5864150" y="2737388"/>
            <a:ext cx="165300" cy="0"/>
          </a:xfrm>
          <a:prstGeom prst="straightConnector1">
            <a:avLst/>
          </a:prstGeom>
          <a:noFill/>
          <a:ln cap="flat" cmpd="sng" w="9525">
            <a:solidFill>
              <a:schemeClr val="dk1"/>
            </a:solidFill>
            <a:prstDash val="solid"/>
            <a:round/>
            <a:headEnd len="med" w="med" type="none"/>
            <a:tailEnd len="med" w="med" type="triangle"/>
          </a:ln>
        </p:spPr>
      </p:cxnSp>
      <p:cxnSp>
        <p:nvCxnSpPr>
          <p:cNvPr id="558" name="Google Shape;558;p54"/>
          <p:cNvCxnSpPr>
            <a:stCxn id="552" idx="1"/>
            <a:endCxn id="553" idx="3"/>
          </p:cNvCxnSpPr>
          <p:nvPr/>
        </p:nvCxnSpPr>
        <p:spPr>
          <a:xfrm rot="10800000">
            <a:off x="2910650" y="2737388"/>
            <a:ext cx="165300" cy="0"/>
          </a:xfrm>
          <a:prstGeom prst="straightConnector1">
            <a:avLst/>
          </a:prstGeom>
          <a:noFill/>
          <a:ln cap="flat" cmpd="sng" w="9525">
            <a:solidFill>
              <a:schemeClr val="dk1"/>
            </a:solidFill>
            <a:prstDash val="solid"/>
            <a:round/>
            <a:headEnd len="med" w="med" type="none"/>
            <a:tailEnd len="med" w="med" type="triangle"/>
          </a:ln>
        </p:spPr>
      </p:cxnSp>
      <p:cxnSp>
        <p:nvCxnSpPr>
          <p:cNvPr id="559" name="Google Shape;559;p54"/>
          <p:cNvCxnSpPr>
            <a:stCxn id="549" idx="3"/>
            <a:endCxn id="550" idx="1"/>
          </p:cNvCxnSpPr>
          <p:nvPr/>
        </p:nvCxnSpPr>
        <p:spPr>
          <a:xfrm>
            <a:off x="2948525" y="4216750"/>
            <a:ext cx="424500" cy="0"/>
          </a:xfrm>
          <a:prstGeom prst="straightConnector1">
            <a:avLst/>
          </a:prstGeom>
          <a:noFill/>
          <a:ln cap="flat" cmpd="sng" w="9525">
            <a:solidFill>
              <a:schemeClr val="dk1"/>
            </a:solidFill>
            <a:prstDash val="solid"/>
            <a:round/>
            <a:headEnd len="med" w="med" type="none"/>
            <a:tailEnd len="med" w="med" type="triangle"/>
          </a:ln>
        </p:spPr>
      </p:cxnSp>
      <p:cxnSp>
        <p:nvCxnSpPr>
          <p:cNvPr id="560" name="Google Shape;560;p54"/>
          <p:cNvCxnSpPr>
            <a:stCxn id="550" idx="3"/>
            <a:endCxn id="551" idx="1"/>
          </p:cNvCxnSpPr>
          <p:nvPr/>
        </p:nvCxnSpPr>
        <p:spPr>
          <a:xfrm>
            <a:off x="5914850" y="4216750"/>
            <a:ext cx="367500" cy="0"/>
          </a:xfrm>
          <a:prstGeom prst="straightConnector1">
            <a:avLst/>
          </a:prstGeom>
          <a:noFill/>
          <a:ln cap="flat" cmpd="sng" w="9525">
            <a:solidFill>
              <a:schemeClr val="dk1"/>
            </a:solidFill>
            <a:prstDash val="solid"/>
            <a:round/>
            <a:headEnd len="med" w="med" type="none"/>
            <a:tailEnd len="med" w="med" type="triangle"/>
          </a:ln>
        </p:spPr>
      </p:cxnSp>
      <p:cxnSp>
        <p:nvCxnSpPr>
          <p:cNvPr id="561" name="Google Shape;561;p54"/>
          <p:cNvCxnSpPr>
            <a:stCxn id="553" idx="2"/>
            <a:endCxn id="549" idx="0"/>
          </p:cNvCxnSpPr>
          <p:nvPr/>
        </p:nvCxnSpPr>
        <p:spPr>
          <a:xfrm flipH="1">
            <a:off x="1615075" y="3174625"/>
            <a:ext cx="3000" cy="6510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