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1DA0CB-3D63-5CBB-FA23-5D807067B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D8E8C08-BCEF-F9F4-7632-300DF299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4E10DF-9176-9D7A-36C5-16F8D6F7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7627E2-3F3B-5B89-3A95-5C8035F2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B502C1-722C-C7F6-BCC5-A2521A5A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369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86CC8D-73F7-C584-AC1D-EAEA4920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D036A4-0B5A-5AA1-8587-80BC2248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E89218-36CA-EF31-13E6-D3AD3404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9D8749-531B-A414-EAF1-334A1258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C35933-BA8B-0339-E8A1-FB1D18D5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0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1FCE7D7-0F74-DBB5-A451-DAC4CA13F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2FA0C22-958E-645E-2DC8-FECFD09B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F1A664-52A1-F984-4D34-08E903D8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2C82C3-83C2-E9EF-99F7-8358164D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7F19A5-0871-628C-500F-F61EDFEA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40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F1BD5-0C58-812F-3FBD-59958230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1788E4-DFC5-BCB0-0F7E-886059D6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36F8A8-6949-7BB9-133B-78613BC4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90E73C-1C2B-3E0C-4383-92BBA06B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01C179-55C2-E2E8-08E6-D774FB84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756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23763D-9EED-9C6C-5343-FD504BE5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44085E-4458-347D-3EEC-A56A3881F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BE6FB-5A64-98B3-01E1-84E52A6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E15B83-D55B-3E94-E9E7-19F40CE5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BB33E1-DD1C-C687-02C1-08FF86D3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19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2E7AF8-8866-B28B-F98A-9FF61B6B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9D56DF-FFC8-9876-1B38-E5E2AAA15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15E6874-4D4E-3EF0-8FF5-964FB5884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3A4C76-0305-0650-1781-A4EA510B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F50A56-9BEA-17ED-F05A-027D19CA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886D9B-7EF9-3397-ACD9-C17B8CB1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168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804B03-C4EC-A2CA-04A2-B627205C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B10787-BD1F-4472-085C-CF315A6A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FD51F1C-6CBA-EB7F-AEDB-EC5C254A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E1F008-39F0-1E3B-A0A2-9FBF0DCD3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BBC7580-2FD9-4CD6-CC33-DF8E104BE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5570CD8-8E60-9AAF-B537-8D81F73B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087707E-1677-4D00-68A1-400DF533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F1B613D-2271-7FAA-77B5-8B7A5CB8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44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23D485-E522-84D4-93BC-F286FFEB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C392060-7B1B-2FC5-0108-16D6FBF4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58D8F2-27AF-82E7-B608-E1A142D2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D7C3422-3ABA-D881-E502-19462421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44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C507134-54DD-E640-7ACE-13A71B37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4C2618-9402-D443-86C6-E732B985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4DD6C90-1CCA-044E-442F-23A9D82F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5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55D213-80CC-7D13-3B9E-A9F23D26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7598FE-2171-0A9F-319C-369DD87C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988D64C-C067-2B61-8581-A9274393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E533AE2-9C55-4F99-4AE1-58DB8451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03F9F0B-6DDD-D825-8405-7EC08A0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BC33A8-5A80-0E3B-01D4-7984D847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740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6654D1-79C7-C695-4474-653DEC72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11093DF-C84A-1A35-5800-CEFEBF72F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C236E1-8F51-BC67-ECC6-7021A10FC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5BC8E0-B524-A45C-7031-A19FF203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11F0D59-318D-4C61-6137-AF1AC067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24C248A-4290-A495-044A-2211EB80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389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22C784F-7248-BB76-EC43-2B32D59E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819779-7914-59AA-9084-E5283077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219B6E-E960-907D-DE1F-8C3A3C24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A346-27AB-4FAD-A1A2-059454CB9596}" type="datetimeFigureOut">
              <a:rPr lang="LID4096" smtClean="0"/>
              <a:t>05/23/2023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8D27DE-A7F6-C7D7-9ACC-14CF8695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1204EF-CC68-FCF0-9C1F-53AD644E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E4C5-F269-4991-AB34-3E6DC4F9F5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30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מלבן 48">
            <a:extLst>
              <a:ext uri="{FF2B5EF4-FFF2-40B4-BE49-F238E27FC236}">
                <a16:creationId xmlns:a16="http://schemas.microsoft.com/office/drawing/2014/main" id="{4EC295BB-A62B-FC92-EE63-E91A76CBB975}"/>
              </a:ext>
            </a:extLst>
          </p:cNvPr>
          <p:cNvSpPr/>
          <p:nvPr/>
        </p:nvSpPr>
        <p:spPr>
          <a:xfrm>
            <a:off x="180402" y="95516"/>
            <a:ext cx="11671066" cy="4068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5D2473D-B1C5-2C34-4666-58F803CCE4A8}"/>
              </a:ext>
            </a:extLst>
          </p:cNvPr>
          <p:cNvSpPr txBox="1"/>
          <p:nvPr/>
        </p:nvSpPr>
        <p:spPr>
          <a:xfrm>
            <a:off x="4606112" y="149044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1x128</a:t>
            </a:r>
          </a:p>
          <a:p>
            <a:pPr algn="ctr"/>
            <a:r>
              <a:rPr lang="en-US" dirty="0" err="1"/>
              <a:t>gen_noise_vector</a:t>
            </a:r>
            <a:endParaRPr lang="en-US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5B08C4AA-5815-ECA1-FF15-B5F9AAE31DD8}"/>
              </a:ext>
            </a:extLst>
          </p:cNvPr>
          <p:cNvCxnSpPr>
            <a:stCxn id="5" idx="3"/>
          </p:cNvCxnSpPr>
          <p:nvPr/>
        </p:nvCxnSpPr>
        <p:spPr>
          <a:xfrm flipV="1">
            <a:off x="6459504" y="472209"/>
            <a:ext cx="27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F204397-C518-D870-3075-493673EE0E12}"/>
              </a:ext>
            </a:extLst>
          </p:cNvPr>
          <p:cNvSpPr txBox="1"/>
          <p:nvPr/>
        </p:nvSpPr>
        <p:spPr>
          <a:xfrm>
            <a:off x="6642460" y="144751"/>
            <a:ext cx="80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1x140 </a:t>
            </a:r>
            <a:br>
              <a:rPr lang="en-US" dirty="0"/>
            </a:br>
            <a:r>
              <a:rPr lang="en-US" dirty="0"/>
              <a:t>vector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61A5B5C9-CCCF-FFE7-3EE5-1E12FB25855F}"/>
              </a:ext>
            </a:extLst>
          </p:cNvPr>
          <p:cNvCxnSpPr>
            <a:cxnSpLocks/>
          </p:cNvCxnSpPr>
          <p:nvPr/>
        </p:nvCxnSpPr>
        <p:spPr>
          <a:xfrm flipV="1">
            <a:off x="7447488" y="452520"/>
            <a:ext cx="1419144" cy="1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653F089-E406-47E5-06B1-01DE68D41A14}"/>
              </a:ext>
            </a:extLst>
          </p:cNvPr>
          <p:cNvSpPr txBox="1"/>
          <p:nvPr/>
        </p:nvSpPr>
        <p:spPr>
          <a:xfrm>
            <a:off x="9065063" y="95516"/>
            <a:ext cx="167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8x8x16</a:t>
            </a:r>
            <a:br>
              <a:rPr lang="en-US" dirty="0"/>
            </a:br>
            <a:r>
              <a:rPr lang="en-US" dirty="0" err="1"/>
              <a:t>feature_volume</a:t>
            </a:r>
            <a:endParaRPr lang="en-US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929BEF4-1E2D-DE66-1244-D3A195386165}"/>
              </a:ext>
            </a:extLst>
          </p:cNvPr>
          <p:cNvSpPr txBox="1"/>
          <p:nvPr/>
        </p:nvSpPr>
        <p:spPr>
          <a:xfrm>
            <a:off x="7338115" y="147643"/>
            <a:ext cx="17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linear_reshape</a:t>
            </a:r>
            <a:r>
              <a:rPr lang="en-US" dirty="0"/>
              <a:t>()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E36BCBD-76A5-C8BF-07B1-E8C1D2EEC7C2}"/>
              </a:ext>
            </a:extLst>
          </p:cNvPr>
          <p:cNvSpPr txBox="1"/>
          <p:nvPr/>
        </p:nvSpPr>
        <p:spPr>
          <a:xfrm>
            <a:off x="431862" y="396085"/>
            <a:ext cx="17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bubble_diagram</a:t>
            </a:r>
            <a:endParaRPr lang="en-US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82CD67B-F4CB-8678-3661-4D77056D4113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>
            <a:off x="1292066" y="396085"/>
            <a:ext cx="1651599" cy="5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E91D8C8-73E1-C96A-B136-163612DE7D37}"/>
              </a:ext>
            </a:extLst>
          </p:cNvPr>
          <p:cNvSpPr txBox="1"/>
          <p:nvPr/>
        </p:nvSpPr>
        <p:spPr>
          <a:xfrm>
            <a:off x="2943665" y="129354"/>
            <a:ext cx="168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1x12</a:t>
            </a:r>
          </a:p>
          <a:p>
            <a:pPr algn="ctr"/>
            <a:r>
              <a:rPr lang="en-US" dirty="0"/>
              <a:t>one_hot_vector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0E9DA86B-3BF9-DEF9-0C92-154AAE92A9F7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>
            <a:off x="1292066" y="765417"/>
            <a:ext cx="1391081" cy="775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86A1D8D-1DF9-A6F9-171A-5507F78E89B6}"/>
              </a:ext>
            </a:extLst>
          </p:cNvPr>
          <p:cNvSpPr txBox="1"/>
          <p:nvPr/>
        </p:nvSpPr>
        <p:spPr>
          <a:xfrm>
            <a:off x="2683147" y="1078802"/>
            <a:ext cx="2208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64x64x2</a:t>
            </a:r>
          </a:p>
          <a:p>
            <a:pPr algn="ctr"/>
            <a:r>
              <a:rPr lang="en-US" dirty="0" err="1"/>
              <a:t>segmentation_mask</a:t>
            </a:r>
            <a:endParaRPr lang="en-US" dirty="0"/>
          </a:p>
          <a:p>
            <a:pPr algn="ctr"/>
            <a:r>
              <a:rPr lang="en-US" dirty="0"/>
              <a:t>(For each node/edge)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244CB83-2361-84B7-E6F6-8BF52E0DEFD9}"/>
              </a:ext>
            </a:extLst>
          </p:cNvPr>
          <p:cNvSpPr txBox="1"/>
          <p:nvPr/>
        </p:nvSpPr>
        <p:spPr>
          <a:xfrm>
            <a:off x="4530474" y="2678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42BF4966-DEA3-3DCC-E4DC-53E24AFF2452}"/>
              </a:ext>
            </a:extLst>
          </p:cNvPr>
          <p:cNvCxnSpPr/>
          <p:nvPr/>
        </p:nvCxnSpPr>
        <p:spPr>
          <a:xfrm>
            <a:off x="10785021" y="144751"/>
            <a:ext cx="0" cy="11941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A13FD8C2-06BC-77F4-7390-9530F735F3AC}"/>
              </a:ext>
            </a:extLst>
          </p:cNvPr>
          <p:cNvCxnSpPr/>
          <p:nvPr/>
        </p:nvCxnSpPr>
        <p:spPr>
          <a:xfrm flipV="1">
            <a:off x="11020538" y="791082"/>
            <a:ext cx="502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6E807CEA-3642-FEAB-B8AC-E99C2082E08C}"/>
              </a:ext>
            </a:extLst>
          </p:cNvPr>
          <p:cNvCxnSpPr>
            <a:cxnSpLocks/>
          </p:cNvCxnSpPr>
          <p:nvPr/>
        </p:nvCxnSpPr>
        <p:spPr>
          <a:xfrm>
            <a:off x="4826554" y="1484228"/>
            <a:ext cx="1353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6C74BAF9-3B39-C2D8-D41B-A3FD1F55DB77}"/>
              </a:ext>
            </a:extLst>
          </p:cNvPr>
          <p:cNvSpPr txBox="1"/>
          <p:nvPr/>
        </p:nvSpPr>
        <p:spPr>
          <a:xfrm>
            <a:off x="1250441" y="3235315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8x8x32 vector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7E4A6E73-F770-C219-53F6-2959A159333E}"/>
              </a:ext>
            </a:extLst>
          </p:cNvPr>
          <p:cNvSpPr txBox="1"/>
          <p:nvPr/>
        </p:nvSpPr>
        <p:spPr>
          <a:xfrm>
            <a:off x="4767872" y="1154277"/>
            <a:ext cx="147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3_layer_cnn()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54FB3302-AECB-36F8-2A89-73EA9C9CCFC3}"/>
              </a:ext>
            </a:extLst>
          </p:cNvPr>
          <p:cNvSpPr txBox="1"/>
          <p:nvPr/>
        </p:nvSpPr>
        <p:spPr>
          <a:xfrm>
            <a:off x="4190320" y="1015777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8x8x16</a:t>
            </a:r>
          </a:p>
          <a:p>
            <a:pPr algn="ctr"/>
            <a:r>
              <a:rPr lang="en-US" dirty="0" err="1"/>
              <a:t>segmentation_mask</a:t>
            </a:r>
            <a:endParaRPr lang="en-US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A81D6CA-B2ED-E39F-FA62-E349303AF09B}"/>
              </a:ext>
            </a:extLst>
          </p:cNvPr>
          <p:cNvSpPr txBox="1"/>
          <p:nvPr/>
        </p:nvSpPr>
        <p:spPr>
          <a:xfrm>
            <a:off x="10792011" y="406353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concate</a:t>
            </a:r>
            <a:r>
              <a:rPr lang="en-US" dirty="0"/>
              <a:t>()</a:t>
            </a: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724A8D40-7F04-F2D8-3F5A-687306CE75D1}"/>
              </a:ext>
            </a:extLst>
          </p:cNvPr>
          <p:cNvCxnSpPr>
            <a:cxnSpLocks/>
          </p:cNvCxnSpPr>
          <p:nvPr/>
        </p:nvCxnSpPr>
        <p:spPr>
          <a:xfrm flipV="1">
            <a:off x="180402" y="3419981"/>
            <a:ext cx="10700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43201D92-B59C-EDE5-90A4-1490ADF7D4C9}"/>
              </a:ext>
            </a:extLst>
          </p:cNvPr>
          <p:cNvCxnSpPr>
            <a:cxnSpLocks/>
          </p:cNvCxnSpPr>
          <p:nvPr/>
        </p:nvCxnSpPr>
        <p:spPr>
          <a:xfrm flipV="1">
            <a:off x="2874616" y="3429000"/>
            <a:ext cx="19519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8B10773F-AE18-24F3-0D76-AFF3DAAA2880}"/>
              </a:ext>
            </a:extLst>
          </p:cNvPr>
          <p:cNvSpPr txBox="1"/>
          <p:nvPr/>
        </p:nvSpPr>
        <p:spPr>
          <a:xfrm>
            <a:off x="2746684" y="3041949"/>
            <a:ext cx="212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conv_mpn_pooling</a:t>
            </a:r>
            <a:r>
              <a:rPr lang="en-US" dirty="0"/>
              <a:t>()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2C35E98-26AC-616A-0952-8B13653386DD}"/>
              </a:ext>
            </a:extLst>
          </p:cNvPr>
          <p:cNvSpPr txBox="1"/>
          <p:nvPr/>
        </p:nvSpPr>
        <p:spPr>
          <a:xfrm>
            <a:off x="5042874" y="3269159"/>
            <a:ext cx="131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8x8x32 data</a:t>
            </a:r>
          </a:p>
        </p:txBody>
      </p: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F340753D-1C7A-D887-339B-77BDC182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86" y="3558484"/>
            <a:ext cx="2161871" cy="409003"/>
          </a:xfrm>
          <a:prstGeom prst="rect">
            <a:avLst/>
          </a:prstGeom>
        </p:spPr>
      </p:pic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31BCFE2C-184D-EF25-8D27-7B9543A933E7}"/>
              </a:ext>
            </a:extLst>
          </p:cNvPr>
          <p:cNvCxnSpPr>
            <a:cxnSpLocks/>
          </p:cNvCxnSpPr>
          <p:nvPr/>
        </p:nvCxnSpPr>
        <p:spPr>
          <a:xfrm flipV="1">
            <a:off x="6491358" y="3419981"/>
            <a:ext cx="1256549" cy="9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49B6F3A0-A4A8-4C62-DBED-EF4DC615E5B7}"/>
              </a:ext>
            </a:extLst>
          </p:cNvPr>
          <p:cNvSpPr txBox="1"/>
          <p:nvPr/>
        </p:nvSpPr>
        <p:spPr>
          <a:xfrm>
            <a:off x="7903951" y="3230595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64x64 </a:t>
            </a:r>
            <a:r>
              <a:rPr lang="en-US" dirty="0" err="1"/>
              <a:t>house_layout</a:t>
            </a:r>
            <a:endParaRPr lang="en-US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F7CB30BC-3538-75D6-6078-D1BAA2F68CF1}"/>
              </a:ext>
            </a:extLst>
          </p:cNvPr>
          <p:cNvSpPr txBox="1"/>
          <p:nvPr/>
        </p:nvSpPr>
        <p:spPr>
          <a:xfrm>
            <a:off x="6411359" y="3084493"/>
            <a:ext cx="147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3Xupsample()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9F3FE38A-E2FC-A8C6-2B7D-010DDE1B17CB}"/>
              </a:ext>
            </a:extLst>
          </p:cNvPr>
          <p:cNvSpPr txBox="1"/>
          <p:nvPr/>
        </p:nvSpPr>
        <p:spPr>
          <a:xfrm>
            <a:off x="5503458" y="4169070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5819959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מסך רחב</PresentationFormat>
  <Paragraphs>22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דורין בארי</dc:creator>
  <cp:lastModifiedBy>דורין בארי</cp:lastModifiedBy>
  <cp:revision>1</cp:revision>
  <dcterms:created xsi:type="dcterms:W3CDTF">2023-05-23T14:05:43Z</dcterms:created>
  <dcterms:modified xsi:type="dcterms:W3CDTF">2023-05-23T14:29:28Z</dcterms:modified>
</cp:coreProperties>
</file>