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3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82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56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019" autoAdjust="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E5F6AF-F730-428B-91B5-680407B17A29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35BD7A-2D0F-4495-B995-1ABA627445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4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experimental phase problem</a:t>
            </a:r>
          </a:p>
          <a:p>
            <a:r>
              <a:rPr lang="en-US" dirty="0" err="1"/>
              <a:t>Ellaborate</a:t>
            </a:r>
            <a:r>
              <a:rPr lang="en-US" dirty="0"/>
              <a:t> on the connection between boxes edges and </a:t>
            </a:r>
            <a:r>
              <a:rPr lang="en-US" dirty="0" err="1"/>
              <a:t>edrm</a:t>
            </a:r>
            <a:endParaRPr lang="en-US" dirty="0"/>
          </a:p>
          <a:p>
            <a:r>
              <a:rPr lang="en-US" dirty="0"/>
              <a:t>Solution: GUI utility to generate </a:t>
            </a:r>
            <a:r>
              <a:rPr lang="en-US" dirty="0" err="1"/>
              <a:t>jsons</a:t>
            </a:r>
            <a:r>
              <a:rPr lang="en-US" dirty="0"/>
              <a:t>, achieving dataset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2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88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5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88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41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51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99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9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44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57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21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62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30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645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1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126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645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74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2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difficulties and unhuman structure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7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all the problematic connections between </a:t>
            </a:r>
            <a:r>
              <a:rPr lang="en-US" dirty="0" err="1"/>
              <a:t>edrm</a:t>
            </a:r>
            <a:r>
              <a:rPr lang="en-US" dirty="0"/>
              <a:t> edges and boxes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24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Emphesizes</a:t>
            </a:r>
            <a:r>
              <a:rPr lang="en-US" dirty="0"/>
              <a:t> the problem of creating a dataset for post training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0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3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54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6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8F96D4-726B-1092-BE5F-18AEFEEE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1B003B-18F6-D844-FDF8-E22E9858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CE123E-35F4-3791-04B8-9C1CB092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DAE6DB-4512-D62C-1F7C-0494ADC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5CA32E-A6B6-F7A4-1B70-827306E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8676B5-A8F3-C938-C2BF-8BD5066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E8DAB3-B40F-7A9E-5A90-2E845173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E2055-309E-3A6E-3657-D610D49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126CC0-6701-9EEF-09CF-0CC905E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EAA69A-84CB-3D69-1AB6-5388AE8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85D3C47-09DC-A043-3AAE-F5EC96EF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EDFE1B-4D27-93B2-2BF7-86902244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D2A5A7-BDC6-C705-78DC-278E1BD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B057F1-B1C5-94BF-F9C8-F3E0063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3852B7-1139-23A0-5EA3-8C7749B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ECF0DB-B14A-0E15-8E66-3DEC8E4E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0E67D3-5355-54C0-2665-B0B570E2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6D3835-078D-954B-7CA8-F632F79F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950560-91AC-860B-80DB-223169A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56DBD7-03D3-DB20-305B-FF9330F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7AD7F-1585-AF30-36B5-989572A8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970940-913C-149D-8818-E1EC6231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DA5DAE-374F-9F7B-DBA7-56EFCC78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B42BF-AED1-AF5C-0818-5DA6917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B5A121-0312-3109-3C32-0074898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9AF467-53A8-663D-DACB-F3B40B44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1D651-3698-2794-2394-763BAABD5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523F017-1ECE-EA27-B339-763C33A6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BCC640-0CDA-44A0-EAE3-4DDB5F6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23FAF2-0E7D-7D07-3A7E-1D3E02FA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A0246F-2D43-90A8-425C-8AE0B2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1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46D87-F1A0-884F-384F-8451621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D7027F-4194-7610-A579-E4BAB1F1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869CAA-C190-63E1-6A29-8D643C66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47AB82-5F84-D83D-059B-B1627F695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88AEE8-EFD0-ED81-6954-36D769EC1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252073-B316-ADB3-C055-1163F494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5395D0-F0B4-546B-A02C-5F316280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08C502-B5E0-5246-49C0-A5216023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5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43F011-917C-6D6A-9E60-141A8EB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E460C2-8A94-4660-14F5-ED8E60CB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953134-B8FC-5398-C8F9-64510233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E44F08-BD4E-2C9A-B7F4-B8F2530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9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38752DC-D235-0E13-852F-10BF156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8AAF0E5-A9D4-429C-26B3-4B34329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C7201C-A022-A4E2-4367-FA2A4683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FD5F3C-17DB-C18E-D6B5-C917C27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92BBC5-3EBB-F862-C2D8-03FC9D19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6ECF68-C8E4-327A-A38C-9E084BBE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B62745-D2DB-B94E-90E6-081C7D3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27800-6F94-80E7-B2DC-88D35BB5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C93A04-EE22-15CE-5987-3EBAA891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AD3DCD-AFA4-EAFF-7425-6A755503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8B5409E-281A-42F1-3AF4-4721C73A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494A8D-06FF-3875-2276-C7A45DF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AD2ABB-9B57-15D0-0ECA-4AEB5DA3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606AB7-888F-554F-C85A-65D5F10A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2CD75B-BD61-ACDC-E3F6-41BA3522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AB315A-7B5C-B62F-3050-8A6ED38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0284-56BC-74C7-1988-2E0FA254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FD40D-723E-3709-3129-51AE1DB1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A53-574F-4A8E-8A29-419EA04C4EA2}" type="datetimeFigureOut">
              <a:rPr lang="he-IL" smtClean="0"/>
              <a:t>י'/ניסן/תשפ"ד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5D8D1-6F29-1419-32E5-606A071E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52773-FBAA-1E61-36FB-ED23DDFC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9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6446" y="2145983"/>
            <a:ext cx="7607956" cy="1547432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sz="5000" b="1" dirty="0">
                <a:latin typeface="Arial"/>
                <a:cs typeface="Arial"/>
              </a:rPr>
              <a:t>Capstone	Phase</a:t>
            </a:r>
            <a:r>
              <a:rPr sz="5000" b="1" spc="-253" dirty="0">
                <a:latin typeface="Arial"/>
                <a:cs typeface="Arial"/>
              </a:rPr>
              <a:t> </a:t>
            </a:r>
            <a:r>
              <a:rPr lang="en-US" sz="5000" b="1" dirty="0">
                <a:latin typeface="Arial"/>
                <a:cs typeface="Arial"/>
              </a:rPr>
              <a:t>B</a:t>
            </a:r>
            <a:r>
              <a:rPr sz="5000" b="1" dirty="0">
                <a:latin typeface="Arial"/>
                <a:cs typeface="Arial"/>
              </a:rPr>
              <a:t> </a:t>
            </a:r>
            <a:r>
              <a:rPr sz="5000" b="1" spc="-138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House-GAN++</a:t>
            </a:r>
            <a:r>
              <a:rPr lang="he-IL" sz="5000" b="1" dirty="0">
                <a:latin typeface="Arial"/>
                <a:cs typeface="Arial"/>
              </a:rPr>
              <a:t>  </a:t>
            </a:r>
            <a:r>
              <a:rPr lang="en-US" sz="5000" b="1" dirty="0">
                <a:latin typeface="Arial"/>
                <a:cs typeface="Arial"/>
              </a:rPr>
              <a:t> 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92203" y="3914195"/>
            <a:ext cx="6436637" cy="252205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ctr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sz="3500" dirty="0">
                <a:latin typeface="Arial MT"/>
                <a:cs typeface="Arial MT"/>
              </a:rPr>
              <a:t>Prof.	</a:t>
            </a:r>
            <a:r>
              <a:rPr sz="3500" spc="-193" dirty="0">
                <a:latin typeface="Arial MT"/>
                <a:cs typeface="Arial MT"/>
              </a:rPr>
              <a:t>V</a:t>
            </a:r>
            <a:r>
              <a:rPr sz="3500" dirty="0">
                <a:latin typeface="Arial MT"/>
                <a:cs typeface="Arial MT"/>
              </a:rPr>
              <a:t>olkovich	Zeev  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spc="-67" dirty="0">
                <a:latin typeface="Arial MT"/>
                <a:cs typeface="Arial MT"/>
              </a:rPr>
              <a:t>Dr.</a:t>
            </a:r>
            <a:r>
              <a:rPr sz="3500" spc="-190" dirty="0">
                <a:latin typeface="Arial MT"/>
                <a:cs typeface="Arial MT"/>
              </a:rPr>
              <a:t> </a:t>
            </a:r>
            <a:r>
              <a:rPr sz="3500" spc="-13" dirty="0">
                <a:latin typeface="Arial MT"/>
                <a:cs typeface="Arial MT"/>
              </a:rPr>
              <a:t>Avros	</a:t>
            </a:r>
            <a:r>
              <a:rPr sz="3500" dirty="0">
                <a:latin typeface="Arial MT"/>
                <a:cs typeface="Arial MT"/>
              </a:rPr>
              <a:t>Renata</a:t>
            </a:r>
          </a:p>
          <a:p>
            <a:pPr marL="734943" marR="734520" algn="ctr" rtl="0">
              <a:spcBef>
                <a:spcPts val="2773"/>
              </a:spcBef>
              <a:tabLst>
                <a:tab pos="1920336" algn="l"/>
                <a:tab pos="1945314" algn="l"/>
              </a:tabLst>
            </a:pPr>
            <a:r>
              <a:rPr sz="3500" dirty="0">
                <a:latin typeface="Arial MT"/>
                <a:cs typeface="Arial MT"/>
              </a:rPr>
              <a:t>Dorin	Beery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dirty="0" err="1">
                <a:latin typeface="Arial MT"/>
                <a:cs typeface="Arial MT"/>
              </a:rPr>
              <a:t>Mosa</a:t>
            </a:r>
            <a:r>
              <a:rPr sz="3500" dirty="0">
                <a:latin typeface="Arial MT"/>
                <a:cs typeface="Arial MT"/>
              </a:rPr>
              <a:t>		Hadish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</a:t>
            </a:fld>
            <a:endParaRPr lang="en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10</a:t>
            </a:fld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B270A3E-DC56-2215-F59C-4DA2B75D5EA5}"/>
              </a:ext>
            </a:extLst>
          </p:cNvPr>
          <p:cNvSpPr txBox="1"/>
          <p:nvPr/>
        </p:nvSpPr>
        <p:spPr>
          <a:xfrm>
            <a:off x="2827771" y="3016468"/>
            <a:ext cx="52761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clumsy generation of floorplan with google collab</a:t>
            </a:r>
            <a:endParaRPr lang="he-IL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Google Collab</a:t>
            </a:r>
          </a:p>
        </p:txBody>
      </p:sp>
    </p:spTree>
    <p:extLst>
      <p:ext uri="{BB962C8B-B14F-4D97-AF65-F5344CB8AC3E}">
        <p14:creationId xmlns:p14="http://schemas.microsoft.com/office/powerpoint/2010/main" val="6901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11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Migrating to Google Cloud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2827771" y="3016468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button and receiving result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233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12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CUDA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Locally worked with CUDA</a:t>
            </a:r>
          </a:p>
          <a:p>
            <a:pPr algn="l" rtl="0"/>
            <a:r>
              <a:rPr lang="en-US" dirty="0"/>
              <a:t>Then upgraded to Google Collab GPU</a:t>
            </a:r>
          </a:p>
          <a:p>
            <a:pPr algn="l" rtl="0"/>
            <a:r>
              <a:rPr lang="en-US" dirty="0"/>
              <a:t>Then migrating to Google Cloud</a:t>
            </a:r>
          </a:p>
          <a:p>
            <a:pPr algn="l" rtl="0"/>
            <a:r>
              <a:rPr lang="en-US" dirty="0"/>
              <a:t>Trying different services of Google Cloud:</a:t>
            </a:r>
            <a:endParaRPr lang="he-IL" dirty="0"/>
          </a:p>
          <a:p>
            <a:pPr marL="342900" indent="-342900" algn="l" rtl="0">
              <a:buAutoNum type="arabicPeriod"/>
            </a:pPr>
            <a:r>
              <a:rPr lang="en-US" dirty="0"/>
              <a:t>Cloud Function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Cloud Run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Google VM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Kubernetes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1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13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CPU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Change the code to work on CPU only, luckily, it does.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18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Architecture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9EDB79B-7087-03B6-330F-3BA59F9E66FA}"/>
              </a:ext>
            </a:extLst>
          </p:cNvPr>
          <p:cNvSpPr txBox="1"/>
          <p:nvPr/>
        </p:nvSpPr>
        <p:spPr>
          <a:xfrm>
            <a:off x="2206543" y="1839491"/>
            <a:ext cx="7568710" cy="275289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CI/CD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Git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Cloud Build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Artifact </a:t>
            </a:r>
            <a:r>
              <a:rPr lang="en-US" sz="3500" dirty="0" err="1">
                <a:latin typeface="Arial MT"/>
                <a:cs typeface="Arial MT"/>
              </a:rPr>
              <a:t>Registery</a:t>
            </a:r>
            <a:r>
              <a:rPr lang="en-US" sz="3500" dirty="0">
                <a:latin typeface="Arial MT"/>
                <a:cs typeface="Arial MT"/>
              </a:rPr>
              <a:t>	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D01DDD8-D218-1CA7-F414-CB6F26C5662F}"/>
              </a:ext>
            </a:extLst>
          </p:cNvPr>
          <p:cNvSpPr txBox="1"/>
          <p:nvPr/>
        </p:nvSpPr>
        <p:spPr>
          <a:xfrm>
            <a:off x="2206543" y="4045223"/>
            <a:ext cx="7568710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Google Cloud Storage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D968B90-FF61-E22D-112B-6785E44B50D4}"/>
              </a:ext>
            </a:extLst>
          </p:cNvPr>
          <p:cNvSpPr txBox="1"/>
          <p:nvPr/>
        </p:nvSpPr>
        <p:spPr>
          <a:xfrm>
            <a:off x="2206543" y="4592382"/>
            <a:ext cx="7568710" cy="218863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3. Google Cloud Run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4. Agile Development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5. Separation Between Login(Json analysis) and GUI development.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6152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15</a:t>
            </a:fld>
            <a:endParaRPr lang="en-IL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FA0F202-82ED-8BBE-A1F0-B23FB50752FB}"/>
              </a:ext>
            </a:extLst>
          </p:cNvPr>
          <p:cNvSpPr txBox="1"/>
          <p:nvPr/>
        </p:nvSpPr>
        <p:spPr>
          <a:xfrm>
            <a:off x="2206543" y="1839491"/>
            <a:ext cx="7568710" cy="166541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Model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Test how the model handles different incomplete JSONs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GUI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validity of the generated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files and basic buttons of the GUI.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0867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321617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1#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1AD2460-206F-A45A-23E4-C907D8CC3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223" y="2936231"/>
            <a:ext cx="6373114" cy="245779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A963BE-15CA-CA3B-BF82-4F3EEC50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36" y="4562671"/>
            <a:ext cx="5042428" cy="13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18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CC4141C-4A85-D5AB-6946-5F7ED431F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700" y="2557351"/>
            <a:ext cx="5611271" cy="40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19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9A02B2-0AEC-80BC-6A3F-42063174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8" y="2966234"/>
            <a:ext cx="8683278" cy="20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Problem Overview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97462" y="2881841"/>
            <a:ext cx="7782368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Generating floor plan with AI model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05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20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F630F2A-6EC6-E5BC-28D2-F3D812B75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492" y="2526633"/>
            <a:ext cx="636358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21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C9FDF8-26D5-4D63-4BDA-FD0BEFAC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65" y="2821103"/>
            <a:ext cx="8381977" cy="19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22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8130B27-C5CF-2B08-DF47-088C81AAE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209" y="2653137"/>
            <a:ext cx="4690624" cy="38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23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E626CB-1AA0-4927-9096-D5AD7EEB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0" y="2833988"/>
            <a:ext cx="8286759" cy="31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2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24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E469384-56E3-AD9F-A01B-04F69D350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626" y="2448509"/>
            <a:ext cx="642074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25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4359BE-6CCF-DB30-BC3D-FB5EB1CE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4" y="2827000"/>
            <a:ext cx="8306109" cy="30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3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89B6A3-7702-53E6-E4FE-EE4C4FE02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012" y="2557351"/>
            <a:ext cx="7466696" cy="33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3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A770EC-CEEB-AF03-4792-4AF46D8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83" y="2814265"/>
            <a:ext cx="6617216" cy="34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26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2681" y="3583094"/>
            <a:ext cx="6490765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Thank You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28</a:t>
            </a:fld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Experimental Phase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3</a:t>
            </a:fld>
            <a:endParaRPr lang="en-IL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1E4288-F7B9-441F-C312-6BEF1C650168}"/>
              </a:ext>
            </a:extLst>
          </p:cNvPr>
          <p:cNvSpPr txBox="1"/>
          <p:nvPr/>
        </p:nvSpPr>
        <p:spPr>
          <a:xfrm>
            <a:off x="2362794" y="2653137"/>
            <a:ext cx="7782368" cy="165002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Experiment the model weaknesses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Inner rooms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6051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27400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Demonstrate generation process with Google Collab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Migrating to Google Cloud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663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5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108576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Requires dataset of at least 1000 </a:t>
            </a:r>
            <a:r>
              <a:rPr lang="en-US" sz="3500" dirty="0" err="1">
                <a:latin typeface="Arial MT"/>
                <a:cs typeface="Arial MT"/>
              </a:rPr>
              <a:t>jsons</a:t>
            </a:r>
            <a:r>
              <a:rPr lang="en-US" sz="3500" dirty="0">
                <a:latin typeface="Arial MT"/>
                <a:cs typeface="Arial MT"/>
              </a:rPr>
              <a:t>.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</p:spTree>
    <p:extLst>
      <p:ext uri="{BB962C8B-B14F-4D97-AF65-F5344CB8AC3E}">
        <p14:creationId xmlns:p14="http://schemas.microsoft.com/office/powerpoint/2010/main" val="28733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6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62DFC5-4A17-878C-AF45-FCC9989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3325616"/>
            <a:ext cx="11301084" cy="12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7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Develop GUI Utility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8E2F976-4DFF-5196-792D-7096908E8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51" y="2442695"/>
            <a:ext cx="6926339" cy="41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8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Json Bugs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362794" y="2653137"/>
            <a:ext cx="7782368" cy="162437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 floated till the very end of the development process due to inadequate comprehension of Json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414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9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1823124" y="2035510"/>
            <a:ext cx="8617401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Architecture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197462" y="3116895"/>
            <a:ext cx="7782368" cy="21629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Our Architecture is composed of agile development and separation between GUI development and Json analysis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4296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495</Words>
  <Application>Microsoft Office PowerPoint</Application>
  <PresentationFormat>מסך רחב</PresentationFormat>
  <Paragraphs>158</Paragraphs>
  <Slides>28</Slides>
  <Notes>25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ערכת נושא Office</vt:lpstr>
      <vt:lpstr>Capstone Phase B  House-GAN++   </vt:lpstr>
      <vt:lpstr>Problem Overview</vt:lpstr>
      <vt:lpstr>Experimental Phase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Architecture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Phase B  House-GAN++   </dc:title>
  <dc:creator>דורין בארי</dc:creator>
  <cp:lastModifiedBy>דורין בארי</cp:lastModifiedBy>
  <cp:revision>2</cp:revision>
  <dcterms:created xsi:type="dcterms:W3CDTF">2024-04-18T18:43:44Z</dcterms:created>
  <dcterms:modified xsi:type="dcterms:W3CDTF">2024-04-18T20:08:56Z</dcterms:modified>
</cp:coreProperties>
</file>