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891380"/>
            <a:ext cx="9144000" cy="2722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Használt 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8B69EA-81EF-4200-B210-5A8FB39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1909565"/>
            <a:ext cx="11412543" cy="422016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2B8F7127-A851-D264-86D5-6547B7C60E17}"/>
              </a:ext>
            </a:extLst>
          </p:cNvPr>
          <p:cNvSpPr txBox="1"/>
          <p:nvPr/>
        </p:nvSpPr>
        <p:spPr>
          <a:xfrm>
            <a:off x="389727" y="6155844"/>
            <a:ext cx="12357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i="1" dirty="0">
                <a:latin typeface="Gill Sans MT" panose="020B0502020104020203" pitchFamily="34" charset="-18"/>
                <a:cs typeface="Calibri" panose="020F0502020204030204" pitchFamily="34" charset="0"/>
              </a:rPr>
              <a:t>Keleti Telephely</a:t>
            </a:r>
            <a:endParaRPr lang="hu-HU" sz="1200" i="1" dirty="0">
              <a:latin typeface="Gill Sans MT" panose="020B0502020104020203" pitchFamily="34" charset="-18"/>
              <a:cs typeface="Calibri" panose="020F0502020204030204" pitchFamily="34" charset="0"/>
            </a:endParaRPr>
          </a:p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ECCBFBB-0A47-86A1-0B7C-3EC41F75FD7C}"/>
              </a:ext>
            </a:extLst>
          </p:cNvPr>
          <p:cNvSpPr txBox="1"/>
          <p:nvPr/>
        </p:nvSpPr>
        <p:spPr>
          <a:xfrm>
            <a:off x="4146866" y="6161409"/>
            <a:ext cx="777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i="1" dirty="0">
                <a:latin typeface="Gill Sans MT" panose="020B0502020104020203" pitchFamily="34" charset="-18"/>
                <a:cs typeface="Calibri" panose="020F0502020204030204" pitchFamily="34" charset="0"/>
              </a:rPr>
              <a:t>Centrum</a:t>
            </a:r>
            <a:endParaRPr lang="hu-HU" sz="1200" i="1" dirty="0">
              <a:latin typeface="Gill Sans MT" panose="020B0502020104020203" pitchFamily="34" charset="-18"/>
              <a:cs typeface="Calibri" panose="020F0502020204030204" pitchFamily="34" charset="0"/>
            </a:endParaRPr>
          </a:p>
          <a:p>
            <a:pPr algn="ctr"/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2856C37-6306-98F9-2C5A-F490E5BE6378}"/>
              </a:ext>
            </a:extLst>
          </p:cNvPr>
          <p:cNvSpPr txBox="1"/>
          <p:nvPr/>
        </p:nvSpPr>
        <p:spPr>
          <a:xfrm>
            <a:off x="8097221" y="6155844"/>
            <a:ext cx="1382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i="1" dirty="0">
                <a:latin typeface="Gill Sans MT" panose="020B0502020104020203" pitchFamily="34" charset="-18"/>
                <a:cs typeface="Calibri" panose="020F0502020204030204" pitchFamily="34" charset="0"/>
              </a:rPr>
              <a:t>Nyugati Telephely</a:t>
            </a:r>
            <a:endParaRPr lang="hu-HU" sz="1200" i="1" dirty="0">
              <a:latin typeface="Gill Sans MT" panose="020B0502020104020203" pitchFamily="34" charset="-18"/>
              <a:cs typeface="Calibri" panose="020F0502020204030204" pitchFamily="34" charset="0"/>
            </a:endParaRP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Network)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(Open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  (Wide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Network)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 HSRP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Hot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Standby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(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Network)</a:t>
            </a: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39296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</a:t>
            </a:r>
            <a:r>
              <a:rPr lang="hu-H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kiszolgáló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DHCP,DNS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Bárdos Letícia:</a:t>
            </a:r>
            <a:r>
              <a:rPr lang="hu-HU" sz="3400" b="1" dirty="0"/>
              <a:t> 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Dokumentáció,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Magyar nyelvű prezentáció</a:t>
            </a:r>
            <a:r>
              <a:rPr lang="hu-H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/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topológia elkészítése,programozása,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 nyelvű prezentáció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51BC2E-D7A4-A882-4652-0965DA7C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390835-3143-623D-79D2-ABD0AD0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8774079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12</TotalTime>
  <Words>215</Words>
  <Application>Microsoft Office PowerPoint</Application>
  <PresentationFormat>Szélesvásznú</PresentationFormat>
  <Paragraphs>40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Calibri Light</vt:lpstr>
      <vt:lpstr>Gill Sans MT</vt:lpstr>
      <vt:lpstr>Times New Roman</vt:lpstr>
      <vt:lpstr>Wingdings 2</vt:lpstr>
      <vt:lpstr>Osztalék</vt:lpstr>
      <vt:lpstr>Hálózati Infrastruktúra Tervezése és Kivitelezése 2.csoport </vt:lpstr>
      <vt:lpstr>Bevezető </vt:lpstr>
      <vt:lpstr>Használt Eszközök </vt:lpstr>
      <vt:lpstr>Fizikai topológia </vt:lpstr>
      <vt:lpstr>Logikai topológia </vt:lpstr>
      <vt:lpstr>PowerPoint-bemutató</vt:lpstr>
      <vt:lpstr>Eszközök konfigurálása </vt:lpstr>
      <vt:lpstr>Csoportmunka felosztás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arrakell Csakmert</cp:lastModifiedBy>
  <cp:revision>26</cp:revision>
  <dcterms:created xsi:type="dcterms:W3CDTF">2025-04-02T06:06:14Z</dcterms:created>
  <dcterms:modified xsi:type="dcterms:W3CDTF">2025-05-21T20:27:14Z</dcterms:modified>
</cp:coreProperties>
</file>