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7858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19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924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9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511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0634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97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31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1454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2155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1FFDA-4D01-43A1-8E0F-F3CCB963EDE5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43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A61FFDA-4D01-43A1-8E0F-F3CCB963EDE5}" type="datetimeFigureOut">
              <a:rPr lang="hu-HU" smtClean="0"/>
              <a:t>2025. 04. 11.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2853FF7-E172-473D-BC6B-A5A5E2F51E1D}" type="slidenum">
              <a:rPr lang="hu-HU" smtClean="0"/>
              <a:t>‹#›</a:t>
            </a:fld>
            <a:endParaRPr lang="hu-H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9719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216849-C657-4874-BE08-A76C2D7ED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700" y="1719263"/>
            <a:ext cx="9144000" cy="2387600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Hálózati Infrastruktúra Tervezése és Kivitelezése</a:t>
            </a:r>
            <a:br>
              <a:rPr lang="hu-HU" dirty="0"/>
            </a:br>
            <a:r>
              <a:rPr lang="hu-HU" b="1" i="1" dirty="0"/>
              <a:t>2.csoport</a:t>
            </a:r>
            <a:br>
              <a:rPr lang="hu-HU" dirty="0"/>
            </a:b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F0D3452-8B3B-4A2F-AEAC-1673660B0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05338"/>
            <a:ext cx="9144000" cy="1655762"/>
          </a:xfrm>
        </p:spPr>
        <p:txBody>
          <a:bodyPr>
            <a:normAutofit/>
          </a:bodyPr>
          <a:lstStyle/>
          <a:p>
            <a:r>
              <a:rPr lang="hu-HU" b="1" u="sng" dirty="0">
                <a:solidFill>
                  <a:schemeClr val="bg1"/>
                </a:solidFill>
              </a:rPr>
              <a:t>Készítették:</a:t>
            </a:r>
            <a:endParaRPr lang="hu-HU" dirty="0">
              <a:solidFill>
                <a:schemeClr val="bg1"/>
              </a:solidFill>
            </a:endParaRPr>
          </a:p>
          <a:p>
            <a:r>
              <a:rPr lang="hu-HU" dirty="0">
                <a:solidFill>
                  <a:schemeClr val="bg1"/>
                </a:solidFill>
              </a:rPr>
              <a:t>Berki Dorina</a:t>
            </a:r>
          </a:p>
          <a:p>
            <a:r>
              <a:rPr lang="hu-HU" dirty="0">
                <a:solidFill>
                  <a:schemeClr val="bg1"/>
                </a:solidFill>
              </a:rPr>
              <a:t>Csépányi Bárdos Letícia</a:t>
            </a:r>
          </a:p>
          <a:p>
            <a:r>
              <a:rPr lang="hu-HU" dirty="0">
                <a:solidFill>
                  <a:schemeClr val="bg1"/>
                </a:solidFill>
              </a:rPr>
              <a:t>Budai József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18800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D9AACE-A1A5-45CA-9262-F90885BA0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Bevezető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2BAA4CB-EF7B-4000-9D11-E73E60FA3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0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u-HU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feladatunk egy közepes méretű vállalat három telephelyének hálózati infrastruktúráját  megtervezni, megvalósítani és tesztelni.  A feladat során számos fontos szempontot kell figyelembe venni annak érdekében, hogy a rendszer támogassa a vállalat összes üzleti és technikai igényét. A cél egy stabil, biztonságos és skálázható hálózat kiépítése, amely képes biztosítani az üzleti műveletek zavartalan működését és az alkalmazottak hatékony munkavégzését, akár a telephelyeken, akár távoli elérés során.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49693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738BCE-A299-49E5-99E5-A0ADA07E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Eszközök</a:t>
            </a:r>
            <a:br>
              <a:rPr lang="hu-HU" b="1" dirty="0"/>
            </a:b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AFF12F8-E2B3-4300-BDAC-80C6EEE68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98" y="1874523"/>
            <a:ext cx="3657601" cy="25908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8A86815-86B7-4FD1-B323-DEF6FFB0BF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206" y="1880108"/>
            <a:ext cx="3657602" cy="321310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0C33416A-02CE-4472-90FB-412F062D85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202" y="3987800"/>
            <a:ext cx="2946400" cy="2210816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CB717792-5ABC-41D5-B2A9-9AB8502DBA9F}"/>
              </a:ext>
            </a:extLst>
          </p:cNvPr>
          <p:cNvSpPr/>
          <p:nvPr/>
        </p:nvSpPr>
        <p:spPr>
          <a:xfrm>
            <a:off x="1752211" y="4623890"/>
            <a:ext cx="1524776" cy="4053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sz="2000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sz="20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988513B6-BFAB-4B90-8621-68FF0F2121EB}"/>
              </a:ext>
            </a:extLst>
          </p:cNvPr>
          <p:cNvSpPr/>
          <p:nvPr/>
        </p:nvSpPr>
        <p:spPr>
          <a:xfrm>
            <a:off x="9059696" y="452374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76A4BDFA-41BC-4119-93D1-C3B21362816F}"/>
              </a:ext>
            </a:extLst>
          </p:cNvPr>
          <p:cNvSpPr/>
          <p:nvPr/>
        </p:nvSpPr>
        <p:spPr>
          <a:xfrm>
            <a:off x="3441700" y="6013451"/>
            <a:ext cx="6096000" cy="67044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Switch</a:t>
            </a:r>
            <a:endParaRPr lang="hu-HU" sz="1100" b="1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hu-HU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28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B84E48-CE66-4EDD-BB09-D48028E7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Fizikai</a:t>
            </a:r>
            <a:r>
              <a:rPr lang="hu-HU" b="1" dirty="0"/>
              <a:t> </a:t>
            </a:r>
            <a:r>
              <a:rPr lang="hu-HU" b="1" dirty="0">
                <a:latin typeface="Arial Black" panose="020B0A04020102020204" pitchFamily="34" charset="0"/>
              </a:rPr>
              <a:t>topológia</a:t>
            </a:r>
            <a:br>
              <a:rPr lang="hu-HU" b="1" dirty="0"/>
            </a:br>
            <a:endParaRPr lang="hu-HU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D25ABBF-D512-4C5B-91CB-3FE3C725E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278B69EA-81EF-4200-B210-5A8FB392E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7" y="1909565"/>
            <a:ext cx="11412543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CF52B8-C157-43B3-8D07-14BA99FCD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Logikai topológia</a:t>
            </a:r>
            <a:br>
              <a:rPr lang="hu-HU" b="1" dirty="0"/>
            </a:b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850" y="2071688"/>
            <a:ext cx="6718299" cy="2552700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D5645A45-0AD5-4A47-9A47-869B2B021A40}"/>
              </a:ext>
            </a:extLst>
          </p:cNvPr>
          <p:cNvSpPr txBox="1"/>
          <p:nvPr/>
        </p:nvSpPr>
        <p:spPr>
          <a:xfrm>
            <a:off x="4865057" y="4786312"/>
            <a:ext cx="2195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b="1" i="1" dirty="0"/>
              <a:t>Hálózati Címzési Terv</a:t>
            </a:r>
            <a:endParaRPr lang="hu-HU" i="1" dirty="0"/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1186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2114550"/>
            <a:ext cx="6794500" cy="2628899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019F8B1F-EE56-43BB-B734-9E5FA3984D8C}"/>
              </a:ext>
            </a:extLst>
          </p:cNvPr>
          <p:cNvSpPr/>
          <p:nvPr/>
        </p:nvSpPr>
        <p:spPr>
          <a:xfrm>
            <a:off x="4689588" y="4882634"/>
            <a:ext cx="2228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 Címzési Táblázat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8030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708E49-8E5F-439D-954B-1F9AD2E2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Eszközök</a:t>
            </a:r>
            <a:r>
              <a:rPr lang="hu-HU" b="1" dirty="0">
                <a:solidFill>
                  <a:schemeClr val="accent1">
                    <a:lumMod val="50000"/>
                  </a:schemeClr>
                </a:solidFill>
                <a:latin typeface="Arial Black" panose="020B0A04020102020204" pitchFamily="34" charset="0"/>
              </a:rPr>
              <a:t> </a:t>
            </a:r>
            <a:r>
              <a:rPr lang="hu-HU" b="1" dirty="0">
                <a:latin typeface="Arial Black" panose="020B0A04020102020204" pitchFamily="34" charset="0"/>
              </a:rPr>
              <a:t>konfigurálása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94CE0A-B4A8-45BF-8963-73E7653A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92" y="1964596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Konfiguráláshoz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használt technológiák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VLAN-ok,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VSRP,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WAN,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hu-H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DHCP,</a:t>
            </a:r>
          </a:p>
          <a:p>
            <a:pPr>
              <a:buFont typeface="Wingdings" panose="05000000000000000000" pitchFamily="2" charset="2"/>
              <a:buChar char="§"/>
            </a:pPr>
            <a:endParaRPr lang="hu-H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02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12CF26-E3B6-4F1C-95A3-DB87274E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>
                <a:solidFill>
                  <a:schemeClr val="bg2"/>
                </a:solidFill>
                <a:latin typeface="Arial Black" panose="020B0A04020102020204" pitchFamily="34" charset="0"/>
              </a:rPr>
              <a:t>Active Directory szolgáltatások Cisco szerveren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1EBA0D-7D8F-44A8-A181-BA3D549A8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65061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50F69A-C33D-4417-BD1D-4EA85A84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>
                <a:latin typeface="Arial Black" panose="020B0A04020102020204" pitchFamily="34" charset="0"/>
              </a:rPr>
              <a:t>Csoportmunka felosztás</a:t>
            </a:r>
            <a:br>
              <a:rPr lang="hu-HU" b="1" dirty="0"/>
            </a:b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1F7944-3311-4C2E-AC25-C82C0EC81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739296"/>
            <a:ext cx="11029615" cy="36783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Berki Dorina</a:t>
            </a:r>
            <a:r>
              <a:rPr lang="hu-HU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 kiszolgáló</a:t>
            </a:r>
            <a:r>
              <a:rPr lang="hu-HU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Csépányi</a:t>
            </a:r>
            <a:r>
              <a:rPr lang="hu-HU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Bárdos Letícia:</a:t>
            </a:r>
            <a:r>
              <a:rPr lang="hu-HU" sz="3400" b="1" dirty="0"/>
              <a:t> 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Dokumentáció,</a:t>
            </a:r>
          </a:p>
          <a:p>
            <a:pPr lvl="0"/>
            <a:r>
              <a:rPr lang="hu-HU" sz="29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Magyar nyelvű </a:t>
            </a:r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prezentáció</a:t>
            </a:r>
            <a:r>
              <a:rPr lang="hu-HU" sz="2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</a:p>
          <a:p>
            <a:pPr lvl="0"/>
            <a:endParaRPr lang="hu-HU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3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Budai József:</a:t>
            </a:r>
            <a:endParaRPr lang="hu-HU" sz="3400" dirty="0"/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Hálózati topológia elkészítése,programozása,</a:t>
            </a:r>
          </a:p>
          <a:p>
            <a:pPr lvl="0"/>
            <a:r>
              <a:rPr lang="hu-HU" sz="2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Angol nyelvű prezentáció</a:t>
            </a:r>
            <a:r>
              <a:rPr lang="hu-HU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027835"/>
      </p:ext>
    </p:extLst>
  </p:cSld>
  <p:clrMapOvr>
    <a:masterClrMapping/>
  </p:clrMapOvr>
</p:sld>
</file>

<file path=ppt/theme/theme1.xml><?xml version="1.0" encoding="utf-8"?>
<a:theme xmlns:a="http://schemas.openxmlformats.org/drawingml/2006/main" name="Osztalék">
  <a:themeElements>
    <a:clrScheme name="Osztalék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Osztalék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sztalék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TM03457464[[fn=Osztalék]]</Template>
  <TotalTime>0</TotalTime>
  <Words>173</Words>
  <Application>Microsoft Office PowerPoint</Application>
  <PresentationFormat>Szélesvásznú</PresentationFormat>
  <Paragraphs>36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Arial Black</vt:lpstr>
      <vt:lpstr>Calibri</vt:lpstr>
      <vt:lpstr>Calibri Light</vt:lpstr>
      <vt:lpstr>Gill Sans MT</vt:lpstr>
      <vt:lpstr>Times New Roman</vt:lpstr>
      <vt:lpstr>Wingdings</vt:lpstr>
      <vt:lpstr>Wingdings 2</vt:lpstr>
      <vt:lpstr>Osztalék</vt:lpstr>
      <vt:lpstr>Hálózati Infrastruktúra Tervezése és Kivitelezése 2.csoport </vt:lpstr>
      <vt:lpstr>Bevezető </vt:lpstr>
      <vt:lpstr>Eszközök </vt:lpstr>
      <vt:lpstr>Fizikai topológia </vt:lpstr>
      <vt:lpstr>Logikai topológia </vt:lpstr>
      <vt:lpstr>PowerPoint-bemutató</vt:lpstr>
      <vt:lpstr>Eszközök konfigurálása </vt:lpstr>
      <vt:lpstr>Active Directory szolgáltatások Cisco szerveren </vt:lpstr>
      <vt:lpstr>Csoportmunka felosztás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Hálózati Infrastruktúra Tervezése és Kivitelezése 2.csoport</dc:title>
  <dc:creator>Csépányi-Bárdos Letícia</dc:creator>
  <cp:lastModifiedBy>Csépányi-Bárdos Letícia</cp:lastModifiedBy>
  <cp:revision>20</cp:revision>
  <dcterms:created xsi:type="dcterms:W3CDTF">2025-04-02T06:06:14Z</dcterms:created>
  <dcterms:modified xsi:type="dcterms:W3CDTF">2025-04-11T06:25:34Z</dcterms:modified>
</cp:coreProperties>
</file>