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719263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25ABBF-D512-4C5B-91CB-3FE3C725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8B69EA-81EF-4200-B210-5A8FB39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7" y="1909565"/>
            <a:ext cx="1141254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71688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65057" y="47863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VLAN-ok,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VSRP,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2CF26-E3B6-4F1C-95A3-DB87274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Active Directory szolgáltatások Cisco szerveren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EBA0D-7D8F-44A8-A181-BA3D549A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06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Dorina: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 Bárdos Letícia: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0</TotalTime>
  <Words>153</Words>
  <Application>Microsoft Office PowerPoint</Application>
  <PresentationFormat>Szélesvásznú</PresentationFormat>
  <Paragraphs>31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Calibri Light</vt:lpstr>
      <vt:lpstr>Gill Sans MT</vt:lpstr>
      <vt:lpstr>Times New Roman</vt:lpstr>
      <vt:lpstr>Wingdings</vt:lpstr>
      <vt:lpstr>Wingdings 2</vt:lpstr>
      <vt:lpstr>Osztalék</vt:lpstr>
      <vt:lpstr>Hálózati Infrastruktúra Tervezése és Kivitelezése 2.csoport </vt:lpstr>
      <vt:lpstr>Bevezető </vt:lpstr>
      <vt:lpstr>Eszközök </vt:lpstr>
      <vt:lpstr>Fizikai topológia </vt:lpstr>
      <vt:lpstr>Logikai topológia </vt:lpstr>
      <vt:lpstr>PowerPoint-bemutató</vt:lpstr>
      <vt:lpstr>Eszközök konfigurálása </vt:lpstr>
      <vt:lpstr>Active Directory szolgáltatások Cisco szerveren </vt:lpstr>
      <vt:lpstr>Csoportmunka felosztás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Budai József</cp:lastModifiedBy>
  <cp:revision>17</cp:revision>
  <dcterms:created xsi:type="dcterms:W3CDTF">2025-04-02T06:06:14Z</dcterms:created>
  <dcterms:modified xsi:type="dcterms:W3CDTF">2025-04-09T09:20:37Z</dcterms:modified>
</cp:coreProperties>
</file>