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41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Network Infrastructure Design and Implementation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7581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Work</a:t>
            </a:r>
            <a:r>
              <a:rPr lang="hu-HU" sz="2000" dirty="0"/>
              <a:t> of:</a:t>
            </a:r>
          </a:p>
          <a:p>
            <a:pPr algn="l"/>
            <a:r>
              <a:rPr lang="hu-HU" sz="2000" dirty="0"/>
              <a:t>Budai József</a:t>
            </a:r>
          </a:p>
          <a:p>
            <a:pPr algn="l"/>
            <a:r>
              <a:rPr lang="hu-HU" sz="2000" dirty="0" err="1"/>
              <a:t>Csépányi</a:t>
            </a:r>
            <a:r>
              <a:rPr lang="hu-HU" sz="2000" dirty="0"/>
              <a:t> Bárdos Letícia</a:t>
            </a:r>
          </a:p>
          <a:p>
            <a:pPr algn="l"/>
            <a:r>
              <a:rPr lang="hu-HU" sz="2000" dirty="0" err="1"/>
              <a:t>Berki</a:t>
            </a:r>
            <a:r>
              <a:rPr lang="hu-HU" sz="2000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4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055" y="1916742"/>
            <a:ext cx="2920999" cy="2069041"/>
          </a:xfr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4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7C26B1-C2F7-4D04-97A0-102E50AEF7B0}"/>
              </a:ext>
            </a:extLst>
          </p:cNvPr>
          <p:cNvSpPr/>
          <p:nvPr/>
        </p:nvSpPr>
        <p:spPr>
          <a:xfrm>
            <a:off x="5059195" y="5141367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543"/>
            <a:ext cx="10058400" cy="1450757"/>
          </a:xfrm>
        </p:spPr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1AA1BF-A727-43CF-81A1-32F4424C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2B9631-015F-43E8-BAAD-47F7697D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766384"/>
            <a:ext cx="11345858" cy="4182059"/>
          </a:xfrm>
          <a:prstGeom prst="rect">
            <a:avLst/>
          </a:prstGeom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DF10AD34-D1DD-E4D9-FCF5-F62EA4E83118}"/>
              </a:ext>
            </a:extLst>
          </p:cNvPr>
          <p:cNvSpPr txBox="1"/>
          <p:nvPr/>
        </p:nvSpPr>
        <p:spPr>
          <a:xfrm>
            <a:off x="423071" y="594844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 err="1"/>
              <a:t>East</a:t>
            </a:r>
            <a:r>
              <a:rPr lang="hu-HU" dirty="0"/>
              <a:t>								Centrum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E24E472-8774-A388-5E7C-2FD519872427}"/>
              </a:ext>
            </a:extLst>
          </p:cNvPr>
          <p:cNvSpPr txBox="1"/>
          <p:nvPr/>
        </p:nvSpPr>
        <p:spPr>
          <a:xfrm>
            <a:off x="8091087" y="5968851"/>
            <a:ext cx="197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/>
              <a:t>West</a:t>
            </a:r>
          </a:p>
        </p:txBody>
      </p:sp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250139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88C-D424-49AB-AB15-13BE7DE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485953"/>
            <a:ext cx="10136059" cy="294964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0558BC4-27A7-4625-ABDD-8D1BA4107B64}"/>
              </a:ext>
            </a:extLst>
          </p:cNvPr>
          <p:cNvSpPr/>
          <p:nvPr/>
        </p:nvSpPr>
        <p:spPr>
          <a:xfrm>
            <a:off x="5011664" y="543560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</a:rPr>
              <a:t>WAN </a:t>
            </a:r>
            <a:r>
              <a:rPr lang="hu-HU" b="1" dirty="0" err="1">
                <a:latin typeface="Times New Roman" panose="02020603050405020304" pitchFamily="18" charset="0"/>
              </a:rPr>
              <a:t>Address</a:t>
            </a:r>
            <a:r>
              <a:rPr lang="hu-HU" b="1" dirty="0">
                <a:latin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</a:rPr>
              <a:t>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179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Configuring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hu-HU" dirty="0"/>
          </a:p>
          <a:p>
            <a:pPr marL="201168" lvl="1" indent="0">
              <a:buNone/>
            </a:pPr>
            <a:r>
              <a:rPr lang="hu-HU" dirty="0"/>
              <a:t>Technologies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:</a:t>
            </a:r>
          </a:p>
          <a:p>
            <a:pPr marL="201168" lvl="1" indent="0">
              <a:buNone/>
            </a:pPr>
            <a:endParaRPr lang="hu-HU" dirty="0"/>
          </a:p>
          <a:p>
            <a:pPr lvl="1"/>
            <a:r>
              <a:rPr lang="hu-HU" dirty="0"/>
              <a:t>DHCP (</a:t>
            </a:r>
            <a:r>
              <a:rPr lang="hu-HU" dirty="0" err="1"/>
              <a:t>Dynamic</a:t>
            </a:r>
            <a:r>
              <a:rPr lang="hu-HU" dirty="0"/>
              <a:t> 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VLAN (</a:t>
            </a:r>
            <a:r>
              <a:rPr lang="hu-HU" dirty="0" err="1"/>
              <a:t>Virtual</a:t>
            </a:r>
            <a:r>
              <a:rPr lang="hu-HU" dirty="0"/>
              <a:t> Local </a:t>
            </a:r>
            <a:r>
              <a:rPr lang="hu-HU" dirty="0" err="1"/>
              <a:t>Area</a:t>
            </a:r>
            <a:r>
              <a:rPr lang="hu-HU" dirty="0"/>
              <a:t> Network)</a:t>
            </a:r>
          </a:p>
          <a:p>
            <a:pPr lvl="1"/>
            <a:r>
              <a:rPr lang="hu-HU" dirty="0"/>
              <a:t>OSPF (Open </a:t>
            </a:r>
            <a:r>
              <a:rPr lang="hu-HU" dirty="0" err="1"/>
              <a:t>Shortest</a:t>
            </a:r>
            <a:r>
              <a:rPr lang="hu-HU" dirty="0"/>
              <a:t> </a:t>
            </a:r>
            <a:r>
              <a:rPr lang="hu-HU" dirty="0" err="1"/>
              <a:t>Path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WAN  (Wide </a:t>
            </a:r>
            <a:r>
              <a:rPr lang="hu-HU" dirty="0" err="1"/>
              <a:t>Area</a:t>
            </a:r>
            <a:r>
              <a:rPr lang="hu-HU" dirty="0"/>
              <a:t> Network)</a:t>
            </a:r>
          </a:p>
          <a:p>
            <a:pPr lvl="1"/>
            <a:r>
              <a:rPr lang="hu-HU" dirty="0"/>
              <a:t>VSRP, HSRP (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Switch</a:t>
            </a:r>
            <a:r>
              <a:rPr lang="hu-HU" dirty="0"/>
              <a:t> </a:t>
            </a:r>
            <a:r>
              <a:rPr lang="hu-HU" dirty="0" err="1"/>
              <a:t>Redundancy</a:t>
            </a:r>
            <a:r>
              <a:rPr lang="hu-HU" dirty="0"/>
              <a:t> </a:t>
            </a:r>
            <a:r>
              <a:rPr lang="hu-HU" dirty="0" err="1"/>
              <a:t>Protocol</a:t>
            </a:r>
            <a:r>
              <a:rPr lang="hu-HU" dirty="0"/>
              <a:t>, Hot </a:t>
            </a:r>
            <a:r>
              <a:rPr lang="hu-HU" dirty="0" err="1"/>
              <a:t>Standby</a:t>
            </a:r>
            <a:r>
              <a:rPr lang="hu-HU" dirty="0"/>
              <a:t> Router </a:t>
            </a:r>
            <a:r>
              <a:rPr lang="hu-HU" dirty="0" err="1"/>
              <a:t>Protocol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VPN (</a:t>
            </a:r>
            <a:r>
              <a:rPr lang="hu-HU" dirty="0" err="1"/>
              <a:t>Virtual</a:t>
            </a:r>
            <a:r>
              <a:rPr lang="hu-HU" dirty="0"/>
              <a:t> </a:t>
            </a:r>
            <a:r>
              <a:rPr lang="hu-HU" dirty="0" err="1"/>
              <a:t>Private</a:t>
            </a:r>
            <a:r>
              <a:rPr lang="hu-HU"/>
              <a:t> Network)</a:t>
            </a:r>
            <a:endParaRPr lang="hu-HU" dirty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Group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 </a:t>
            </a:r>
            <a:r>
              <a:rPr lang="hu-HU" b="1" dirty="0" err="1"/>
              <a:t>Berki</a:t>
            </a:r>
            <a:r>
              <a:rPr lang="hu-HU" b="1" dirty="0"/>
              <a:t> Dorina:</a:t>
            </a:r>
            <a:br>
              <a:rPr lang="hu-HU" dirty="0"/>
            </a:br>
            <a:r>
              <a:rPr lang="hu-HU" dirty="0"/>
              <a:t> Linux server, DHCP, DNS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err="1"/>
              <a:t>Csépányi</a:t>
            </a:r>
            <a:r>
              <a:rPr lang="hu-HU" b="1" dirty="0"/>
              <a:t>-Bárdos Letícia:</a:t>
            </a:r>
            <a:br>
              <a:rPr lang="hu-HU" dirty="0"/>
            </a:br>
            <a:r>
              <a:rPr lang="hu-HU" dirty="0" err="1"/>
              <a:t>Documentation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Hungarian-language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Budai József:</a:t>
            </a:r>
            <a:br>
              <a:rPr lang="hu-HU" dirty="0"/>
            </a:br>
            <a:r>
              <a:rPr lang="hu-HU" dirty="0"/>
              <a:t>Network </a:t>
            </a:r>
            <a:r>
              <a:rPr lang="hu-HU" dirty="0" err="1"/>
              <a:t>topology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and </a:t>
            </a:r>
            <a:r>
              <a:rPr lang="hu-HU" dirty="0" err="1"/>
              <a:t>programming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English-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C56574-53F7-6876-E837-F573D53A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431" y="1446662"/>
            <a:ext cx="10058400" cy="1414034"/>
          </a:xfrm>
        </p:spPr>
        <p:txBody>
          <a:bodyPr/>
          <a:lstStyle/>
          <a:p>
            <a:r>
              <a:rPr lang="hu-HU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5859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</TotalTime>
  <Words>209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Times New Roman</vt:lpstr>
      <vt:lpstr>Retrospektív</vt:lpstr>
      <vt:lpstr>Network Infrastructure Design and Implementation</vt:lpstr>
      <vt:lpstr>Introduction</vt:lpstr>
      <vt:lpstr>Devices Used</vt:lpstr>
      <vt:lpstr>Physical Topology</vt:lpstr>
      <vt:lpstr>Logical Topology</vt:lpstr>
      <vt:lpstr>Logical Topology</vt:lpstr>
      <vt:lpstr>Configuring devices</vt:lpstr>
      <vt:lpstr> Group work division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arrakell Csakmert</cp:lastModifiedBy>
  <cp:revision>22</cp:revision>
  <dcterms:created xsi:type="dcterms:W3CDTF">2025-04-09T07:25:20Z</dcterms:created>
  <dcterms:modified xsi:type="dcterms:W3CDTF">2025-05-27T18:10:58Z</dcterms:modified>
</cp:coreProperties>
</file>