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53CC25E-E074-43C3-B814-5C21662AA8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E3C0C77C-0DD9-44CA-AC5A-3FD40E09F5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938B4F3-1F87-4475-8F53-B69268779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1FFDA-4D01-43A1-8E0F-F3CCB963EDE5}" type="datetimeFigureOut">
              <a:rPr lang="hu-HU" smtClean="0"/>
              <a:t>2025. 04. 02.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2A2AA49-1E45-4A9D-BCF1-9320924A7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698280A-CDAD-49C7-8651-A39E308DF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53FF7-E172-473D-BC6B-A5A5E2F51E1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18146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EA18FFD-2D7D-4862-8211-00430DD58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3868A09C-22ED-4D1E-B722-CF27FED620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662D631-0825-4B39-A924-441A8BEED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1FFDA-4D01-43A1-8E0F-F3CCB963EDE5}" type="datetimeFigureOut">
              <a:rPr lang="hu-HU" smtClean="0"/>
              <a:t>2025. 04. 02.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703998C-2F00-4B82-9304-9E792254B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C8FBB41-44D8-4A71-9E0B-8D5C8801F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53FF7-E172-473D-BC6B-A5A5E2F51E1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26800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9FE6FF95-09D5-4A19-BD27-DBE649B220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5FBC8B5B-DCD8-4B75-A334-095867DC21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ED8EC6B-DBD1-4016-A47B-8CA5380C7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1FFDA-4D01-43A1-8E0F-F3CCB963EDE5}" type="datetimeFigureOut">
              <a:rPr lang="hu-HU" smtClean="0"/>
              <a:t>2025. 04. 02.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CB258B4-40B4-41F7-B5B0-D62BC9E98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CA45729-07D0-4EBD-9EF4-8182CC3BA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53FF7-E172-473D-BC6B-A5A5E2F51E1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35004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EA5A0AA-3BE2-4606-A121-D99912D27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D8F71FE-78BA-4E41-82E4-F5655D1056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0C1E7C1-9371-48CA-958C-8F1BB8EDC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1FFDA-4D01-43A1-8E0F-F3CCB963EDE5}" type="datetimeFigureOut">
              <a:rPr lang="hu-HU" smtClean="0"/>
              <a:t>2025. 04. 02.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4E7E1770-AE0B-4190-BD43-FAA852984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B567281-86E9-45D8-BD56-0445777EE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53FF7-E172-473D-BC6B-A5A5E2F51E1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01674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F70A5B8-06E7-4F83-B623-B07214D5E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092DCF75-D5FB-46BB-8FBF-8ECD86EF63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975755B-A06D-483E-9BFA-916F36D9B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1FFDA-4D01-43A1-8E0F-F3CCB963EDE5}" type="datetimeFigureOut">
              <a:rPr lang="hu-HU" smtClean="0"/>
              <a:t>2025. 04. 02.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58E7ADD-0337-4778-8A53-2AF3D0426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B2D6F062-D4DB-48E7-ADD0-ACA6D5542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53FF7-E172-473D-BC6B-A5A5E2F51E1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49931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9A379C5-8D2C-4066-9EF7-8CB7BC45B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1EEA9BD-6BAA-4A43-8241-BBC0FE6093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D83BC89B-4D0D-42C9-ABF7-EF2E4A587A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464C4EAF-1727-4606-B278-82DAA84E4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1FFDA-4D01-43A1-8E0F-F3CCB963EDE5}" type="datetimeFigureOut">
              <a:rPr lang="hu-HU" smtClean="0"/>
              <a:t>2025. 04. 02.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9F274330-28EB-4D47-B3EF-5FD5BDC96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BA10249C-AE16-4A30-B861-446AFF7CE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53FF7-E172-473D-BC6B-A5A5E2F51E1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09498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C088FDB-99BB-4CCD-95EB-89AAE60D0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34D6DC84-8459-4262-9045-24A62F11F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17908A0C-2ABE-4185-ABFB-391E0E5BAB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76C33E05-A32A-4533-B41F-CC21D03110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2F1DC126-81A6-4BC1-8D74-67BB8BA9B2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4675B905-EC82-4C97-B64C-9BD70C9E3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1FFDA-4D01-43A1-8E0F-F3CCB963EDE5}" type="datetimeFigureOut">
              <a:rPr lang="hu-HU" smtClean="0"/>
              <a:t>2025. 04. 02.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3C043816-8B69-470B-9FE4-FAC238983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18F07913-7C08-45ED-8A3F-DB3D5BBB8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53FF7-E172-473D-BC6B-A5A5E2F51E1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24446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2CD338E-B2E1-44D9-8F07-8B034A900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2C6D4E40-C7F7-4865-BFBF-CEC8B44A4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1FFDA-4D01-43A1-8E0F-F3CCB963EDE5}" type="datetimeFigureOut">
              <a:rPr lang="hu-HU" smtClean="0"/>
              <a:t>2025. 04. 02.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D3531971-A180-4E0E-A3C5-985FC5FE2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4A7A1369-196E-4A96-8739-286FC2294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53FF7-E172-473D-BC6B-A5A5E2F51E1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52125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A19A3ACF-E74B-4052-9057-3E5418ADC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1FFDA-4D01-43A1-8E0F-F3CCB963EDE5}" type="datetimeFigureOut">
              <a:rPr lang="hu-HU" smtClean="0"/>
              <a:t>2025. 04. 02.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7CAD3DE6-945D-40C5-A420-1D84F1A83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13667F34-1ED6-40AF-A488-165CAC082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53FF7-E172-473D-BC6B-A5A5E2F51E1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97651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327E47B-AB93-4E67-B56D-15243B18B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16CF00C-24B6-46AF-A632-57CF665E83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267EE265-1D4A-447A-82E1-93FA852F68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C9E506CC-0383-4825-812F-AA2DBD7DB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1FFDA-4D01-43A1-8E0F-F3CCB963EDE5}" type="datetimeFigureOut">
              <a:rPr lang="hu-HU" smtClean="0"/>
              <a:t>2025. 04. 02.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88BD0CAB-DA9A-4823-A423-C8736F340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1EDFDC0D-BAAF-4F8C-AD25-32EB76137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53FF7-E172-473D-BC6B-A5A5E2F51E1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24152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4357E9C-3A13-4D28-9C7F-BAA357015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B3446DAD-F47D-4100-A9EA-5BF6FEE61E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37E29F7B-8AE4-4A83-A6E5-A30E08C5BB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8B22FFEC-A810-471A-AC45-2C9AE0EF3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1FFDA-4D01-43A1-8E0F-F3CCB963EDE5}" type="datetimeFigureOut">
              <a:rPr lang="hu-HU" smtClean="0"/>
              <a:t>2025. 04. 02.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CA09587A-6E8C-4EF4-9CF5-252775BBC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A9861149-C857-4A1A-854D-78A23EF12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53FF7-E172-473D-BC6B-A5A5E2F51E1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87054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309FB230-C4DB-41AC-A986-57B56094A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5B05A41D-1E46-4F6A-9BE6-5FFB00C333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E615B78-45DE-4BCC-8E00-79AD09C722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61FFDA-4D01-43A1-8E0F-F3CCB963EDE5}" type="datetimeFigureOut">
              <a:rPr lang="hu-HU" smtClean="0"/>
              <a:t>2025. 04. 02.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1881088-4281-4EBA-B5F1-2E7840ADAE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8A5E8BE-AC02-4AA7-B0F6-F59D391C69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853FF7-E172-473D-BC6B-A5A5E2F51E1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20930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C216849-C657-4874-BE08-A76C2D7ED5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Hálózati Infrastruktúra Tervezése és Kivitelezése</a:t>
            </a:r>
            <a:br>
              <a:rPr lang="hu-HU" dirty="0"/>
            </a:br>
            <a:r>
              <a:rPr lang="hu-HU" b="1" i="1" dirty="0"/>
              <a:t>2.csoport</a:t>
            </a:r>
            <a:br>
              <a:rPr lang="hu-HU" dirty="0"/>
            </a:br>
            <a:endParaRPr lang="hu-HU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EF0D3452-8B3B-4A2F-AEAC-1673660B09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05338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hu-HU" b="1" u="sng" dirty="0"/>
              <a:t>Készítették:</a:t>
            </a:r>
            <a:endParaRPr lang="hu-HU" dirty="0"/>
          </a:p>
          <a:p>
            <a:r>
              <a:rPr lang="hu-HU" dirty="0"/>
              <a:t>Berki Dorina</a:t>
            </a:r>
          </a:p>
          <a:p>
            <a:r>
              <a:rPr lang="hu-HU" dirty="0"/>
              <a:t>Csépányi Bárdos Letícia</a:t>
            </a:r>
          </a:p>
          <a:p>
            <a:r>
              <a:rPr lang="hu-HU" dirty="0"/>
              <a:t>Budai József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9188005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850F69A-C33D-4417-BD1D-4EA85A84A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/>
              <a:t>Csoportmunka felosztás</a:t>
            </a:r>
            <a:br>
              <a:rPr lang="hu-HU" b="1" dirty="0"/>
            </a:b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11F7944-3311-4C2E-AC25-C82C0EC81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Berki Dorina</a:t>
            </a:r>
          </a:p>
          <a:p>
            <a:r>
              <a:rPr lang="hu-HU" dirty="0"/>
              <a:t>Csépányi Bárdos Letícia</a:t>
            </a:r>
          </a:p>
          <a:p>
            <a:r>
              <a:rPr lang="hu-HU" dirty="0"/>
              <a:t>Budai József</a:t>
            </a:r>
          </a:p>
        </p:txBody>
      </p:sp>
    </p:spTree>
    <p:extLst>
      <p:ext uri="{BB962C8B-B14F-4D97-AF65-F5344CB8AC3E}">
        <p14:creationId xmlns:p14="http://schemas.microsoft.com/office/powerpoint/2010/main" val="2494027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7D9AACE-A1A5-45CA-9262-F90885BA0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/>
              <a:t>Bevezető</a:t>
            </a:r>
            <a:br>
              <a:rPr lang="hu-HU" b="1" dirty="0"/>
            </a:b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2BAA4CB-EF7B-4000-9D11-E73E60FA3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500" y="2141537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hu-HU" dirty="0"/>
              <a:t>A feladatunk egy közepes méretű vállalat három telephelyének hálózati infrastruktúráját  megtervezni, megvalósítani és tesztelni.  A feladat során számos fontos szempontot kell figyelembe venni annak érdekében, hogy a rendszer támogassa a vállalat összes üzleti és technikai igényét. A cél egy stabil, biztonságos és skálázható hálózat kiépítése, amely képes biztosítani az üzleti műveletek zavartalan működését és az alkalmazottak hatékony munkavégzését, akár a telephelyeken, akár távoli elérés során.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49693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F738BCE-A299-49E5-99E5-A0ADA07EC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/>
              <a:t>Eszközök</a:t>
            </a:r>
            <a:br>
              <a:rPr lang="hu-HU" b="1" dirty="0"/>
            </a:br>
            <a:endParaRPr lang="hu-HU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4AFF12F8-E2B3-4300-BDAC-80C6EEE68B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799" y="1690688"/>
            <a:ext cx="3657601" cy="2590800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98A86815-86B7-4FD1-B323-DEF6FFB0BF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000" y="774700"/>
            <a:ext cx="3657602" cy="3213100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0C33416A-02CE-4472-90FB-412F062D85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2202" y="3987800"/>
            <a:ext cx="2946400" cy="2210816"/>
          </a:xfrm>
          <a:prstGeom prst="rect">
            <a:avLst/>
          </a:prstGeom>
        </p:spPr>
      </p:pic>
      <p:sp>
        <p:nvSpPr>
          <p:cNvPr id="10" name="Téglalap 9">
            <a:extLst>
              <a:ext uri="{FF2B5EF4-FFF2-40B4-BE49-F238E27FC236}">
                <a16:creationId xmlns:a16="http://schemas.microsoft.com/office/drawing/2014/main" id="{CB717792-5ABC-41D5-B2A9-9AB8502DBA9F}"/>
              </a:ext>
            </a:extLst>
          </p:cNvPr>
          <p:cNvSpPr/>
          <p:nvPr/>
        </p:nvSpPr>
        <p:spPr>
          <a:xfrm>
            <a:off x="1752211" y="4397662"/>
            <a:ext cx="1524776" cy="4053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</a:pPr>
            <a:r>
              <a:rPr lang="hu-HU" sz="20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1841</a:t>
            </a:r>
            <a:r>
              <a:rPr lang="hu-HU" sz="2000" b="1" dirty="0">
                <a:solidFill>
                  <a:srgbClr val="000000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0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Router</a:t>
            </a:r>
            <a:endParaRPr lang="hu-HU" sz="2000" b="1" dirty="0">
              <a:solidFill>
                <a:srgbClr val="2F5496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églalap 10">
            <a:extLst>
              <a:ext uri="{FF2B5EF4-FFF2-40B4-BE49-F238E27FC236}">
                <a16:creationId xmlns:a16="http://schemas.microsoft.com/office/drawing/2014/main" id="{988513B6-BFAB-4B90-8621-68FF0F2121EB}"/>
              </a:ext>
            </a:extLst>
          </p:cNvPr>
          <p:cNvSpPr/>
          <p:nvPr/>
        </p:nvSpPr>
        <p:spPr>
          <a:xfrm>
            <a:off x="9059696" y="3618468"/>
            <a:ext cx="1794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b="1" dirty="0">
                <a:latin typeface="Times New Roman" panose="02020603050405020304" pitchFamily="18" charset="0"/>
                <a:ea typeface="Calibri" panose="020F0502020204030204" pitchFamily="34" charset="0"/>
              </a:rPr>
              <a:t>Cisco ASA 5505</a:t>
            </a:r>
            <a:r>
              <a:rPr lang="hu-HU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endParaRPr lang="hu-HU" dirty="0"/>
          </a:p>
        </p:txBody>
      </p:sp>
      <p:sp>
        <p:nvSpPr>
          <p:cNvPr id="12" name="Téglalap 11">
            <a:extLst>
              <a:ext uri="{FF2B5EF4-FFF2-40B4-BE49-F238E27FC236}">
                <a16:creationId xmlns:a16="http://schemas.microsoft.com/office/drawing/2014/main" id="{76A4BDFA-41BC-4119-93D1-C3B21362816F}"/>
              </a:ext>
            </a:extLst>
          </p:cNvPr>
          <p:cNvSpPr/>
          <p:nvPr/>
        </p:nvSpPr>
        <p:spPr>
          <a:xfrm>
            <a:off x="3441700" y="6013451"/>
            <a:ext cx="6096000" cy="67044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</a:pPr>
            <a:r>
              <a:rPr lang="hu-HU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2960-24TT Switch</a:t>
            </a:r>
            <a:endParaRPr lang="hu-HU" sz="1100" b="1" dirty="0">
              <a:solidFill>
                <a:srgbClr val="2F5496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hu-H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hu-HU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1289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6B84E48-CE66-4EDD-BB09-D48028E7A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/>
              <a:t>Fizikai topológia</a:t>
            </a:r>
            <a:br>
              <a:rPr lang="hu-HU" b="1" dirty="0"/>
            </a:b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547454E-D9DC-4473-A5C6-5EB78DF393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768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8CF52B8-C157-43B3-8D07-14BA99FCD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/>
              <a:t>Logikai topológia</a:t>
            </a:r>
            <a:br>
              <a:rPr lang="hu-HU" b="1" dirty="0"/>
            </a:br>
            <a:endParaRPr lang="hu-HU" dirty="0"/>
          </a:p>
        </p:txBody>
      </p:sp>
      <p:pic>
        <p:nvPicPr>
          <p:cNvPr id="4" name="Tartalom helye 3">
            <a:extLst>
              <a:ext uri="{FF2B5EF4-FFF2-40B4-BE49-F238E27FC236}">
                <a16:creationId xmlns:a16="http://schemas.microsoft.com/office/drawing/2014/main" id="{E998D692-36ED-48C7-B78E-2C7B4D0FE7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68600" y="1841500"/>
            <a:ext cx="6718299" cy="2552700"/>
          </a:xfrm>
          <a:prstGeom prst="rect">
            <a:avLst/>
          </a:prstGeom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D5645A45-0AD5-4A47-9A47-869B2B021A40}"/>
              </a:ext>
            </a:extLst>
          </p:cNvPr>
          <p:cNvSpPr txBox="1"/>
          <p:nvPr/>
        </p:nvSpPr>
        <p:spPr>
          <a:xfrm>
            <a:off x="4890457" y="4545012"/>
            <a:ext cx="21952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i="1" dirty="0"/>
              <a:t>Hálózati Címzési Terv</a:t>
            </a:r>
            <a:endParaRPr lang="hu-HU" i="1" dirty="0"/>
          </a:p>
          <a:p>
            <a:pPr algn="ctr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711861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artalom helye 3">
            <a:extLst>
              <a:ext uri="{FF2B5EF4-FFF2-40B4-BE49-F238E27FC236}">
                <a16:creationId xmlns:a16="http://schemas.microsoft.com/office/drawing/2014/main" id="{819C7858-A5D3-4F94-9A65-5FCE78048A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8400" y="2114550"/>
            <a:ext cx="6794500" cy="2628899"/>
          </a:xfrm>
          <a:prstGeom prst="rect">
            <a:avLst/>
          </a:prstGeom>
        </p:spPr>
      </p:pic>
      <p:sp>
        <p:nvSpPr>
          <p:cNvPr id="6" name="Téglalap 5">
            <a:extLst>
              <a:ext uri="{FF2B5EF4-FFF2-40B4-BE49-F238E27FC236}">
                <a16:creationId xmlns:a16="http://schemas.microsoft.com/office/drawing/2014/main" id="{019F8B1F-EE56-43BB-B734-9E5FA3984D8C}"/>
              </a:ext>
            </a:extLst>
          </p:cNvPr>
          <p:cNvSpPr/>
          <p:nvPr/>
        </p:nvSpPr>
        <p:spPr>
          <a:xfrm>
            <a:off x="4689588" y="4882634"/>
            <a:ext cx="22286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hu-HU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Wan Címzési Táblázat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80307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8708E49-8E5F-439D-954B-1F9AD2E2F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/>
              <a:t>Eszközök konfigurálása</a:t>
            </a:r>
            <a:br>
              <a:rPr lang="hu-HU" b="1" dirty="0"/>
            </a:b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494CE0A-B4A8-45BF-8963-73E7653A70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25021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CCEAC38-35B3-4F0B-9189-DE532903D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/>
              <a:t>Szerverek konfigurálása</a:t>
            </a:r>
            <a:br>
              <a:rPr lang="hu-HU" b="1" dirty="0"/>
            </a:b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901131A-45E8-460C-A1EB-7F0CB7CBD3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9947328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E12CF26-E3B6-4F1C-95A3-DB87274E1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err="1"/>
              <a:t>Active</a:t>
            </a:r>
            <a:r>
              <a:rPr lang="hu-HU" b="1" dirty="0"/>
              <a:t> </a:t>
            </a:r>
            <a:r>
              <a:rPr lang="hu-HU" b="1" dirty="0" err="1"/>
              <a:t>Directory</a:t>
            </a:r>
            <a:r>
              <a:rPr lang="hu-HU" b="1" dirty="0"/>
              <a:t> szolgáltatások Cisco szerveren</a:t>
            </a:r>
            <a:br>
              <a:rPr lang="hu-HU" b="1" dirty="0"/>
            </a:b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F1EBA0D-7D8F-44A8-A181-BA3D549A8D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65061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139</Words>
  <Application>Microsoft Office PowerPoint</Application>
  <PresentationFormat>Szélesvásznú</PresentationFormat>
  <Paragraphs>23</Paragraphs>
  <Slides>10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Office-téma</vt:lpstr>
      <vt:lpstr>Hálózati Infrastruktúra Tervezése és Kivitelezése 2.csoport </vt:lpstr>
      <vt:lpstr>Bevezető </vt:lpstr>
      <vt:lpstr>Eszközök </vt:lpstr>
      <vt:lpstr>Fizikai topológia </vt:lpstr>
      <vt:lpstr>Logikai topológia </vt:lpstr>
      <vt:lpstr>PowerPoint-bemutató</vt:lpstr>
      <vt:lpstr>Eszközök konfigurálása </vt:lpstr>
      <vt:lpstr>Szerverek konfigurálása </vt:lpstr>
      <vt:lpstr>Active Directory szolgáltatások Cisco szerveren </vt:lpstr>
      <vt:lpstr>Csoportmunka felosztás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Hálózati Infrastruktúra Tervezése és Kivitelezése 2.csoport</dc:title>
  <dc:creator>Csépányi-Bárdos Letícia</dc:creator>
  <cp:lastModifiedBy>Csépányi-Bárdos Letícia</cp:lastModifiedBy>
  <cp:revision>7</cp:revision>
  <dcterms:created xsi:type="dcterms:W3CDTF">2025-04-02T06:06:14Z</dcterms:created>
  <dcterms:modified xsi:type="dcterms:W3CDTF">2025-04-02T08:24:26Z</dcterms:modified>
</cp:coreProperties>
</file>