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5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2025. 05. 16.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9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891380"/>
            <a:ext cx="9144000" cy="272256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Készítették: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Berki Dorina</a:t>
            </a:r>
          </a:p>
          <a:p>
            <a:r>
              <a:rPr lang="hu-HU" dirty="0">
                <a:solidFill>
                  <a:schemeClr val="bg1"/>
                </a:solidFill>
              </a:rPr>
              <a:t>Csépányi Bárdos Letícia</a:t>
            </a:r>
          </a:p>
          <a:p>
            <a:r>
              <a:rPr lang="hu-HU" dirty="0">
                <a:solidFill>
                  <a:schemeClr val="bg1"/>
                </a:solidFill>
              </a:rPr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74523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6" y="1880108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3987800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623890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452374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441700" y="601345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Fizikai</a:t>
            </a:r>
            <a:r>
              <a:rPr lang="hu-HU" b="1" dirty="0"/>
              <a:t> </a:t>
            </a:r>
            <a:r>
              <a:rPr lang="hu-HU" b="1" dirty="0">
                <a:latin typeface="Arial Black" panose="020B0A04020102020204" pitchFamily="34" charset="0"/>
              </a:rPr>
              <a:t>topológia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25ABBF-D512-4C5B-91CB-3FE3C725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78B69EA-81EF-4200-B210-5A8FB392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7" y="1909565"/>
            <a:ext cx="1141254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F52B8-C157-43B3-8D07-14BA99FC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71688"/>
            <a:ext cx="6718299" cy="255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645A45-0AD5-4A47-9A47-869B2B021A40}"/>
              </a:ext>
            </a:extLst>
          </p:cNvPr>
          <p:cNvSpPr txBox="1"/>
          <p:nvPr/>
        </p:nvSpPr>
        <p:spPr>
          <a:xfrm>
            <a:off x="4865057" y="4786312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Hálózati Címzési Terv</a:t>
            </a:r>
            <a:endParaRPr lang="hu-HU" i="1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6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14550"/>
            <a:ext cx="6794500" cy="26288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19F8B1F-EE56-43BB-B734-9E5FA3984D8C}"/>
              </a:ext>
            </a:extLst>
          </p:cNvPr>
          <p:cNvSpPr/>
          <p:nvPr/>
        </p:nvSpPr>
        <p:spPr>
          <a:xfrm>
            <a:off x="4689588" y="4882634"/>
            <a:ext cx="222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 Címzési Táblázat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3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Eszközök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b="1" dirty="0">
                <a:latin typeface="Arial Black" panose="020B0A04020102020204" pitchFamily="34" charset="0"/>
              </a:rPr>
              <a:t>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2" y="19645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Konfiguráláshoz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VLAN,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VSRP,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39296"/>
            <a:ext cx="11029615" cy="36783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Berki Dorina</a:t>
            </a:r>
            <a:r>
              <a:rPr lang="hu-H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kiszolgáló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DHCP,DNS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Csépányi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Bárdos Letícia:</a:t>
            </a:r>
            <a:r>
              <a:rPr lang="hu-HU" sz="3400" b="1" dirty="0"/>
              <a:t> 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Dokumentáció,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Magyar nyelvű prezentáció</a:t>
            </a:r>
            <a:r>
              <a:rPr lang="hu-H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lvl="0"/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Budai József: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topológia elkészítése,programozása,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 nyelvű prezentáció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0</TotalTime>
  <Words>176</Words>
  <Application>Microsoft Office PowerPoint</Application>
  <PresentationFormat>Szélesvásznú</PresentationFormat>
  <Paragraphs>36</Paragraphs>
  <Slides>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9" baseType="lpstr">
      <vt:lpstr>Osztalék</vt:lpstr>
      <vt:lpstr>Hálózati Infrastruktúra Tervezése és Kivitelezése 2.csoport </vt:lpstr>
      <vt:lpstr>Bevezető </vt:lpstr>
      <vt:lpstr>Eszközök </vt:lpstr>
      <vt:lpstr>Fizikai topológia </vt:lpstr>
      <vt:lpstr>Logikai topológia </vt:lpstr>
      <vt:lpstr>PowerPoint-bemutató</vt:lpstr>
      <vt:lpstr>Eszközök konfigurálása </vt:lpstr>
      <vt:lpstr>Csoportmunka felosztás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Letícia Csépányi</cp:lastModifiedBy>
  <cp:revision>23</cp:revision>
  <dcterms:created xsi:type="dcterms:W3CDTF">2025-04-02T06:06:14Z</dcterms:created>
  <dcterms:modified xsi:type="dcterms:W3CDTF">2025-05-16T07:29:26Z</dcterms:modified>
</cp:coreProperties>
</file>