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8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1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2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1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3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7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5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5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3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19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216849-C657-4874-BE08-A76C2D7E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719263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Hálózati Infrastruktúra Tervezése és Kivitelezése</a:t>
            </a:r>
            <a:br>
              <a:rPr lang="hu-HU" dirty="0"/>
            </a:br>
            <a:r>
              <a:rPr lang="hu-HU" b="1" i="1" dirty="0"/>
              <a:t>2.csoport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0D3452-8B3B-4A2F-AEAC-1673660B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5338"/>
            <a:ext cx="9144000" cy="1655762"/>
          </a:xfrm>
        </p:spPr>
        <p:txBody>
          <a:bodyPr>
            <a:normAutofit/>
          </a:bodyPr>
          <a:lstStyle/>
          <a:p>
            <a:r>
              <a:rPr lang="hu-HU" b="1" u="sng" dirty="0">
                <a:solidFill>
                  <a:schemeClr val="bg1"/>
                </a:solidFill>
              </a:rPr>
              <a:t>Készítették: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Berki Dorina</a:t>
            </a:r>
          </a:p>
          <a:p>
            <a:r>
              <a:rPr lang="hu-HU" dirty="0">
                <a:solidFill>
                  <a:schemeClr val="bg1"/>
                </a:solidFill>
              </a:rPr>
              <a:t>Csépányi Bárdos Letícia</a:t>
            </a:r>
          </a:p>
          <a:p>
            <a:r>
              <a:rPr lang="hu-HU" dirty="0">
                <a:solidFill>
                  <a:schemeClr val="bg1"/>
                </a:solidFill>
              </a:rPr>
              <a:t>Budai József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8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9AACE-A1A5-45CA-9262-F90885BA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Bevezető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BAA4CB-EF7B-4000-9D11-E73E60FA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feladatunk egy közepes méretű vállalat három telephelyének hálózati infrastruktúráját  megtervezni, megvalósítani és tesztelni.  A feladat során számos fontos szempontot kell figyelembe venni annak érdekében, hogy a rendszer támogassa a vállalat összes üzleti és technikai igényét. A cél egy stabil, biztonságos és skálázható hálózat kiépítése, amely képes biztosítani az üzleti műveletek zavartalan működését és az alkalmazottak hatékony munkavégzését, akár a telephelyeken, akár távoli elérés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38BCE-A299-49E5-99E5-A0ADA07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Eszközök</a:t>
            </a:r>
            <a:br>
              <a:rPr lang="hu-HU" b="1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F12F8-E2B3-4300-BDAC-80C6EEE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874523"/>
            <a:ext cx="3657601" cy="2590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8A86815-86B7-4FD1-B323-DEF6FFB0B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6" y="1880108"/>
            <a:ext cx="3657602" cy="3213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33416A-02CE-4472-90FB-412F062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2" y="3987800"/>
            <a:ext cx="2946400" cy="221081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B717792-5ABC-41D5-B2A9-9AB8502DBA9F}"/>
              </a:ext>
            </a:extLst>
          </p:cNvPr>
          <p:cNvSpPr/>
          <p:nvPr/>
        </p:nvSpPr>
        <p:spPr>
          <a:xfrm>
            <a:off x="1752211" y="4623890"/>
            <a:ext cx="1524776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88513B6-BFAB-4B90-8621-68FF0F2121EB}"/>
              </a:ext>
            </a:extLst>
          </p:cNvPr>
          <p:cNvSpPr/>
          <p:nvPr/>
        </p:nvSpPr>
        <p:spPr>
          <a:xfrm>
            <a:off x="9059696" y="452374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6A4BDFA-41BC-4119-93D1-C3B21362816F}"/>
              </a:ext>
            </a:extLst>
          </p:cNvPr>
          <p:cNvSpPr/>
          <p:nvPr/>
        </p:nvSpPr>
        <p:spPr>
          <a:xfrm>
            <a:off x="3441700" y="6013451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Switch</a:t>
            </a:r>
            <a:endParaRPr lang="hu-HU" sz="11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84E48-CE66-4EDD-BB09-D48028E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Fizikai</a:t>
            </a:r>
            <a:r>
              <a:rPr lang="hu-HU" b="1" dirty="0"/>
              <a:t> </a:t>
            </a:r>
            <a:r>
              <a:rPr lang="hu-HU" b="1" dirty="0">
                <a:latin typeface="Arial Black" panose="020B0A04020102020204" pitchFamily="34" charset="0"/>
              </a:rPr>
              <a:t>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07699E44-EF89-4B8C-BAD1-35E4447B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1" y="2181225"/>
            <a:ext cx="9891478" cy="3678238"/>
          </a:xfrm>
        </p:spPr>
      </p:pic>
    </p:spTree>
    <p:extLst>
      <p:ext uri="{BB962C8B-B14F-4D97-AF65-F5344CB8AC3E}">
        <p14:creationId xmlns:p14="http://schemas.microsoft.com/office/powerpoint/2010/main" val="3976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F52B8-C157-43B3-8D07-14BA99FC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Logikai 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2071688"/>
            <a:ext cx="6718299" cy="255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5645A45-0AD5-4A47-9A47-869B2B021A40}"/>
              </a:ext>
            </a:extLst>
          </p:cNvPr>
          <p:cNvSpPr txBox="1"/>
          <p:nvPr/>
        </p:nvSpPr>
        <p:spPr>
          <a:xfrm>
            <a:off x="4865057" y="4786312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Hálózati Címzési Terv</a:t>
            </a:r>
            <a:endParaRPr lang="hu-HU" i="1" dirty="0"/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86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14550"/>
            <a:ext cx="6794500" cy="262889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019F8B1F-EE56-43BB-B734-9E5FA3984D8C}"/>
              </a:ext>
            </a:extLst>
          </p:cNvPr>
          <p:cNvSpPr/>
          <p:nvPr/>
        </p:nvSpPr>
        <p:spPr>
          <a:xfrm>
            <a:off x="4689588" y="4882634"/>
            <a:ext cx="222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 Címzési Táblázat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3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08E49-8E5F-439D-954B-1F9AD2E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Eszközök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b="1" dirty="0">
                <a:latin typeface="Arial Black" panose="020B0A04020102020204" pitchFamily="34" charset="0"/>
              </a:rPr>
              <a:t>konfigurálása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4CE0A-B4A8-45BF-8963-73E7653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92" y="19645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Konfiguráláshoz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VLAN-ok,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HSRP,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2CF26-E3B6-4F1C-95A3-DB87274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Active Directory szolgáltatások Cisco szerveren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EBA0D-7D8F-44A8-A181-BA3D549A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506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F69A-C33D-4417-BD1D-4EA85A84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Csoportmunka felosztás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1F7944-3311-4C2E-AC25-C82C0EC8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Berki Dorina: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Csépányi Bárdos Letícia: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Budai József:</a:t>
            </a:r>
          </a:p>
        </p:txBody>
      </p:sp>
    </p:spTree>
    <p:extLst>
      <p:ext uri="{BB962C8B-B14F-4D97-AF65-F5344CB8AC3E}">
        <p14:creationId xmlns:p14="http://schemas.microsoft.com/office/powerpoint/2010/main" val="2494027835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0</TotalTime>
  <Words>147</Words>
  <Application>Microsoft Office PowerPoint</Application>
  <PresentationFormat>Szélesvásznú</PresentationFormat>
  <Paragraphs>28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 Black</vt:lpstr>
      <vt:lpstr>Calibri</vt:lpstr>
      <vt:lpstr>Calibri Light</vt:lpstr>
      <vt:lpstr>Gill Sans MT</vt:lpstr>
      <vt:lpstr>Times New Roman</vt:lpstr>
      <vt:lpstr>Wingdings</vt:lpstr>
      <vt:lpstr>Wingdings 2</vt:lpstr>
      <vt:lpstr>Osztalék</vt:lpstr>
      <vt:lpstr>Hálózati Infrastruktúra Tervezése és Kivitelezése 2.csoport </vt:lpstr>
      <vt:lpstr>Bevezető </vt:lpstr>
      <vt:lpstr>Eszközök </vt:lpstr>
      <vt:lpstr>Fizikai topológia </vt:lpstr>
      <vt:lpstr>Logikai topológia </vt:lpstr>
      <vt:lpstr>PowerPoint-bemutató</vt:lpstr>
      <vt:lpstr>Eszközök konfigurálása </vt:lpstr>
      <vt:lpstr>Active Directory szolgáltatások Cisco szerveren </vt:lpstr>
      <vt:lpstr>Csoportmunka felosztás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Infrastruktúra Tervezése és Kivitelezése 2.csoport</dc:title>
  <dc:creator>Csépányi-Bárdos Letícia</dc:creator>
  <cp:lastModifiedBy>Csépányi-Bárdos Letícia</cp:lastModifiedBy>
  <cp:revision>14</cp:revision>
  <dcterms:created xsi:type="dcterms:W3CDTF">2025-04-02T06:06:14Z</dcterms:created>
  <dcterms:modified xsi:type="dcterms:W3CDTF">2025-04-07T07:53:50Z</dcterms:modified>
</cp:coreProperties>
</file>