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4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3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16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90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78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63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48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5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5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6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1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5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7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4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1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77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DDB95-F6D1-481F-B20B-CCC971085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Infrastructure Design and Implementation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6263ED-1F9C-47A3-BB8B-150C69CB9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36533"/>
            <a:ext cx="7766936" cy="1956267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Work</a:t>
            </a:r>
            <a:r>
              <a:rPr lang="hu-HU" dirty="0"/>
              <a:t> of:</a:t>
            </a:r>
          </a:p>
          <a:p>
            <a:pPr algn="l"/>
            <a:r>
              <a:rPr lang="hu-HU" dirty="0"/>
              <a:t>Budai József</a:t>
            </a:r>
          </a:p>
          <a:p>
            <a:pPr algn="l"/>
            <a:r>
              <a:rPr lang="hu-HU" dirty="0" err="1"/>
              <a:t>Csépányi</a:t>
            </a:r>
            <a:r>
              <a:rPr lang="hu-HU" dirty="0"/>
              <a:t> Bárdos Letícia</a:t>
            </a:r>
          </a:p>
          <a:p>
            <a:pPr algn="l"/>
            <a:r>
              <a:rPr lang="hu-HU" dirty="0" err="1"/>
              <a:t>Berki</a:t>
            </a:r>
            <a:r>
              <a:rPr lang="hu-HU" dirty="0"/>
              <a:t> Dorina</a:t>
            </a:r>
          </a:p>
        </p:txBody>
      </p:sp>
    </p:spTree>
    <p:extLst>
      <p:ext uri="{BB962C8B-B14F-4D97-AF65-F5344CB8AC3E}">
        <p14:creationId xmlns:p14="http://schemas.microsoft.com/office/powerpoint/2010/main" val="218032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C0C90-75B0-4FCC-A5A2-D98BE101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CEBD51-EE88-4388-BE7E-4EE38B1CA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52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4335D-ACD5-4315-A06C-8685AFB8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4C3F98-57C5-48A8-A5B4-7CF2B816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design, test and </a:t>
            </a:r>
            <a:r>
              <a:rPr lang="hu-HU" dirty="0" err="1"/>
              <a:t>implement</a:t>
            </a:r>
            <a:r>
              <a:rPr lang="hu-HU" dirty="0"/>
              <a:t> a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infrastucture</a:t>
            </a:r>
            <a:r>
              <a:rPr lang="hu-HU" dirty="0"/>
              <a:t> </a:t>
            </a:r>
            <a:r>
              <a:rPr lang="en-US" dirty="0"/>
              <a:t>for a medium-sized company's three locations.</a:t>
            </a:r>
            <a:r>
              <a:rPr lang="hu-HU" dirty="0"/>
              <a:t> </a:t>
            </a:r>
            <a:r>
              <a:rPr lang="en-US" dirty="0"/>
              <a:t>The goal </a:t>
            </a:r>
            <a:r>
              <a:rPr lang="hu-HU" dirty="0" err="1"/>
              <a:t>was</a:t>
            </a:r>
            <a:r>
              <a:rPr lang="en-US" dirty="0"/>
              <a:t> to build a stable, secure, and scalable network that ensures the smooth operation of business processes and allows employees to work efficiently, whether on-site or through remote access."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819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52A9B3AE-286F-4DD3-B83E-6DFA604A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1" y="1764678"/>
            <a:ext cx="3210859" cy="240814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08D00E5-4C68-4D52-8AB5-090E3977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60182"/>
            <a:ext cx="9905998" cy="1478570"/>
          </a:xfrm>
        </p:spPr>
        <p:txBody>
          <a:bodyPr/>
          <a:lstStyle/>
          <a:p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102BDE2-1F01-4BF1-8DCB-D03539DBB046}"/>
              </a:ext>
            </a:extLst>
          </p:cNvPr>
          <p:cNvSpPr/>
          <p:nvPr/>
        </p:nvSpPr>
        <p:spPr>
          <a:xfrm>
            <a:off x="1804679" y="3900093"/>
            <a:ext cx="139012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6B789A6-BC9F-4E99-B76B-D26834E2056F}"/>
              </a:ext>
            </a:extLst>
          </p:cNvPr>
          <p:cNvSpPr/>
          <p:nvPr/>
        </p:nvSpPr>
        <p:spPr>
          <a:xfrm>
            <a:off x="5059195" y="527731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594E1C91-5578-4793-A216-C012DD463606}"/>
              </a:ext>
            </a:extLst>
          </p:cNvPr>
          <p:cNvSpPr/>
          <p:nvPr/>
        </p:nvSpPr>
        <p:spPr>
          <a:xfrm>
            <a:off x="8742293" y="3798745"/>
            <a:ext cx="198227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</a:t>
            </a:r>
            <a:r>
              <a:rPr lang="hu-H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11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5B90F80-A4A3-4485-BF16-BF019E161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791759"/>
            <a:ext cx="2920999" cy="2069041"/>
          </a:xfr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61965D71-F539-42F2-908B-1CCCD9422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563097"/>
            <a:ext cx="3657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FC8E1-AFC4-46A7-B46B-A86A1985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AAD14B2D-809C-4A85-932B-CCBB84A47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78" y="1676400"/>
            <a:ext cx="11848844" cy="4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1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7D99E-FE28-4597-9CED-E15B562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799B9E-A2AA-4D5F-99DB-DE8CE400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903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31F88C-D424-49AB-AB15-13BE7DE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829B63-2382-4988-9990-BBDE0D5D3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717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EECCB4-05F8-4759-B130-3D2CC3EC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654C1-22AC-493C-9D34-DEB2E887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54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81A8CE-8FC7-4AF7-92D7-81FFE557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E5F4E4-BDD1-486A-8B01-989EF4C7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727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5DF469-96A0-44F8-9D4B-A569AD7D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66926A-3B18-41E8-AAD9-7CD54116F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45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81</Words>
  <Application>Microsoft Office PowerPoint</Application>
  <PresentationFormat>Szélesvásznú</PresentationFormat>
  <Paragraphs>12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Trebuchet MS</vt:lpstr>
      <vt:lpstr>Tw Cen MT</vt:lpstr>
      <vt:lpstr>Áramkör</vt:lpstr>
      <vt:lpstr>Network Infrastructure Design and Implementation</vt:lpstr>
      <vt:lpstr>Introduction</vt:lpstr>
      <vt:lpstr>Devices Used</vt:lpstr>
      <vt:lpstr>Physical Topology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Infrastructure Design and Implementation</dc:title>
  <dc:creator>Budai József</dc:creator>
  <cp:lastModifiedBy>Budai József</cp:lastModifiedBy>
  <cp:revision>9</cp:revision>
  <dcterms:created xsi:type="dcterms:W3CDTF">2025-04-09T07:25:20Z</dcterms:created>
  <dcterms:modified xsi:type="dcterms:W3CDTF">2025-04-09T09:20:33Z</dcterms:modified>
</cp:coreProperties>
</file>