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/>
              <a:t>WAN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Budai József</cp:lastModifiedBy>
  <cp:revision>15</cp:revision>
  <dcterms:created xsi:type="dcterms:W3CDTF">2025-04-09T07:25:20Z</dcterms:created>
  <dcterms:modified xsi:type="dcterms:W3CDTF">2025-05-12T06:32:42Z</dcterms:modified>
</cp:coreProperties>
</file>