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500" y="891380"/>
            <a:ext cx="9144000" cy="272256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25ABBF-D512-4C5B-91CB-3FE3C725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8B69EA-81EF-4200-B210-5A8FB39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7" y="1909565"/>
            <a:ext cx="1141254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71688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65057" y="47863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VLAN,</a:t>
            </a: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VSRP,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2CF26-E3B6-4F1C-95A3-DB87274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Active Directory szolgáltatások Cisco szerveren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EBA0D-7D8F-44A8-A181-BA3D549A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06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39296"/>
            <a:ext cx="11029615" cy="3678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</a:t>
            </a:r>
            <a:r>
              <a:rPr lang="hu-H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kiszolgáló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DHCP,DNS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Bárdos Letícia:</a:t>
            </a:r>
            <a:r>
              <a:rPr lang="hu-HU" sz="3400" b="1" dirty="0"/>
              <a:t> 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Dokumentáció,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Magyar nyelvű prezentáció</a:t>
            </a:r>
            <a:r>
              <a:rPr lang="hu-H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lvl="0"/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topológia elkészítése,programozása,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 nyelvű prezentáció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0</TotalTime>
  <Words>176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Calibri Light</vt:lpstr>
      <vt:lpstr>Gill Sans MT</vt:lpstr>
      <vt:lpstr>Times New Roman</vt:lpstr>
      <vt:lpstr>Wingdings</vt:lpstr>
      <vt:lpstr>Wingdings 2</vt:lpstr>
      <vt:lpstr>Osztalék</vt:lpstr>
      <vt:lpstr>Hálózati Infrastruktúra Tervezése és Kivitelezése 2.csoport </vt:lpstr>
      <vt:lpstr>Bevezető </vt:lpstr>
      <vt:lpstr>Eszközök </vt:lpstr>
      <vt:lpstr>Fizikai topológia </vt:lpstr>
      <vt:lpstr>Logikai topológia </vt:lpstr>
      <vt:lpstr>PowerPoint-bemutató</vt:lpstr>
      <vt:lpstr>Eszközök konfigurálása </vt:lpstr>
      <vt:lpstr>Active Directory szolgáltatások Cisco szerveren </vt:lpstr>
      <vt:lpstr>Csoportmunka felosztás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Csépányi-Bárdos Letícia</cp:lastModifiedBy>
  <cp:revision>22</cp:revision>
  <dcterms:created xsi:type="dcterms:W3CDTF">2025-04-02T06:06:14Z</dcterms:created>
  <dcterms:modified xsi:type="dcterms:W3CDTF">2025-04-14T09:49:44Z</dcterms:modified>
</cp:coreProperties>
</file>