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00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4682FF-A1D3-46D3-AFC5-7D45F3F78E3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4A75-F4FB-4DFC-83D0-AA730AC1C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4B262-9C62-9952-728B-71AE0172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DC666-3251-3FA5-C84C-B56BC95D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Application for Managing Health Programs and Client Information</a:t>
            </a:r>
          </a:p>
          <a:p>
            <a:pPr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Dorine Ouma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April 26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9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DC6E-473C-2CC2-18F3-0F798022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965B1-E728-92A6-32C4-97685D56E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2978"/>
            <a:ext cx="8947150" cy="4015082"/>
          </a:xfrm>
        </p:spPr>
      </p:pic>
    </p:spTree>
    <p:extLst>
      <p:ext uri="{BB962C8B-B14F-4D97-AF65-F5344CB8AC3E}">
        <p14:creationId xmlns:p14="http://schemas.microsoft.com/office/powerpoint/2010/main" val="139958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A88A-F44F-0625-66B4-CFCDEAA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D63B6-4BB2-4521-D7A1-EDF0B7B8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39703"/>
            <a:ext cx="8947150" cy="4021632"/>
          </a:xfrm>
        </p:spPr>
      </p:pic>
    </p:spTree>
    <p:extLst>
      <p:ext uri="{BB962C8B-B14F-4D97-AF65-F5344CB8AC3E}">
        <p14:creationId xmlns:p14="http://schemas.microsoft.com/office/powerpoint/2010/main" val="200880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1686-2D97-F09F-0700-80F4DF88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Development</a:t>
            </a:r>
            <a:br>
              <a:rPr lang="en-US" b="1" i="0" dirty="0">
                <a:solidFill>
                  <a:srgbClr val="CCCCCC"/>
                </a:solidFill>
                <a:effectLst/>
                <a:latin typeface="Segoe WPC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A4B6-5434-B776-6143-AC0B8CA2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3378"/>
            <a:ext cx="8946541" cy="471502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API Endpoints Without External Tools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Testing RESTful APIs without using tools like Postman was a challenge, especially for verifying complex functionality like client enrollment and profile retrieval.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Django REST Framework’s 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APITestCas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write automated test cases for all API endpoints. This ensured that the APIs were thoroughly tested and worked as expected.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Successfully validated all API functionality, including edge cases, and ensured the system's reliability</a:t>
            </a:r>
            <a:r>
              <a:rPr lang="en-US" b="0" i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9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8C6-846F-D715-C42A-E85B9270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3D9A-7819-0FA8-10A5-559C3197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9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9135-C0CC-56BC-FFC8-2DA509EE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0BBEE8-704F-D1E7-D277-563F12FBB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855" y="1430689"/>
            <a:ext cx="8507650" cy="30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health programs manually is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 need efficient tools to manage clients and health programs.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systems is important for future scalability.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E32E-D7DB-3690-1696-2632E1A3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7CEFF8-CADF-AC6A-AFAB-EABAB7E9A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7428" y="1515378"/>
            <a:ext cx="8865139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application to manage health programs and clients.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doctors to: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and manage programs.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and enroll clients.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view client profiles.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Exposes APIs for integration with external systems.</a:t>
            </a:r>
          </a:p>
        </p:txBody>
      </p:sp>
    </p:spTree>
    <p:extLst>
      <p:ext uri="{BB962C8B-B14F-4D97-AF65-F5344CB8AC3E}">
        <p14:creationId xmlns:p14="http://schemas.microsoft.com/office/powerpoint/2010/main" val="2357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B037-F58E-EFDE-6F9B-289A2D9C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0F14-B959-8124-5F9E-78B4908D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Create Health Programs</a:t>
            </a:r>
            <a:r>
              <a:rPr lang="en-US" b="0" i="0" dirty="0">
                <a:effectLst/>
                <a:latin typeface="-apple-system"/>
              </a:rPr>
              <a:t>: Add new health programs with a name and description.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Register Clients</a:t>
            </a:r>
            <a:r>
              <a:rPr lang="en-US" b="0" i="0" dirty="0">
                <a:effectLst/>
                <a:latin typeface="-apple-system"/>
              </a:rPr>
              <a:t>: Register clients with details such as name, age, gender, and contact information.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Enroll Clients in Programs</a:t>
            </a:r>
            <a:r>
              <a:rPr lang="en-US" b="0" i="0" dirty="0">
                <a:effectLst/>
                <a:latin typeface="-apple-system"/>
              </a:rPr>
              <a:t>: Enroll clients in one or more health programs.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Search Clients</a:t>
            </a:r>
            <a:r>
              <a:rPr lang="en-US" b="0" i="0" dirty="0">
                <a:effectLst/>
                <a:latin typeface="-apple-system"/>
              </a:rPr>
              <a:t>: Search for clients by name or contact information.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View Client Profiles</a:t>
            </a:r>
            <a:r>
              <a:rPr lang="en-US" b="0" i="0" dirty="0">
                <a:effectLst/>
                <a:latin typeface="-apple-system"/>
              </a:rPr>
              <a:t>: View detailed client profiles, including their enrolled programs.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API Integration</a:t>
            </a:r>
            <a:r>
              <a:rPr lang="en-US" b="0" i="0" dirty="0">
                <a:effectLst/>
                <a:latin typeface="-apple-system"/>
              </a:rPr>
              <a:t>: Expose client profiles and other functionalities via RESTful APIs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9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09FC-7E4C-4A15-DDCB-4033BF14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9A05-1DA3-2947-C224-1BF17CBD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8296"/>
            <a:ext cx="8946541" cy="52050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B3D58A-5464-244F-6CA9-8CC8CABA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90" y="1990724"/>
            <a:ext cx="5909749" cy="33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6333-AA85-8F18-4051-010BB2EB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BCF926-9A3B-9D35-EB21-C90313F5C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603" y="1226937"/>
            <a:ext cx="8161754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Django, Django REST Framework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-crispy-forms for enhanced forms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8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1E72-4BFE-7EFA-65B1-7095EB0E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437CEB-23C8-B082-F246-A977115D5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4061" y="1526175"/>
            <a:ext cx="7123773" cy="43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Health Program: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/create-program/ (POST)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Client: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/register-client/ (POST)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Enroll Client: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/enroll-client/ (POST)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Clients: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/search-clients/ (GET)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Client Profile: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/client/&lt;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&gt;/ (GET)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6C39-5CCB-735A-D382-32470594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494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D7D2A-96F9-427B-2AC6-A5E54208E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92" y="1744395"/>
            <a:ext cx="8086914" cy="1969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D411D-3D5F-268C-4482-4126F1BE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91" y="4131799"/>
            <a:ext cx="8086913" cy="16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385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Century Gothic</vt:lpstr>
      <vt:lpstr>Segoe WPC</vt:lpstr>
      <vt:lpstr>Times New Roman</vt:lpstr>
      <vt:lpstr>Wingdings 3</vt:lpstr>
      <vt:lpstr>Ion</vt:lpstr>
      <vt:lpstr>Health Information System</vt:lpstr>
      <vt:lpstr>Table of Content</vt:lpstr>
      <vt:lpstr>Problem Statement</vt:lpstr>
      <vt:lpstr>Solution Overview</vt:lpstr>
      <vt:lpstr>Key Features</vt:lpstr>
      <vt:lpstr>System Architecture</vt:lpstr>
      <vt:lpstr>Technologies </vt:lpstr>
      <vt:lpstr>API Endpoints</vt:lpstr>
      <vt:lpstr>Screenshots</vt:lpstr>
      <vt:lpstr>Screenshots</vt:lpstr>
      <vt:lpstr>Dashboard</vt:lpstr>
      <vt:lpstr>Challenges Faced During Development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ouma dorine</dc:creator>
  <cp:lastModifiedBy>ouma dorine</cp:lastModifiedBy>
  <cp:revision>1</cp:revision>
  <dcterms:created xsi:type="dcterms:W3CDTF">2025-04-26T20:19:29Z</dcterms:created>
  <dcterms:modified xsi:type="dcterms:W3CDTF">2025-04-26T22:21:15Z</dcterms:modified>
</cp:coreProperties>
</file>