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1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9" name="OTLSHAPE_T_802f195280724540a83929a93f7665fe_HorizontalConnector1"/>
          <p:cNvCxnSpPr/>
          <p:nvPr>
            <p:custDataLst>
              <p:tags r:id="rId2"/>
            </p:custDataLst>
          </p:nvPr>
        </p:nvCxnSpPr>
        <p:spPr>
          <a:xfrm>
            <a:off x="1303404" y="3390012"/>
            <a:ext cx="199562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8" name="OTLSHAPE_T_4e54afc7df3f44c1abd8188fea54232e_HorizontalConnector1"/>
          <p:cNvCxnSpPr/>
          <p:nvPr>
            <p:custDataLst>
              <p:tags r:id="rId3"/>
            </p:custDataLst>
          </p:nvPr>
        </p:nvCxnSpPr>
        <p:spPr>
          <a:xfrm>
            <a:off x="2852550" y="3123312"/>
            <a:ext cx="4464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7" name="OTLSHAPE_T_6a1fa0645880452988fce37905ac7f1b_HorizontalConnector1"/>
          <p:cNvCxnSpPr/>
          <p:nvPr>
            <p:custDataLst>
              <p:tags r:id="rId4"/>
            </p:custDataLst>
          </p:nvPr>
        </p:nvCxnSpPr>
        <p:spPr>
          <a:xfrm>
            <a:off x="1631191" y="2856612"/>
            <a:ext cx="691937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6" name="OTLSHAPE_T_3da61298c3aa42509b918699552fc0a8_HorizontalConnector1"/>
          <p:cNvCxnSpPr/>
          <p:nvPr>
            <p:custDataLst>
              <p:tags r:id="rId5"/>
            </p:custDataLst>
          </p:nvPr>
        </p:nvCxnSpPr>
        <p:spPr>
          <a:xfrm>
            <a:off x="3492545" y="2589912"/>
            <a:ext cx="40077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5" name="OTLSHAPE_T_73a753fc3eb04cce8a74f5f2ee475fdf_HorizontalConnector1"/>
          <p:cNvCxnSpPr/>
          <p:nvPr>
            <p:custDataLst>
              <p:tags r:id="rId6"/>
            </p:custDataLst>
          </p:nvPr>
        </p:nvCxnSpPr>
        <p:spPr>
          <a:xfrm>
            <a:off x="2684826" y="2323212"/>
            <a:ext cx="271482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4" name="OTLSHAPE_T_3d5524b220ea4232b2aca4dceb1fd24f_HorizontalConnector1"/>
          <p:cNvCxnSpPr/>
          <p:nvPr>
            <p:custDataLst>
              <p:tags r:id="rId7"/>
            </p:custDataLst>
          </p:nvPr>
        </p:nvCxnSpPr>
        <p:spPr>
          <a:xfrm>
            <a:off x="3324482" y="2056512"/>
            <a:ext cx="6747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3" name="OTLSHAPE_T_87ee498b9b024e72a9fd4bf0b93a907e_HorizontalConnector1"/>
          <p:cNvCxnSpPr/>
          <p:nvPr>
            <p:custDataLst>
              <p:tags r:id="rId8"/>
            </p:custDataLst>
          </p:nvPr>
        </p:nvCxnSpPr>
        <p:spPr>
          <a:xfrm>
            <a:off x="3407922" y="1720893"/>
            <a:ext cx="24121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2" name="OTLSHAPE_T_7f025863b5434f9ca6f083d56cac4820_HorizontalConnector1"/>
          <p:cNvCxnSpPr/>
          <p:nvPr>
            <p:custDataLst>
              <p:tags r:id="rId9"/>
            </p:custDataLst>
          </p:nvPr>
        </p:nvCxnSpPr>
        <p:spPr>
          <a:xfrm>
            <a:off x="2487595" y="1316356"/>
            <a:ext cx="4613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1" name="OTLSHAPE_T_0c43ef4a38ab46e5bbc576f52f3f63fc_HorizontalConnector1"/>
          <p:cNvCxnSpPr/>
          <p:nvPr>
            <p:custDataLst>
              <p:tags r:id="rId10"/>
            </p:custDataLst>
          </p:nvPr>
        </p:nvCxnSpPr>
        <p:spPr>
          <a:xfrm>
            <a:off x="2022351" y="980737"/>
            <a:ext cx="92657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0" name="OTLSHAPE_T_5a184d61f5e2438db63ae5802af9b305_HorizontalConnector1"/>
          <p:cNvCxnSpPr/>
          <p:nvPr>
            <p:custDataLst>
              <p:tags r:id="rId11"/>
            </p:custDataLst>
          </p:nvPr>
        </p:nvCxnSpPr>
        <p:spPr>
          <a:xfrm>
            <a:off x="2202606" y="645119"/>
            <a:ext cx="39622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9" name="OTLSHAPE_M_59b5ac8298c14cca9e65190bf60d5d05_Connector1"/>
          <p:cNvCxnSpPr/>
          <p:nvPr>
            <p:custDataLst>
              <p:tags r:id="rId12"/>
            </p:custDataLst>
          </p:nvPr>
        </p:nvCxnSpPr>
        <p:spPr>
          <a:xfrm>
            <a:off x="11162164" y="4571825"/>
            <a:ext cx="0" cy="527431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6" name="OTLSHAPE_M_00470d43926c46999c448caa7aaaa387_Connector2"/>
          <p:cNvCxnSpPr/>
          <p:nvPr>
            <p:custDataLst>
              <p:tags r:id="rId13"/>
            </p:custDataLst>
          </p:nvPr>
        </p:nvCxnSpPr>
        <p:spPr>
          <a:xfrm>
            <a:off x="10812062" y="3998956"/>
            <a:ext cx="0" cy="12700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4" name="OTLSHAPE_M_cd4dcbed7b464577a9222fc30ac8731a_Connector3"/>
          <p:cNvCxnSpPr/>
          <p:nvPr>
            <p:custDataLst>
              <p:tags r:id="rId14"/>
            </p:custDataLst>
          </p:nvPr>
        </p:nvCxnSpPr>
        <p:spPr>
          <a:xfrm>
            <a:off x="10461960" y="4883356"/>
            <a:ext cx="0" cy="215900"/>
          </a:xfrm>
          <a:prstGeom prst="line">
            <a:avLst/>
          </a:prstGeom>
          <a:ln w="9525" cap="flat" cmpd="sng" algn="ctr">
            <a:solidFill>
              <a:srgbClr val="B20E1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3" name="OTLSHAPE_M_cd4dcbed7b464577a9222fc30ac8731a_Connector2"/>
          <p:cNvCxnSpPr/>
          <p:nvPr>
            <p:custDataLst>
              <p:tags r:id="rId15"/>
            </p:custDataLst>
          </p:nvPr>
        </p:nvCxnSpPr>
        <p:spPr>
          <a:xfrm>
            <a:off x="10461960" y="4715631"/>
            <a:ext cx="0" cy="12700"/>
          </a:xfrm>
          <a:prstGeom prst="line">
            <a:avLst/>
          </a:prstGeom>
          <a:ln w="9525" cap="flat" cmpd="sng" algn="ctr">
            <a:solidFill>
              <a:srgbClr val="B20E1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2" name="OTLSHAPE_M_cd4dcbed7b464577a9222fc30ac8731a_Connector1"/>
          <p:cNvCxnSpPr/>
          <p:nvPr>
            <p:custDataLst>
              <p:tags r:id="rId16"/>
            </p:custDataLst>
          </p:nvPr>
        </p:nvCxnSpPr>
        <p:spPr>
          <a:xfrm>
            <a:off x="10461960" y="3940409"/>
            <a:ext cx="0" cy="604704"/>
          </a:xfrm>
          <a:prstGeom prst="line">
            <a:avLst/>
          </a:prstGeom>
          <a:ln w="9525" cap="flat" cmpd="sng" algn="ctr">
            <a:solidFill>
              <a:srgbClr val="B20E1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1" name="OTLSHAPE_M_7422daa0d79444b0a18adc67f5a78127_Connector1"/>
          <p:cNvCxnSpPr/>
          <p:nvPr>
            <p:custDataLst>
              <p:tags r:id="rId17"/>
            </p:custDataLst>
          </p:nvPr>
        </p:nvCxnSpPr>
        <p:spPr>
          <a:xfrm>
            <a:off x="10111857" y="4657084"/>
            <a:ext cx="0" cy="442172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0" name="OTLSHAPE_M_556421c2839147c881c002b318477fa7_Connector3"/>
          <p:cNvCxnSpPr/>
          <p:nvPr>
            <p:custDataLst>
              <p:tags r:id="rId18"/>
            </p:custDataLst>
          </p:nvPr>
        </p:nvCxnSpPr>
        <p:spPr>
          <a:xfrm>
            <a:off x="9411653" y="4883356"/>
            <a:ext cx="0" cy="215900"/>
          </a:xfrm>
          <a:prstGeom prst="line">
            <a:avLst/>
          </a:prstGeom>
          <a:ln w="9525" cap="flat" cmpd="sng" algn="ctr">
            <a:solidFill>
              <a:srgbClr val="F1313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9" name="OTLSHAPE_M_556421c2839147c881c002b318477fa7_Connector2"/>
          <p:cNvCxnSpPr/>
          <p:nvPr>
            <p:custDataLst>
              <p:tags r:id="rId19"/>
            </p:custDataLst>
          </p:nvPr>
        </p:nvCxnSpPr>
        <p:spPr>
          <a:xfrm>
            <a:off x="9411653" y="4715631"/>
            <a:ext cx="0" cy="12700"/>
          </a:xfrm>
          <a:prstGeom prst="line">
            <a:avLst/>
          </a:prstGeom>
          <a:ln w="9525" cap="flat" cmpd="sng" algn="ctr">
            <a:solidFill>
              <a:srgbClr val="F1313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8" name="OTLSHAPE_M_556421c2839147c881c002b318477fa7_Connector1"/>
          <p:cNvCxnSpPr/>
          <p:nvPr>
            <p:custDataLst>
              <p:tags r:id="rId20"/>
            </p:custDataLst>
          </p:nvPr>
        </p:nvCxnSpPr>
        <p:spPr>
          <a:xfrm>
            <a:off x="9411653" y="4204541"/>
            <a:ext cx="0" cy="340572"/>
          </a:xfrm>
          <a:prstGeom prst="line">
            <a:avLst/>
          </a:prstGeom>
          <a:ln w="9525" cap="flat" cmpd="sng" algn="ctr">
            <a:solidFill>
              <a:srgbClr val="F1313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7" name="OTLSHAPE_M_2440c09c84e24fe99ee5a72eabd39264_Connector1"/>
          <p:cNvCxnSpPr/>
          <p:nvPr>
            <p:custDataLst>
              <p:tags r:id="rId21"/>
            </p:custDataLst>
          </p:nvPr>
        </p:nvCxnSpPr>
        <p:spPr>
          <a:xfrm>
            <a:off x="8711447" y="4657084"/>
            <a:ext cx="0" cy="44217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6" name="OTLSHAPE_M_cc2797c15af84e16ab64ce0b80351748_Connector1"/>
          <p:cNvCxnSpPr/>
          <p:nvPr>
            <p:custDataLst>
              <p:tags r:id="rId22"/>
            </p:custDataLst>
          </p:nvPr>
        </p:nvCxnSpPr>
        <p:spPr>
          <a:xfrm>
            <a:off x="5210423" y="4657084"/>
            <a:ext cx="0" cy="442172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5" name="OTLSHAPE_M_8cc1ba62bc92479399f399f1daac8d07_Connector1"/>
          <p:cNvCxnSpPr/>
          <p:nvPr>
            <p:custDataLst>
              <p:tags r:id="rId23"/>
            </p:custDataLst>
          </p:nvPr>
        </p:nvCxnSpPr>
        <p:spPr>
          <a:xfrm>
            <a:off x="3810014" y="4657084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4" name="OTLSHAPE_M_2b147c48339f434892a5ef1836ea3597_Connector1"/>
          <p:cNvCxnSpPr/>
          <p:nvPr>
            <p:custDataLst>
              <p:tags r:id="rId24"/>
            </p:custDataLst>
          </p:nvPr>
        </p:nvCxnSpPr>
        <p:spPr>
          <a:xfrm>
            <a:off x="1009194" y="4657084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" name="OTLSHAPE_TB_00000000000000000000000000000000_LeftEndCaps"/>
          <p:cNvSpPr txBox="1"/>
          <p:nvPr>
            <p:custDataLst>
              <p:tags r:id="rId25"/>
            </p:custDataLst>
          </p:nvPr>
        </p:nvSpPr>
        <p:spPr>
          <a:xfrm>
            <a:off x="62276" y="5150225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 smtClean="0">
                <a:solidFill>
                  <a:srgbClr val="C0504D"/>
                </a:solidFill>
                <a:latin typeface="Calibri"/>
              </a:rPr>
              <a:t>2016</a:t>
            </a:r>
            <a:endParaRPr lang="pt-PT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460" name="OTLSHAPE_TB_00000000000000000000000000000000_RightEndCaps"/>
          <p:cNvSpPr txBox="1"/>
          <p:nvPr>
            <p:custDataLst>
              <p:tags r:id="rId26"/>
            </p:custDataLst>
          </p:nvPr>
        </p:nvSpPr>
        <p:spPr>
          <a:xfrm>
            <a:off x="11282810" y="5150225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 smtClean="0">
                <a:solidFill>
                  <a:srgbClr val="C0504D"/>
                </a:solidFill>
                <a:latin typeface="Calibri"/>
              </a:rPr>
              <a:t>2016</a:t>
            </a:r>
            <a:endParaRPr lang="pt-PT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461" name="OTLSHAPE_TB_00000000000000000000000000000000_ScaleContainer"/>
          <p:cNvSpPr/>
          <p:nvPr>
            <p:custDataLst>
              <p:tags r:id="rId27"/>
            </p:custDataLst>
          </p:nvPr>
        </p:nvSpPr>
        <p:spPr>
          <a:xfrm>
            <a:off x="652741" y="5099256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62" name="OTLSHAPE_TB_00000000000000000000000000000000_ElapsedTime"/>
          <p:cNvSpPr/>
          <p:nvPr>
            <p:custDataLst>
              <p:tags r:id="rId28"/>
            </p:custDataLst>
          </p:nvPr>
        </p:nvSpPr>
        <p:spPr>
          <a:xfrm>
            <a:off x="652741" y="5404056"/>
            <a:ext cx="1574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63" name="OTLSHAPE_TB_00000000000000000000000000000000_TodayMarkerShape"/>
          <p:cNvSpPr/>
          <p:nvPr>
            <p:custDataLst>
              <p:tags r:id="rId29"/>
            </p:custDataLst>
          </p:nvPr>
        </p:nvSpPr>
        <p:spPr>
          <a:xfrm>
            <a:off x="2167266" y="5480256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64" name="OTLSHAPE_TB_00000000000000000000000000000000_TodayMarkerText"/>
          <p:cNvSpPr txBox="1"/>
          <p:nvPr>
            <p:custDataLst>
              <p:tags r:id="rId30"/>
            </p:custDataLst>
          </p:nvPr>
        </p:nvSpPr>
        <p:spPr>
          <a:xfrm>
            <a:off x="2041566" y="5607256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sz="1200" spc="-12" smtClean="0">
                <a:solidFill>
                  <a:schemeClr val="dk1"/>
                </a:solidFill>
                <a:latin typeface="Calibri"/>
              </a:rPr>
              <a:t>Today</a:t>
            </a:r>
            <a:endParaRPr lang="pt-PT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5" name="OTLSHAPE_TB_00000000000000000000000000000000_TimescaleInterval1"/>
          <p:cNvSpPr txBox="1"/>
          <p:nvPr>
            <p:custDataLst>
              <p:tags r:id="rId31"/>
            </p:custDataLst>
          </p:nvPr>
        </p:nvSpPr>
        <p:spPr>
          <a:xfrm>
            <a:off x="716241" y="5196728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4" smtClean="0">
                <a:solidFill>
                  <a:schemeClr val="lt1"/>
                </a:solidFill>
                <a:latin typeface="Calibri"/>
              </a:rPr>
              <a:t>Day 1</a:t>
            </a:r>
            <a:endParaRPr lang="pt-PT" sz="1200" spc="-14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466" name="OTLSHAPE_TB_00000000000000000000000000000000_Separator1"/>
          <p:cNvCxnSpPr/>
          <p:nvPr>
            <p:custDataLst>
              <p:tags r:id="rId32"/>
            </p:custDataLst>
          </p:nvPr>
        </p:nvCxnSpPr>
        <p:spPr>
          <a:xfrm>
            <a:off x="1703045" y="518815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7" name="OTLSHAPE_TB_00000000000000000000000000000000_TimescaleInterval2"/>
          <p:cNvSpPr txBox="1"/>
          <p:nvPr>
            <p:custDataLst>
              <p:tags r:id="rId33"/>
            </p:custDataLst>
          </p:nvPr>
        </p:nvSpPr>
        <p:spPr>
          <a:xfrm>
            <a:off x="1766549" y="5196728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6" smtClean="0">
                <a:solidFill>
                  <a:schemeClr val="lt1"/>
                </a:solidFill>
                <a:latin typeface="Calibri"/>
              </a:rPr>
              <a:t>4</a:t>
            </a:r>
            <a:endParaRPr lang="pt-PT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468" name="OTLSHAPE_TB_00000000000000000000000000000000_Separator2"/>
          <p:cNvCxnSpPr/>
          <p:nvPr>
            <p:custDataLst>
              <p:tags r:id="rId34"/>
            </p:custDataLst>
          </p:nvPr>
        </p:nvCxnSpPr>
        <p:spPr>
          <a:xfrm>
            <a:off x="2753352" y="518815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9" name="OTLSHAPE_TB_00000000000000000000000000000000_TimescaleInterval3"/>
          <p:cNvSpPr txBox="1"/>
          <p:nvPr>
            <p:custDataLst>
              <p:tags r:id="rId35"/>
            </p:custDataLst>
          </p:nvPr>
        </p:nvSpPr>
        <p:spPr>
          <a:xfrm>
            <a:off x="2816856" y="5196728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6" smtClean="0">
                <a:solidFill>
                  <a:schemeClr val="lt1"/>
                </a:solidFill>
                <a:latin typeface="Calibri"/>
              </a:rPr>
              <a:t>7</a:t>
            </a:r>
            <a:endParaRPr lang="pt-PT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470" name="OTLSHAPE_TB_00000000000000000000000000000000_Separator3"/>
          <p:cNvCxnSpPr/>
          <p:nvPr>
            <p:custDataLst>
              <p:tags r:id="rId36"/>
            </p:custDataLst>
          </p:nvPr>
        </p:nvCxnSpPr>
        <p:spPr>
          <a:xfrm>
            <a:off x="3803659" y="518815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1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3867164" y="519672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6" smtClean="0">
                <a:solidFill>
                  <a:schemeClr val="lt1"/>
                </a:solidFill>
                <a:latin typeface="Calibri"/>
              </a:rPr>
              <a:t>10</a:t>
            </a:r>
            <a:endParaRPr lang="pt-PT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472" name="OTLSHAPE_TB_00000000000000000000000000000000_Separator4"/>
          <p:cNvCxnSpPr/>
          <p:nvPr>
            <p:custDataLst>
              <p:tags r:id="rId38"/>
            </p:custDataLst>
          </p:nvPr>
        </p:nvCxnSpPr>
        <p:spPr>
          <a:xfrm>
            <a:off x="4853966" y="518815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3" name="OTLSHAPE_TB_00000000000000000000000000000000_TimescaleInterval5"/>
          <p:cNvSpPr txBox="1"/>
          <p:nvPr>
            <p:custDataLst>
              <p:tags r:id="rId39"/>
            </p:custDataLst>
          </p:nvPr>
        </p:nvSpPr>
        <p:spPr>
          <a:xfrm>
            <a:off x="4917471" y="519672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6" smtClean="0">
                <a:solidFill>
                  <a:schemeClr val="lt1"/>
                </a:solidFill>
                <a:latin typeface="Calibri"/>
              </a:rPr>
              <a:t>13</a:t>
            </a:r>
            <a:endParaRPr lang="pt-PT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474" name="OTLSHAPE_TB_00000000000000000000000000000000_Separator5"/>
          <p:cNvCxnSpPr/>
          <p:nvPr>
            <p:custDataLst>
              <p:tags r:id="rId40"/>
            </p:custDataLst>
          </p:nvPr>
        </p:nvCxnSpPr>
        <p:spPr>
          <a:xfrm>
            <a:off x="5904274" y="518815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5" name="OTLSHAPE_TB_00000000000000000000000000000000_TimescaleInterval6"/>
          <p:cNvSpPr txBox="1"/>
          <p:nvPr>
            <p:custDataLst>
              <p:tags r:id="rId41"/>
            </p:custDataLst>
          </p:nvPr>
        </p:nvSpPr>
        <p:spPr>
          <a:xfrm>
            <a:off x="5967778" y="519672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6" smtClean="0">
                <a:solidFill>
                  <a:schemeClr val="lt1"/>
                </a:solidFill>
                <a:latin typeface="Calibri"/>
              </a:rPr>
              <a:t>16</a:t>
            </a:r>
            <a:endParaRPr lang="pt-PT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476" name="OTLSHAPE_TB_00000000000000000000000000000000_Separator6"/>
          <p:cNvCxnSpPr/>
          <p:nvPr>
            <p:custDataLst>
              <p:tags r:id="rId42"/>
            </p:custDataLst>
          </p:nvPr>
        </p:nvCxnSpPr>
        <p:spPr>
          <a:xfrm>
            <a:off x="6954582" y="518815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7" name="OTLSHAPE_TB_00000000000000000000000000000000_TimescaleInterval7"/>
          <p:cNvSpPr txBox="1"/>
          <p:nvPr>
            <p:custDataLst>
              <p:tags r:id="rId43"/>
            </p:custDataLst>
          </p:nvPr>
        </p:nvSpPr>
        <p:spPr>
          <a:xfrm>
            <a:off x="7018086" y="519672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6" smtClean="0">
                <a:solidFill>
                  <a:schemeClr val="lt1"/>
                </a:solidFill>
                <a:latin typeface="Calibri"/>
              </a:rPr>
              <a:t>19</a:t>
            </a:r>
            <a:endParaRPr lang="pt-PT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478" name="OTLSHAPE_TB_00000000000000000000000000000000_Separator7"/>
          <p:cNvCxnSpPr/>
          <p:nvPr>
            <p:custDataLst>
              <p:tags r:id="rId44"/>
            </p:custDataLst>
          </p:nvPr>
        </p:nvCxnSpPr>
        <p:spPr>
          <a:xfrm>
            <a:off x="8004889" y="518815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TLSHAPE_TB_00000000000000000000000000000000_TimescaleInterval8"/>
          <p:cNvSpPr txBox="1"/>
          <p:nvPr>
            <p:custDataLst>
              <p:tags r:id="rId45"/>
            </p:custDataLst>
          </p:nvPr>
        </p:nvSpPr>
        <p:spPr>
          <a:xfrm>
            <a:off x="8068393" y="519672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6" smtClean="0">
                <a:solidFill>
                  <a:schemeClr val="lt1"/>
                </a:solidFill>
                <a:latin typeface="Calibri"/>
              </a:rPr>
              <a:t>22</a:t>
            </a:r>
            <a:endParaRPr lang="pt-PT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480" name="OTLSHAPE_TB_00000000000000000000000000000000_Separator8"/>
          <p:cNvCxnSpPr/>
          <p:nvPr>
            <p:custDataLst>
              <p:tags r:id="rId46"/>
            </p:custDataLst>
          </p:nvPr>
        </p:nvCxnSpPr>
        <p:spPr>
          <a:xfrm>
            <a:off x="9055196" y="518815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1" name="OTLSHAPE_TB_00000000000000000000000000000000_TimescaleInterval9"/>
          <p:cNvSpPr txBox="1"/>
          <p:nvPr>
            <p:custDataLst>
              <p:tags r:id="rId47"/>
            </p:custDataLst>
          </p:nvPr>
        </p:nvSpPr>
        <p:spPr>
          <a:xfrm>
            <a:off x="9118700" y="519672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6" smtClean="0">
                <a:solidFill>
                  <a:schemeClr val="lt1"/>
                </a:solidFill>
                <a:latin typeface="Calibri"/>
              </a:rPr>
              <a:t>25</a:t>
            </a:r>
            <a:endParaRPr lang="pt-PT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482" name="OTLSHAPE_TB_00000000000000000000000000000000_Separator9"/>
          <p:cNvCxnSpPr/>
          <p:nvPr>
            <p:custDataLst>
              <p:tags r:id="rId48"/>
            </p:custDataLst>
          </p:nvPr>
        </p:nvCxnSpPr>
        <p:spPr>
          <a:xfrm>
            <a:off x="10105503" y="518815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3" name="OTLSHAPE_TB_00000000000000000000000000000000_TimescaleInterval10"/>
          <p:cNvSpPr txBox="1"/>
          <p:nvPr>
            <p:custDataLst>
              <p:tags r:id="rId49"/>
            </p:custDataLst>
          </p:nvPr>
        </p:nvSpPr>
        <p:spPr>
          <a:xfrm>
            <a:off x="10169007" y="519672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6" smtClean="0">
                <a:solidFill>
                  <a:schemeClr val="lt1"/>
                </a:solidFill>
                <a:latin typeface="Calibri"/>
              </a:rPr>
              <a:t>28</a:t>
            </a:r>
            <a:endParaRPr lang="pt-PT" sz="1200" spc="-2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10" name="OTLSHAPE_M_2b147c48339f434892a5ef1836ea3597_Title"/>
          <p:cNvSpPr txBox="1"/>
          <p:nvPr>
            <p:custDataLst>
              <p:tags r:id="rId50"/>
            </p:custDataLst>
          </p:nvPr>
        </p:nvSpPr>
        <p:spPr>
          <a:xfrm>
            <a:off x="1231444" y="4545113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 smtClean="0">
                <a:solidFill>
                  <a:schemeClr val="dk1"/>
                </a:solidFill>
                <a:latin typeface="Calibri"/>
              </a:rPr>
              <a:t>Project course deadlines:</a:t>
            </a:r>
            <a:endParaRPr lang="pt-PT" sz="1100" b="1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1" name="OTLSHAPE_M_2b147c48339f434892a5ef1836ea3597_Date"/>
          <p:cNvSpPr txBox="1"/>
          <p:nvPr>
            <p:custDataLst>
              <p:tags r:id="rId51"/>
            </p:custDataLst>
          </p:nvPr>
        </p:nvSpPr>
        <p:spPr>
          <a:xfrm>
            <a:off x="1231444" y="472833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2/18/2016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12" name="OTLSHAPE_M_2b147c48339f434892a5ef1836ea3597_Shape"/>
          <p:cNvSpPr/>
          <p:nvPr>
            <p:custDataLst>
              <p:tags r:id="rId52"/>
            </p:custDataLst>
          </p:nvPr>
        </p:nvSpPr>
        <p:spPr>
          <a:xfrm rot="16200000">
            <a:off x="1034594" y="4657084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13" name="OTLSHAPE_M_8cc1ba62bc92479399f399f1daac8d07_Title"/>
          <p:cNvSpPr txBox="1"/>
          <p:nvPr>
            <p:custDataLst>
              <p:tags r:id="rId53"/>
            </p:custDataLst>
          </p:nvPr>
        </p:nvSpPr>
        <p:spPr>
          <a:xfrm>
            <a:off x="4032264" y="4545113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12" smtClean="0">
                <a:solidFill>
                  <a:schemeClr val="dk1"/>
                </a:solidFill>
                <a:latin typeface="Calibri"/>
              </a:rPr>
              <a:t>Task: 1, 2, 3</a:t>
            </a:r>
            <a:endParaRPr lang="pt-PT" sz="1100" b="1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4" name="OTLSHAPE_M_8cc1ba62bc92479399f399f1daac8d07_Date"/>
          <p:cNvSpPr txBox="1"/>
          <p:nvPr>
            <p:custDataLst>
              <p:tags r:id="rId54"/>
            </p:custDataLst>
          </p:nvPr>
        </p:nvSpPr>
        <p:spPr>
          <a:xfrm>
            <a:off x="4032264" y="472833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2/26/2016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15" name="OTLSHAPE_M_8cc1ba62bc92479399f399f1daac8d07_Shape"/>
          <p:cNvSpPr/>
          <p:nvPr>
            <p:custDataLst>
              <p:tags r:id="rId55"/>
            </p:custDataLst>
          </p:nvPr>
        </p:nvSpPr>
        <p:spPr>
          <a:xfrm rot="16200000">
            <a:off x="3835414" y="4657084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16" name="OTLSHAPE_M_cc2797c15af84e16ab64ce0b80351748_Title"/>
          <p:cNvSpPr txBox="1"/>
          <p:nvPr>
            <p:custDataLst>
              <p:tags r:id="rId56"/>
            </p:custDataLst>
          </p:nvPr>
        </p:nvSpPr>
        <p:spPr>
          <a:xfrm>
            <a:off x="5432673" y="4545113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14" smtClean="0">
                <a:solidFill>
                  <a:schemeClr val="dk1"/>
                </a:solidFill>
                <a:latin typeface="Calibri"/>
              </a:rPr>
              <a:t>Task: 4, 5</a:t>
            </a:r>
            <a:endParaRPr lang="pt-PT" sz="1100" b="1" spc="-1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7" name="OTLSHAPE_M_cc2797c15af84e16ab64ce0b80351748_Date"/>
          <p:cNvSpPr txBox="1"/>
          <p:nvPr>
            <p:custDataLst>
              <p:tags r:id="rId57"/>
            </p:custDataLst>
          </p:nvPr>
        </p:nvSpPr>
        <p:spPr>
          <a:xfrm>
            <a:off x="5432673" y="472833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3/1/2016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18" name="OTLSHAPE_M_cc2797c15af84e16ab64ce0b80351748_Shape"/>
          <p:cNvSpPr/>
          <p:nvPr>
            <p:custDataLst>
              <p:tags r:id="rId58"/>
            </p:custDataLst>
          </p:nvPr>
        </p:nvSpPr>
        <p:spPr>
          <a:xfrm rot="16200000">
            <a:off x="5235823" y="4657084"/>
            <a:ext cx="165100" cy="1651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19" name="OTLSHAPE_M_2440c09c84e24fe99ee5a72eabd39264_Title"/>
          <p:cNvSpPr txBox="1"/>
          <p:nvPr>
            <p:custDataLst>
              <p:tags r:id="rId59"/>
            </p:custDataLst>
          </p:nvPr>
        </p:nvSpPr>
        <p:spPr>
          <a:xfrm>
            <a:off x="8933697" y="4545113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14" smtClean="0">
                <a:solidFill>
                  <a:schemeClr val="dk1"/>
                </a:solidFill>
                <a:latin typeface="Calibri"/>
              </a:rPr>
              <a:t>Task: 6, 7</a:t>
            </a:r>
            <a:endParaRPr lang="pt-PT" sz="1100" b="1" spc="-1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0" name="OTLSHAPE_M_2440c09c84e24fe99ee5a72eabd39264_Date"/>
          <p:cNvSpPr txBox="1"/>
          <p:nvPr>
            <p:custDataLst>
              <p:tags r:id="rId60"/>
            </p:custDataLst>
          </p:nvPr>
        </p:nvSpPr>
        <p:spPr>
          <a:xfrm>
            <a:off x="8933697" y="472833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3/11/2016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21" name="OTLSHAPE_M_2440c09c84e24fe99ee5a72eabd39264_Shape"/>
          <p:cNvSpPr/>
          <p:nvPr>
            <p:custDataLst>
              <p:tags r:id="rId61"/>
            </p:custDataLst>
          </p:nvPr>
        </p:nvSpPr>
        <p:spPr>
          <a:xfrm rot="16200000">
            <a:off x="8736847" y="4657084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22" name="OTLSHAPE_M_556421c2839147c881c002b318477fa7_Title"/>
          <p:cNvSpPr txBox="1"/>
          <p:nvPr>
            <p:custDataLst>
              <p:tags r:id="rId62"/>
            </p:custDataLst>
          </p:nvPr>
        </p:nvSpPr>
        <p:spPr>
          <a:xfrm>
            <a:off x="9633903" y="4092569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18" smtClean="0">
                <a:solidFill>
                  <a:schemeClr val="dk1"/>
                </a:solidFill>
                <a:latin typeface="Calibri"/>
              </a:rPr>
              <a:t>Task: 8</a:t>
            </a:r>
            <a:endParaRPr lang="pt-PT" sz="1100" b="1" spc="-1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3" name="OTLSHAPE_M_556421c2839147c881c002b318477fa7_Date"/>
          <p:cNvSpPr txBox="1"/>
          <p:nvPr>
            <p:custDataLst>
              <p:tags r:id="rId63"/>
            </p:custDataLst>
          </p:nvPr>
        </p:nvSpPr>
        <p:spPr>
          <a:xfrm>
            <a:off x="9633903" y="427578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3/13/2016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24" name="OTLSHAPE_M_556421c2839147c881c002b318477fa7_Shape"/>
          <p:cNvSpPr/>
          <p:nvPr>
            <p:custDataLst>
              <p:tags r:id="rId64"/>
            </p:custDataLst>
          </p:nvPr>
        </p:nvSpPr>
        <p:spPr>
          <a:xfrm rot="16200000">
            <a:off x="9437053" y="4204541"/>
            <a:ext cx="165100" cy="165100"/>
          </a:xfrm>
          <a:prstGeom prst="flowChartMerge">
            <a:avLst/>
          </a:prstGeom>
          <a:solidFill>
            <a:srgbClr val="F1313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25" name="OTLSHAPE_M_7422daa0d79444b0a18adc67f5a78127_Title"/>
          <p:cNvSpPr txBox="1"/>
          <p:nvPr>
            <p:custDataLst>
              <p:tags r:id="rId65"/>
            </p:custDataLst>
          </p:nvPr>
        </p:nvSpPr>
        <p:spPr>
          <a:xfrm>
            <a:off x="10334107" y="4545113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14" smtClean="0">
                <a:solidFill>
                  <a:schemeClr val="dk1"/>
                </a:solidFill>
                <a:latin typeface="Calibri"/>
              </a:rPr>
              <a:t>Review</a:t>
            </a:r>
            <a:endParaRPr lang="pt-PT" sz="1100" b="1" spc="-1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6" name="OTLSHAPE_M_7422daa0d79444b0a18adc67f5a78127_Date"/>
          <p:cNvSpPr txBox="1"/>
          <p:nvPr>
            <p:custDataLst>
              <p:tags r:id="rId66"/>
            </p:custDataLst>
          </p:nvPr>
        </p:nvSpPr>
        <p:spPr>
          <a:xfrm>
            <a:off x="10334107" y="472833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3/15/2016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27" name="OTLSHAPE_M_7422daa0d79444b0a18adc67f5a78127_Shape"/>
          <p:cNvSpPr/>
          <p:nvPr>
            <p:custDataLst>
              <p:tags r:id="rId67"/>
            </p:custDataLst>
          </p:nvPr>
        </p:nvSpPr>
        <p:spPr>
          <a:xfrm rot="16200000">
            <a:off x="10137257" y="4657084"/>
            <a:ext cx="165100" cy="165100"/>
          </a:xfrm>
          <a:prstGeom prst="flowChartMerg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28" name="OTLSHAPE_M_cd4dcbed7b464577a9222fc30ac8731a_Title"/>
          <p:cNvSpPr txBox="1"/>
          <p:nvPr>
            <p:custDataLst>
              <p:tags r:id="rId68"/>
            </p:custDataLst>
          </p:nvPr>
        </p:nvSpPr>
        <p:spPr>
          <a:xfrm>
            <a:off x="10684210" y="3828437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 smtClean="0">
                <a:solidFill>
                  <a:schemeClr val="dk1"/>
                </a:solidFill>
                <a:latin typeface="Calibri"/>
              </a:rPr>
              <a:t>Project deadline</a:t>
            </a:r>
            <a:endParaRPr lang="pt-PT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9" name="OTLSHAPE_M_cd4dcbed7b464577a9222fc30ac8731a_Date"/>
          <p:cNvSpPr txBox="1"/>
          <p:nvPr>
            <p:custDataLst>
              <p:tags r:id="rId69"/>
            </p:custDataLst>
          </p:nvPr>
        </p:nvSpPr>
        <p:spPr>
          <a:xfrm>
            <a:off x="10684210" y="401165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3/16/2016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30" name="OTLSHAPE_M_cd4dcbed7b464577a9222fc30ac8731a_Shape"/>
          <p:cNvSpPr/>
          <p:nvPr>
            <p:custDataLst>
              <p:tags r:id="rId70"/>
            </p:custDataLst>
          </p:nvPr>
        </p:nvSpPr>
        <p:spPr>
          <a:xfrm rot="16200000">
            <a:off x="10487360" y="3940409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31" name="OTLSHAPE_M_00470d43926c46999c448caa7aaaa387_Title"/>
          <p:cNvSpPr txBox="1"/>
          <p:nvPr>
            <p:custDataLst>
              <p:tags r:id="rId71"/>
            </p:custDataLst>
          </p:nvPr>
        </p:nvSpPr>
        <p:spPr>
          <a:xfrm>
            <a:off x="10963610" y="4108910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10" dirty="0" smtClean="0">
                <a:solidFill>
                  <a:schemeClr val="dk1"/>
                </a:solidFill>
                <a:latin typeface="Calibri"/>
              </a:rPr>
              <a:t>Report</a:t>
            </a:r>
            <a:endParaRPr lang="pt-PT" sz="1100" b="1" spc="-10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32" name="OTLSHAPE_M_00470d43926c46999c448caa7aaaa387_Date"/>
          <p:cNvSpPr txBox="1"/>
          <p:nvPr>
            <p:custDataLst>
              <p:tags r:id="rId72"/>
            </p:custDataLst>
          </p:nvPr>
        </p:nvSpPr>
        <p:spPr>
          <a:xfrm>
            <a:off x="10963610" y="429212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3/17/2016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33" name="OTLSHAPE_M_00470d43926c46999c448caa7aaaa387_Shape"/>
          <p:cNvSpPr/>
          <p:nvPr>
            <p:custDataLst>
              <p:tags r:id="rId73"/>
            </p:custDataLst>
          </p:nvPr>
        </p:nvSpPr>
        <p:spPr>
          <a:xfrm rot="16200000">
            <a:off x="10766760" y="4220882"/>
            <a:ext cx="165100" cy="165100"/>
          </a:xfrm>
          <a:prstGeom prst="flowChartMerg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34" name="OTLSHAPE_M_59b5ac8298c14cca9e65190bf60d5d05_Title"/>
          <p:cNvSpPr txBox="1"/>
          <p:nvPr>
            <p:custDataLst>
              <p:tags r:id="rId74"/>
            </p:custDataLst>
          </p:nvPr>
        </p:nvSpPr>
        <p:spPr>
          <a:xfrm>
            <a:off x="11384414" y="4374594"/>
            <a:ext cx="508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pt-PT" sz="1100" b="1" spc="-6" smtClean="0">
                <a:solidFill>
                  <a:schemeClr val="dk1"/>
                </a:solidFill>
                <a:latin typeface="Calibri"/>
              </a:rPr>
              <a:t>Final deadline</a:t>
            </a:r>
            <a:endParaRPr lang="pt-PT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35" name="OTLSHAPE_M_59b5ac8298c14cca9e65190bf60d5d05_Date"/>
          <p:cNvSpPr txBox="1"/>
          <p:nvPr>
            <p:custDataLst>
              <p:tags r:id="rId75"/>
            </p:custDataLst>
          </p:nvPr>
        </p:nvSpPr>
        <p:spPr>
          <a:xfrm>
            <a:off x="11384414" y="472833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3/18/2016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36" name="OTLSHAPE_M_59b5ac8298c14cca9e65190bf60d5d05_Shape"/>
          <p:cNvSpPr/>
          <p:nvPr>
            <p:custDataLst>
              <p:tags r:id="rId76"/>
            </p:custDataLst>
          </p:nvPr>
        </p:nvSpPr>
        <p:spPr>
          <a:xfrm rot="16200000">
            <a:off x="11187564" y="4571825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37" name="OTLSHAPE_T_5a184d61f5e2438db63ae5802af9b305_Shape"/>
          <p:cNvSpPr/>
          <p:nvPr>
            <p:custDataLst>
              <p:tags r:id="rId77"/>
            </p:custDataLst>
          </p:nvPr>
        </p:nvSpPr>
        <p:spPr>
          <a:xfrm>
            <a:off x="2598827" y="543519"/>
            <a:ext cx="355600" cy="203200"/>
          </a:xfrm>
          <a:prstGeom prst="rect">
            <a:avLst/>
          </a:prstGeom>
          <a:solidFill>
            <a:srgbClr val="FFA1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38" name="OTLSHAPE_T_5a184d61f5e2438db63ae5802af9b305_ShapePercentage" hidden="1"/>
          <p:cNvSpPr/>
          <p:nvPr>
            <p:custDataLst>
              <p:tags r:id="rId78"/>
            </p:custDataLst>
          </p:nvPr>
        </p:nvSpPr>
        <p:spPr>
          <a:xfrm>
            <a:off x="2244875" y="-1690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39" name="OTLSHAPE_T_5a184d61f5e2438db63ae5802af9b305_Duration" hidden="1"/>
          <p:cNvSpPr txBox="1"/>
          <p:nvPr>
            <p:custDataLst>
              <p:tags r:id="rId79"/>
            </p:custDataLst>
          </p:nvPr>
        </p:nvSpPr>
        <p:spPr>
          <a:xfrm>
            <a:off x="0" y="-85824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1 day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40" name="OTLSHAPE_T_5a184d61f5e2438db63ae5802af9b305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692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41" name="OTLSHAPE_T_5a184d61f5e2438db63ae5802af9b305_StartDate" hidden="1"/>
          <p:cNvSpPr txBox="1"/>
          <p:nvPr>
            <p:custDataLst>
              <p:tags r:id="rId81"/>
            </p:custDataLst>
          </p:nvPr>
        </p:nvSpPr>
        <p:spPr>
          <a:xfrm>
            <a:off x="0" y="692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42" name="OTLSHAPE_T_5a184d61f5e2438db63ae5802af9b305_EndDate" hidden="1"/>
          <p:cNvSpPr txBox="1"/>
          <p:nvPr>
            <p:custDataLst>
              <p:tags r:id="rId82"/>
            </p:custDataLst>
          </p:nvPr>
        </p:nvSpPr>
        <p:spPr>
          <a:xfrm>
            <a:off x="0" y="692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43" name="OTLSHAPE_T_5a184d61f5e2438db63ae5802af9b305_JoinedDate"/>
          <p:cNvSpPr txBox="1"/>
          <p:nvPr>
            <p:custDataLst>
              <p:tags r:id="rId83"/>
            </p:custDataLst>
          </p:nvPr>
        </p:nvSpPr>
        <p:spPr>
          <a:xfrm>
            <a:off x="2999730" y="5676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2/22/2016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44" name="OTLSHAPE_T_5a184d61f5e2438db63ae5802af9b305_Title"/>
          <p:cNvSpPr txBox="1"/>
          <p:nvPr>
            <p:custDataLst>
              <p:tags r:id="rId84"/>
            </p:custDataLst>
          </p:nvPr>
        </p:nvSpPr>
        <p:spPr>
          <a:xfrm>
            <a:off x="480952" y="474600"/>
            <a:ext cx="1727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/>
              </a:rPr>
              <a:t>Extract the feature from your database</a:t>
            </a:r>
            <a:endParaRPr lang="pt-PT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45" name="OTLSHAPE_T_0c43ef4a38ab46e5bbc576f52f3f63fc_Shape"/>
          <p:cNvSpPr/>
          <p:nvPr>
            <p:custDataLst>
              <p:tags r:id="rId85"/>
            </p:custDataLst>
          </p:nvPr>
        </p:nvSpPr>
        <p:spPr>
          <a:xfrm>
            <a:off x="2948930" y="879137"/>
            <a:ext cx="355600" cy="203200"/>
          </a:xfrm>
          <a:prstGeom prst="rect">
            <a:avLst/>
          </a:prstGeom>
          <a:solidFill>
            <a:srgbClr val="FFD6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46" name="OTLSHAPE_T_0c43ef4a38ab46e5bbc576f52f3f63fc_ShapePercentage" hidden="1"/>
          <p:cNvSpPr/>
          <p:nvPr>
            <p:custDataLst>
              <p:tags r:id="rId86"/>
            </p:custDataLst>
          </p:nvPr>
        </p:nvSpPr>
        <p:spPr>
          <a:xfrm>
            <a:off x="2594978" y="3187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47" name="OTLSHAPE_T_0c43ef4a38ab46e5bbc576f52f3f63fc_Duration" hidden="1"/>
          <p:cNvSpPr txBox="1"/>
          <p:nvPr>
            <p:custDataLst>
              <p:tags r:id="rId87"/>
            </p:custDataLst>
          </p:nvPr>
        </p:nvSpPr>
        <p:spPr>
          <a:xfrm>
            <a:off x="0" y="31871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1 day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48" name="OTLSHAPE_T_0c43ef4a38ab46e5bbc576f52f3f63fc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4737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49" name="OTLSHAPE_T_0c43ef4a38ab46e5bbc576f52f3f63fc_StartDate" hidden="1"/>
          <p:cNvSpPr txBox="1"/>
          <p:nvPr>
            <p:custDataLst>
              <p:tags r:id="rId89"/>
            </p:custDataLst>
          </p:nvPr>
        </p:nvSpPr>
        <p:spPr>
          <a:xfrm>
            <a:off x="0" y="4737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50" name="OTLSHAPE_T_0c43ef4a38ab46e5bbc576f52f3f63fc_EndDate" hidden="1"/>
          <p:cNvSpPr txBox="1"/>
          <p:nvPr>
            <p:custDataLst>
              <p:tags r:id="rId90"/>
            </p:custDataLst>
          </p:nvPr>
        </p:nvSpPr>
        <p:spPr>
          <a:xfrm>
            <a:off x="0" y="4737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51" name="OTLSHAPE_T_0c43ef4a38ab46e5bbc576f52f3f63fc_JoinedDate"/>
          <p:cNvSpPr txBox="1"/>
          <p:nvPr>
            <p:custDataLst>
              <p:tags r:id="rId91"/>
            </p:custDataLst>
          </p:nvPr>
        </p:nvSpPr>
        <p:spPr>
          <a:xfrm>
            <a:off x="3349832" y="90322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smtClean="0">
                <a:solidFill>
                  <a:srgbClr val="1F497E"/>
                </a:solidFill>
                <a:latin typeface="Calibri"/>
              </a:rPr>
              <a:t>2/23/2016</a:t>
            </a:r>
            <a:endParaRPr lang="pt-PT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52" name="OTLSHAPE_T_0c43ef4a38ab46e5bbc576f52f3f63fc_Title"/>
          <p:cNvSpPr txBox="1"/>
          <p:nvPr>
            <p:custDataLst>
              <p:tags r:id="rId92"/>
            </p:custDataLst>
          </p:nvPr>
        </p:nvSpPr>
        <p:spPr>
          <a:xfrm>
            <a:off x="480952" y="895478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 smtClean="0">
                <a:solidFill>
                  <a:schemeClr val="dk1"/>
                </a:solidFill>
                <a:latin typeface="Calibri"/>
              </a:rPr>
              <a:t>Create cross-validated sets</a:t>
            </a:r>
            <a:endParaRPr lang="pt-PT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53" name="OTLSHAPE_T_7f025863b5434f9ca6f083d56cac4820_Shape"/>
          <p:cNvSpPr/>
          <p:nvPr>
            <p:custDataLst>
              <p:tags r:id="rId93"/>
            </p:custDataLst>
          </p:nvPr>
        </p:nvSpPr>
        <p:spPr>
          <a:xfrm>
            <a:off x="2948930" y="1214756"/>
            <a:ext cx="711200" cy="203200"/>
          </a:xfrm>
          <a:prstGeom prst="rect">
            <a:avLst/>
          </a:prstGeom>
          <a:solidFill>
            <a:srgbClr val="FF76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54" name="OTLSHAPE_T_7f025863b5434f9ca6f083d56cac4820_ShapePercentage" hidden="1"/>
          <p:cNvSpPr/>
          <p:nvPr>
            <p:custDataLst>
              <p:tags r:id="rId94"/>
            </p:custDataLst>
          </p:nvPr>
        </p:nvSpPr>
        <p:spPr>
          <a:xfrm>
            <a:off x="2594978" y="65433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55" name="OTLSHAPE_T_7f025863b5434f9ca6f083d56cac4820_Duration" hidden="1"/>
          <p:cNvSpPr txBox="1"/>
          <p:nvPr>
            <p:custDataLst>
              <p:tags r:id="rId95"/>
            </p:custDataLst>
          </p:nvPr>
        </p:nvSpPr>
        <p:spPr>
          <a:xfrm>
            <a:off x="0" y="5854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2 days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56" name="OTLSHAPE_T_7f025863b5434f9ca6f083d56cac4820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740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57" name="OTLSHAPE_T_7f025863b5434f9ca6f083d56cac4820_StartDate" hidden="1"/>
          <p:cNvSpPr txBox="1"/>
          <p:nvPr>
            <p:custDataLst>
              <p:tags r:id="rId97"/>
            </p:custDataLst>
          </p:nvPr>
        </p:nvSpPr>
        <p:spPr>
          <a:xfrm>
            <a:off x="0" y="740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58" name="OTLSHAPE_T_7f025863b5434f9ca6f083d56cac4820_EndDate" hidden="1"/>
          <p:cNvSpPr txBox="1"/>
          <p:nvPr>
            <p:custDataLst>
              <p:tags r:id="rId98"/>
            </p:custDataLst>
          </p:nvPr>
        </p:nvSpPr>
        <p:spPr>
          <a:xfrm>
            <a:off x="0" y="740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59" name="OTLSHAPE_T_7f025863b5434f9ca6f083d56cac4820_JoinedDate"/>
          <p:cNvSpPr txBox="1"/>
          <p:nvPr>
            <p:custDataLst>
              <p:tags r:id="rId99"/>
            </p:custDataLst>
          </p:nvPr>
        </p:nvSpPr>
        <p:spPr>
          <a:xfrm>
            <a:off x="3699935" y="12388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smtClean="0">
                <a:solidFill>
                  <a:srgbClr val="1F497E"/>
                </a:solidFill>
                <a:latin typeface="Calibri"/>
              </a:rPr>
              <a:t>2/23/2016 - 2/24/2016</a:t>
            </a:r>
            <a:endParaRPr lang="pt-PT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60" name="OTLSHAPE_T_7f025863b5434f9ca6f083d56cac4820_Title"/>
          <p:cNvSpPr txBox="1"/>
          <p:nvPr>
            <p:custDataLst>
              <p:tags r:id="rId100"/>
            </p:custDataLst>
          </p:nvPr>
        </p:nvSpPr>
        <p:spPr>
          <a:xfrm>
            <a:off x="480952" y="1145837"/>
            <a:ext cx="2019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pt-PT" sz="1100" b="1" smtClean="0">
                <a:solidFill>
                  <a:schemeClr val="dk1"/>
                </a:solidFill>
                <a:latin typeface="Calibri"/>
              </a:rPr>
              <a:t>Train a SVM using single sequence information</a:t>
            </a:r>
            <a:endParaRPr lang="pt-PT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61" name="OTLSHAPE_T_87ee498b9b024e72a9fd4bf0b93a907e_Shape"/>
          <p:cNvSpPr/>
          <p:nvPr>
            <p:custDataLst>
              <p:tags r:id="rId101"/>
            </p:custDataLst>
          </p:nvPr>
        </p:nvSpPr>
        <p:spPr>
          <a:xfrm>
            <a:off x="3649135" y="1619293"/>
            <a:ext cx="7112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62" name="OTLSHAPE_T_87ee498b9b024e72a9fd4bf0b93a907e_ShapePercentage" hidden="1"/>
          <p:cNvSpPr/>
          <p:nvPr>
            <p:custDataLst>
              <p:tags r:id="rId102"/>
            </p:custDataLst>
          </p:nvPr>
        </p:nvSpPr>
        <p:spPr>
          <a:xfrm>
            <a:off x="3295183" y="105886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63" name="OTLSHAPE_T_87ee498b9b024e72a9fd4bf0b93a907e_Duration" hidden="1"/>
          <p:cNvSpPr txBox="1"/>
          <p:nvPr>
            <p:custDataLst>
              <p:tags r:id="rId103"/>
            </p:custDataLst>
          </p:nvPr>
        </p:nvSpPr>
        <p:spPr>
          <a:xfrm>
            <a:off x="0" y="98995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2 days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64" name="OTLSHAPE_T_87ee498b9b024e72a9fd4bf0b93a907e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1144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65" name="OTLSHAPE_T_87ee498b9b024e72a9fd4bf0b93a907e_StartDate" hidden="1"/>
          <p:cNvSpPr txBox="1"/>
          <p:nvPr>
            <p:custDataLst>
              <p:tags r:id="rId105"/>
            </p:custDataLst>
          </p:nvPr>
        </p:nvSpPr>
        <p:spPr>
          <a:xfrm>
            <a:off x="0" y="1144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66" name="OTLSHAPE_T_87ee498b9b024e72a9fd4bf0b93a907e_EndDate" hidden="1"/>
          <p:cNvSpPr txBox="1"/>
          <p:nvPr>
            <p:custDataLst>
              <p:tags r:id="rId106"/>
            </p:custDataLst>
          </p:nvPr>
        </p:nvSpPr>
        <p:spPr>
          <a:xfrm>
            <a:off x="0" y="1144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67" name="OTLSHAPE_T_87ee498b9b024e72a9fd4bf0b93a907e_JoinedDate"/>
          <p:cNvSpPr txBox="1"/>
          <p:nvPr>
            <p:custDataLst>
              <p:tags r:id="rId107"/>
            </p:custDataLst>
          </p:nvPr>
        </p:nvSpPr>
        <p:spPr>
          <a:xfrm>
            <a:off x="4400140" y="164338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smtClean="0">
                <a:solidFill>
                  <a:srgbClr val="1F497E"/>
                </a:solidFill>
                <a:latin typeface="Calibri"/>
              </a:rPr>
              <a:t>2/25/2016 - 2/26/2016</a:t>
            </a:r>
            <a:endParaRPr lang="pt-PT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68" name="OTLSHAPE_T_87ee498b9b024e72a9fd4bf0b93a907e_Title"/>
          <p:cNvSpPr txBox="1"/>
          <p:nvPr>
            <p:custDataLst>
              <p:tags r:id="rId108"/>
            </p:custDataLst>
          </p:nvPr>
        </p:nvSpPr>
        <p:spPr>
          <a:xfrm>
            <a:off x="480952" y="1550375"/>
            <a:ext cx="2933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/>
              </a:rPr>
              <a:t>Add evolutionary information by running psi-blast and extracting the information</a:t>
            </a:r>
            <a:endParaRPr lang="pt-PT" sz="11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69" name="OTLSHAPE_T_3d5524b220ea4232b2aca4dceb1fd24f_Shape"/>
          <p:cNvSpPr/>
          <p:nvPr>
            <p:custDataLst>
              <p:tags r:id="rId109"/>
            </p:custDataLst>
          </p:nvPr>
        </p:nvSpPr>
        <p:spPr>
          <a:xfrm>
            <a:off x="3999237" y="1954912"/>
            <a:ext cx="14097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70" name="OTLSHAPE_T_3d5524b220ea4232b2aca4dceb1fd24f_ShapePercentage" hidden="1"/>
          <p:cNvSpPr/>
          <p:nvPr>
            <p:custDataLst>
              <p:tags r:id="rId110"/>
            </p:custDataLst>
          </p:nvPr>
        </p:nvSpPr>
        <p:spPr>
          <a:xfrm>
            <a:off x="3645285" y="13944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71" name="OTLSHAPE_T_3d5524b220ea4232b2aca4dceb1fd24f_Duration" hidden="1"/>
          <p:cNvSpPr txBox="1"/>
          <p:nvPr>
            <p:custDataLst>
              <p:tags r:id="rId111"/>
            </p:custDataLst>
          </p:nvPr>
        </p:nvSpPr>
        <p:spPr>
          <a:xfrm>
            <a:off x="0" y="13944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4 days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72" name="OTLSHAPE_T_3d5524b220ea4232b2aca4dceb1fd24f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15495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73" name="OTLSHAPE_T_3d5524b220ea4232b2aca4dceb1fd24f_StartDate" hidden="1"/>
          <p:cNvSpPr txBox="1"/>
          <p:nvPr>
            <p:custDataLst>
              <p:tags r:id="rId113"/>
            </p:custDataLst>
          </p:nvPr>
        </p:nvSpPr>
        <p:spPr>
          <a:xfrm>
            <a:off x="0" y="15495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74" name="OTLSHAPE_T_3d5524b220ea4232b2aca4dceb1fd24f_EndDate" hidden="1"/>
          <p:cNvSpPr txBox="1"/>
          <p:nvPr>
            <p:custDataLst>
              <p:tags r:id="rId114"/>
            </p:custDataLst>
          </p:nvPr>
        </p:nvSpPr>
        <p:spPr>
          <a:xfrm>
            <a:off x="0" y="15495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75" name="OTLSHAPE_T_3d5524b220ea4232b2aca4dceb1fd24f_JoinedDate"/>
          <p:cNvSpPr txBox="1"/>
          <p:nvPr>
            <p:custDataLst>
              <p:tags r:id="rId115"/>
            </p:custDataLst>
          </p:nvPr>
        </p:nvSpPr>
        <p:spPr>
          <a:xfrm>
            <a:off x="5450447" y="1979000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smtClean="0">
                <a:solidFill>
                  <a:srgbClr val="1F497E"/>
                </a:solidFill>
                <a:latin typeface="Calibri"/>
              </a:rPr>
              <a:t>2/26/2016 - 2/29/2016</a:t>
            </a:r>
            <a:endParaRPr lang="pt-PT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76" name="OTLSHAPE_T_3d5524b220ea4232b2aca4dceb1fd24f_Title"/>
          <p:cNvSpPr txBox="1"/>
          <p:nvPr>
            <p:custDataLst>
              <p:tags r:id="rId116"/>
            </p:custDataLst>
          </p:nvPr>
        </p:nvSpPr>
        <p:spPr>
          <a:xfrm>
            <a:off x="480952" y="1971253"/>
            <a:ext cx="284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 smtClean="0">
                <a:solidFill>
                  <a:schemeClr val="dk1"/>
                </a:solidFill>
                <a:latin typeface="Calibri"/>
              </a:rPr>
              <a:t>Train a SVM using multiple sequence information</a:t>
            </a:r>
            <a:endParaRPr lang="pt-PT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77" name="OTLSHAPE_T_73a753fc3eb04cce8a74f5f2ee475fdf_Shape"/>
          <p:cNvSpPr/>
          <p:nvPr>
            <p:custDataLst>
              <p:tags r:id="rId117"/>
            </p:custDataLst>
          </p:nvPr>
        </p:nvSpPr>
        <p:spPr>
          <a:xfrm>
            <a:off x="5399647" y="2221612"/>
            <a:ext cx="1409700" cy="2032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78" name="OTLSHAPE_T_73a753fc3eb04cce8a74f5f2ee475fdf_ShapePercentage" hidden="1"/>
          <p:cNvSpPr/>
          <p:nvPr>
            <p:custDataLst>
              <p:tags r:id="rId118"/>
            </p:custDataLst>
          </p:nvPr>
        </p:nvSpPr>
        <p:spPr>
          <a:xfrm>
            <a:off x="5045695" y="16611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79" name="OTLSHAPE_T_73a753fc3eb04cce8a74f5f2ee475fdf_Duration" hidden="1"/>
          <p:cNvSpPr txBox="1"/>
          <p:nvPr>
            <p:custDataLst>
              <p:tags r:id="rId119"/>
            </p:custDataLst>
          </p:nvPr>
        </p:nvSpPr>
        <p:spPr>
          <a:xfrm>
            <a:off x="0" y="16611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4 days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80" name="OTLSHAPE_T_73a753fc3eb04cce8a74f5f2ee475fdf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18162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81" name="OTLSHAPE_T_73a753fc3eb04cce8a74f5f2ee475fdf_StartDate" hidden="1"/>
          <p:cNvSpPr txBox="1"/>
          <p:nvPr>
            <p:custDataLst>
              <p:tags r:id="rId121"/>
            </p:custDataLst>
          </p:nvPr>
        </p:nvSpPr>
        <p:spPr>
          <a:xfrm>
            <a:off x="0" y="18162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82" name="OTLSHAPE_T_73a753fc3eb04cce8a74f5f2ee475fdf_EndDate" hidden="1"/>
          <p:cNvSpPr txBox="1"/>
          <p:nvPr>
            <p:custDataLst>
              <p:tags r:id="rId122"/>
            </p:custDataLst>
          </p:nvPr>
        </p:nvSpPr>
        <p:spPr>
          <a:xfrm>
            <a:off x="0" y="18162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83" name="OTLSHAPE_T_73a753fc3eb04cce8a74f5f2ee475fdf_JoinedDate"/>
          <p:cNvSpPr txBox="1"/>
          <p:nvPr>
            <p:custDataLst>
              <p:tags r:id="rId123"/>
            </p:custDataLst>
          </p:nvPr>
        </p:nvSpPr>
        <p:spPr>
          <a:xfrm>
            <a:off x="6850857" y="2245700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smtClean="0">
                <a:solidFill>
                  <a:srgbClr val="1F497E"/>
                </a:solidFill>
                <a:latin typeface="Calibri"/>
              </a:rPr>
              <a:t>3/1/2016 - 3/4/2016</a:t>
            </a:r>
            <a:endParaRPr lang="pt-PT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84" name="OTLSHAPE_T_73a753fc3eb04cce8a74f5f2ee475fdf_Title"/>
          <p:cNvSpPr txBox="1"/>
          <p:nvPr>
            <p:custDataLst>
              <p:tags r:id="rId124"/>
            </p:custDataLst>
          </p:nvPr>
        </p:nvSpPr>
        <p:spPr>
          <a:xfrm>
            <a:off x="480952" y="2237953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Optimize the performance of the SVM</a:t>
            </a:r>
            <a:endParaRPr lang="pt-PT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85" name="OTLSHAPE_T_3da61298c3aa42509b918699552fc0a8_Shape"/>
          <p:cNvSpPr/>
          <p:nvPr>
            <p:custDataLst>
              <p:tags r:id="rId125"/>
            </p:custDataLst>
          </p:nvPr>
        </p:nvSpPr>
        <p:spPr>
          <a:xfrm>
            <a:off x="7500262" y="2488312"/>
            <a:ext cx="1409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86" name="OTLSHAPE_T_3da61298c3aa42509b918699552fc0a8_ShapePercentage" hidden="1"/>
          <p:cNvSpPr/>
          <p:nvPr>
            <p:custDataLst>
              <p:tags r:id="rId126"/>
            </p:custDataLst>
          </p:nvPr>
        </p:nvSpPr>
        <p:spPr>
          <a:xfrm>
            <a:off x="7146310" y="19278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87" name="OTLSHAPE_T_3da61298c3aa42509b918699552fc0a8_Duration" hidden="1"/>
          <p:cNvSpPr txBox="1"/>
          <p:nvPr>
            <p:custDataLst>
              <p:tags r:id="rId127"/>
            </p:custDataLst>
          </p:nvPr>
        </p:nvSpPr>
        <p:spPr>
          <a:xfrm>
            <a:off x="0" y="19278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4 days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88" name="OTLSHAPE_T_3da61298c3aa42509b918699552fc0a8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20829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89" name="OTLSHAPE_T_3da61298c3aa42509b918699552fc0a8_StartDate" hidden="1"/>
          <p:cNvSpPr txBox="1"/>
          <p:nvPr>
            <p:custDataLst>
              <p:tags r:id="rId129"/>
            </p:custDataLst>
          </p:nvPr>
        </p:nvSpPr>
        <p:spPr>
          <a:xfrm>
            <a:off x="0" y="20829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90" name="OTLSHAPE_T_3da61298c3aa42509b918699552fc0a8_EndDate" hidden="1"/>
          <p:cNvSpPr txBox="1"/>
          <p:nvPr>
            <p:custDataLst>
              <p:tags r:id="rId130"/>
            </p:custDataLst>
          </p:nvPr>
        </p:nvSpPr>
        <p:spPr>
          <a:xfrm>
            <a:off x="0" y="20829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91" name="OTLSHAPE_T_3da61298c3aa42509b918699552fc0a8_JoinedDate"/>
          <p:cNvSpPr txBox="1"/>
          <p:nvPr>
            <p:custDataLst>
              <p:tags r:id="rId131"/>
            </p:custDataLst>
          </p:nvPr>
        </p:nvSpPr>
        <p:spPr>
          <a:xfrm>
            <a:off x="8951471" y="2512400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smtClean="0">
                <a:solidFill>
                  <a:srgbClr val="1F497E"/>
                </a:solidFill>
                <a:latin typeface="Calibri"/>
              </a:rPr>
              <a:t>3/7/2016 - 3/10/2016</a:t>
            </a:r>
            <a:endParaRPr lang="pt-PT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92" name="OTLSHAPE_T_3da61298c3aa42509b918699552fc0a8_Title"/>
          <p:cNvSpPr txBox="1"/>
          <p:nvPr>
            <p:custDataLst>
              <p:tags r:id="rId132"/>
            </p:custDataLst>
          </p:nvPr>
        </p:nvSpPr>
        <p:spPr>
          <a:xfrm>
            <a:off x="480952" y="2504653"/>
            <a:ext cx="302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Analyze the results and compare it to previous work</a:t>
            </a:r>
            <a:endParaRPr lang="pt-PT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93" name="OTLSHAPE_T_6a1fa0645880452988fce37905ac7f1b_Shape"/>
          <p:cNvSpPr/>
          <p:nvPr>
            <p:custDataLst>
              <p:tags r:id="rId133"/>
            </p:custDataLst>
          </p:nvPr>
        </p:nvSpPr>
        <p:spPr>
          <a:xfrm>
            <a:off x="8550569" y="2755012"/>
            <a:ext cx="711200" cy="203200"/>
          </a:xfrm>
          <a:prstGeom prst="rect">
            <a:avLst/>
          </a:prstGeom>
          <a:solidFill>
            <a:srgbClr val="D71C2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94" name="OTLSHAPE_T_6a1fa0645880452988fce37905ac7f1b_ShapePercentage" hidden="1"/>
          <p:cNvSpPr/>
          <p:nvPr>
            <p:custDataLst>
              <p:tags r:id="rId134"/>
            </p:custDataLst>
          </p:nvPr>
        </p:nvSpPr>
        <p:spPr>
          <a:xfrm>
            <a:off x="8196617" y="21945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95" name="OTLSHAPE_T_6a1fa0645880452988fce37905ac7f1b_Duration" hidden="1"/>
          <p:cNvSpPr txBox="1"/>
          <p:nvPr>
            <p:custDataLst>
              <p:tags r:id="rId135"/>
            </p:custDataLst>
          </p:nvPr>
        </p:nvSpPr>
        <p:spPr>
          <a:xfrm>
            <a:off x="0" y="21945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2 days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96" name="OTLSHAPE_T_6a1fa0645880452988fce37905ac7f1b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23496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597" name="OTLSHAPE_T_6a1fa0645880452988fce37905ac7f1b_StartDate" hidden="1"/>
          <p:cNvSpPr txBox="1"/>
          <p:nvPr>
            <p:custDataLst>
              <p:tags r:id="rId137"/>
            </p:custDataLst>
          </p:nvPr>
        </p:nvSpPr>
        <p:spPr>
          <a:xfrm>
            <a:off x="0" y="23496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98" name="OTLSHAPE_T_6a1fa0645880452988fce37905ac7f1b_EndDate" hidden="1"/>
          <p:cNvSpPr txBox="1"/>
          <p:nvPr>
            <p:custDataLst>
              <p:tags r:id="rId138"/>
            </p:custDataLst>
          </p:nvPr>
        </p:nvSpPr>
        <p:spPr>
          <a:xfrm>
            <a:off x="0" y="23496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599" name="OTLSHAPE_T_6a1fa0645880452988fce37905ac7f1b_JoinedDate"/>
          <p:cNvSpPr txBox="1"/>
          <p:nvPr>
            <p:custDataLst>
              <p:tags r:id="rId139"/>
            </p:custDataLst>
          </p:nvPr>
        </p:nvSpPr>
        <p:spPr>
          <a:xfrm>
            <a:off x="9301573" y="2779100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smtClean="0">
                <a:solidFill>
                  <a:srgbClr val="1F497E"/>
                </a:solidFill>
                <a:latin typeface="Calibri"/>
              </a:rPr>
              <a:t>3/10/2016 - 3/11/2016</a:t>
            </a:r>
            <a:endParaRPr lang="pt-PT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600" name="OTLSHAPE_T_6a1fa0645880452988fce37905ac7f1b_Title"/>
          <p:cNvSpPr txBox="1"/>
          <p:nvPr>
            <p:custDataLst>
              <p:tags r:id="rId140"/>
            </p:custDataLst>
          </p:nvPr>
        </p:nvSpPr>
        <p:spPr>
          <a:xfrm>
            <a:off x="480952" y="2771353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 smtClean="0">
                <a:solidFill>
                  <a:schemeClr val="dk1"/>
                </a:solidFill>
                <a:latin typeface="Calibri"/>
              </a:rPr>
              <a:t>Set up a web-server</a:t>
            </a:r>
            <a:endParaRPr lang="pt-PT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01" name="OTLSHAPE_T_4e54afc7df3f44c1abd8188fea54232e_Shape"/>
          <p:cNvSpPr/>
          <p:nvPr>
            <p:custDataLst>
              <p:tags r:id="rId141"/>
            </p:custDataLst>
          </p:nvPr>
        </p:nvSpPr>
        <p:spPr>
          <a:xfrm>
            <a:off x="3299032" y="3021712"/>
            <a:ext cx="70104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02" name="OTLSHAPE_T_4e54afc7df3f44c1abd8188fea54232e_ShapePercentage" hidden="1"/>
          <p:cNvSpPr/>
          <p:nvPr>
            <p:custDataLst>
              <p:tags r:id="rId142"/>
            </p:custDataLst>
          </p:nvPr>
        </p:nvSpPr>
        <p:spPr>
          <a:xfrm>
            <a:off x="2945080" y="24612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03" name="OTLSHAPE_T_4e54afc7df3f44c1abd8188fea54232e_Duration" hidden="1"/>
          <p:cNvSpPr txBox="1"/>
          <p:nvPr>
            <p:custDataLst>
              <p:tags r:id="rId143"/>
            </p:custDataLst>
          </p:nvPr>
        </p:nvSpPr>
        <p:spPr>
          <a:xfrm>
            <a:off x="0" y="24612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20 days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604" name="OTLSHAPE_T_4e54afc7df3f44c1abd8188fea54232e_TextPercentage" hidden="1"/>
          <p:cNvSpPr txBox="1"/>
          <p:nvPr>
            <p:custDataLst>
              <p:tags r:id="rId144"/>
            </p:custDataLst>
          </p:nvPr>
        </p:nvSpPr>
        <p:spPr>
          <a:xfrm>
            <a:off x="0" y="26163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605" name="OTLSHAPE_T_4e54afc7df3f44c1abd8188fea54232e_StartDate" hidden="1"/>
          <p:cNvSpPr txBox="1"/>
          <p:nvPr>
            <p:custDataLst>
              <p:tags r:id="rId145"/>
            </p:custDataLst>
          </p:nvPr>
        </p:nvSpPr>
        <p:spPr>
          <a:xfrm>
            <a:off x="0" y="26163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606" name="OTLSHAPE_T_4e54afc7df3f44c1abd8188fea54232e_EndDate" hidden="1"/>
          <p:cNvSpPr txBox="1"/>
          <p:nvPr>
            <p:custDataLst>
              <p:tags r:id="rId146"/>
            </p:custDataLst>
          </p:nvPr>
        </p:nvSpPr>
        <p:spPr>
          <a:xfrm>
            <a:off x="0" y="26163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607" name="OTLSHAPE_T_4e54afc7df3f44c1abd8188fea54232e_JoinedDate"/>
          <p:cNvSpPr txBox="1"/>
          <p:nvPr>
            <p:custDataLst>
              <p:tags r:id="rId147"/>
            </p:custDataLst>
          </p:nvPr>
        </p:nvSpPr>
        <p:spPr>
          <a:xfrm>
            <a:off x="10351881" y="3045800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smtClean="0">
                <a:solidFill>
                  <a:srgbClr val="1F497E"/>
                </a:solidFill>
                <a:latin typeface="Calibri"/>
              </a:rPr>
              <a:t>2/24/2016 - 3/14/2016</a:t>
            </a:r>
            <a:endParaRPr lang="pt-PT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608" name="OTLSHAPE_T_4e54afc7df3f44c1abd8188fea54232e_Title"/>
          <p:cNvSpPr txBox="1"/>
          <p:nvPr>
            <p:custDataLst>
              <p:tags r:id="rId148"/>
            </p:custDataLst>
          </p:nvPr>
        </p:nvSpPr>
        <p:spPr>
          <a:xfrm>
            <a:off x="480952" y="3038053"/>
            <a:ext cx="237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Review the state of art for your predictor</a:t>
            </a:r>
            <a:endParaRPr lang="pt-PT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09" name="OTLSHAPE_T_802f195280724540a83929a93f7665fe_Shape"/>
          <p:cNvSpPr/>
          <p:nvPr>
            <p:custDataLst>
              <p:tags r:id="rId149"/>
            </p:custDataLst>
          </p:nvPr>
        </p:nvSpPr>
        <p:spPr>
          <a:xfrm>
            <a:off x="3299032" y="3288412"/>
            <a:ext cx="73533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10" name="OTLSHAPE_T_802f195280724540a83929a93f7665fe_ShapePercentage" hidden="1"/>
          <p:cNvSpPr/>
          <p:nvPr>
            <p:custDataLst>
              <p:tags r:id="rId150"/>
            </p:custDataLst>
          </p:nvPr>
        </p:nvSpPr>
        <p:spPr>
          <a:xfrm>
            <a:off x="2945080" y="27279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11" name="OTLSHAPE_T_802f195280724540a83929a93f7665fe_Duration" hidden="1"/>
          <p:cNvSpPr txBox="1"/>
          <p:nvPr>
            <p:custDataLst>
              <p:tags r:id="rId151"/>
            </p:custDataLst>
          </p:nvPr>
        </p:nvSpPr>
        <p:spPr>
          <a:xfrm>
            <a:off x="0" y="27279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 smtClean="0">
                <a:solidFill>
                  <a:srgbClr val="C0504D"/>
                </a:solidFill>
                <a:latin typeface="Calibri"/>
              </a:rPr>
              <a:t>21 days</a:t>
            </a:r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612" name="OTLSHAPE_T_802f195280724540a83929a93f7665fe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2883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2613" name="OTLSHAPE_T_802f195280724540a83929a93f7665fe_StartDate" hidden="1"/>
          <p:cNvSpPr txBox="1"/>
          <p:nvPr>
            <p:custDataLst>
              <p:tags r:id="rId153"/>
            </p:custDataLst>
          </p:nvPr>
        </p:nvSpPr>
        <p:spPr>
          <a:xfrm>
            <a:off x="0" y="2883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614" name="OTLSHAPE_T_802f195280724540a83929a93f7665fe_EndDate" hidden="1"/>
          <p:cNvSpPr txBox="1"/>
          <p:nvPr>
            <p:custDataLst>
              <p:tags r:id="rId154"/>
            </p:custDataLst>
          </p:nvPr>
        </p:nvSpPr>
        <p:spPr>
          <a:xfrm>
            <a:off x="0" y="2883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615" name="OTLSHAPE_T_802f195280724540a83929a93f7665fe_JoinedDate"/>
          <p:cNvSpPr txBox="1"/>
          <p:nvPr>
            <p:custDataLst>
              <p:tags r:id="rId155"/>
            </p:custDataLst>
          </p:nvPr>
        </p:nvSpPr>
        <p:spPr>
          <a:xfrm>
            <a:off x="10701983" y="3312500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smtClean="0">
                <a:solidFill>
                  <a:srgbClr val="1F497E"/>
                </a:solidFill>
                <a:latin typeface="Calibri"/>
              </a:rPr>
              <a:t>2/24/2016 - 3/15/2016</a:t>
            </a:r>
            <a:endParaRPr lang="pt-PT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616" name="OTLSHAPE_T_802f195280724540a83929a93f7665fe_Title"/>
          <p:cNvSpPr txBox="1"/>
          <p:nvPr>
            <p:custDataLst>
              <p:tags r:id="rId156"/>
            </p:custDataLst>
          </p:nvPr>
        </p:nvSpPr>
        <p:spPr>
          <a:xfrm>
            <a:off x="480952" y="3304753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8" smtClean="0">
                <a:solidFill>
                  <a:schemeClr val="dk1"/>
                </a:solidFill>
                <a:latin typeface="Calibri"/>
              </a:rPr>
              <a:t>Write a report</a:t>
            </a:r>
            <a:endParaRPr lang="pt-PT" sz="1100" b="1" spc="-8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2625" name="OTLSHAPE_M_7422daa0d79444b0a18adc67f5a78127_Connector1"/>
          <p:cNvCxnSpPr/>
          <p:nvPr>
            <p:custDataLst>
              <p:tags r:id="rId157"/>
            </p:custDataLst>
          </p:nvPr>
        </p:nvCxnSpPr>
        <p:spPr>
          <a:xfrm>
            <a:off x="10776138" y="4430813"/>
            <a:ext cx="0" cy="668443"/>
          </a:xfrm>
          <a:prstGeom prst="line">
            <a:avLst/>
          </a:prstGeom>
          <a:ln w="9525" cap="flat" cmpd="sng" algn="ctr">
            <a:solidFill>
              <a:srgbClr val="73737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216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R0I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y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YtMDItMThUMjM6NTk6NTkuOTk5WiIsIkVuZERhdGUiOiIyMDE2LTAzLTE4VDIzOjU5OjU5Ljk5OVoiLCJGb3JtYXQiOiJkIiwiVHlwZSI6MCwiQXV0b0RhdGVSYW5nZSI6dHJ1ZSwiV29ya2luZ0RheXMiOjMxLCJUb2RheU1hcmtlclRleHQiOiJUb2RheSIsIkF1dG9TY2FsZVR5cGUiOmZhbHNlfSwiTWlsZXN0b25lcyI6W3siJGlkIjoiMTIzIiwiRGF0ZSI6IjIwMTYtMDItMTh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ODksIlIiOjIzNywiRyI6MTI1LCJCIjo0OX19LCJMaW5lV2VpZ2h0IjoxLjAsIkxpbmVUeXBlIjowLCJQYXJlbnRTdHlsZSI6eyIkcmVmIjoiNTUifX0sIklzQmVsb3dUaW1lYmFuZCI6ZmFsc2UsIkhpZGVEYXRlIjpmYWxzZSwiU2hhcGVTaXplIjoxLCJTcGFjaW5nIjoxLjAsIlBhZGRpbmciOnsiJHJlZiI6IjU4In0sIlNoYXBlU3R5bGUiOnsiJGlkIjoiMTI4IiwiTWFyZ2luIjp7IiRyZWYiOiI2MCJ9LCJQYWRkaW5nIjp7IiRyZWYiOiI2MSJ9LCJCYWNrZ3JvdW5kIjp7IiRpZCI6IjEyOSIsIkNvbG9yIjp7IiRpZCI6IjEzMCIsIkEiOjI1NSwiUiI6MTc4LCJHIjoxNCwiQiI6MT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MmIxNDdjNDgtMzM5Zi00MzQ4LTkyYTUtZWYxODM2ZWEzNTk3IiwiSW1wb3J0SWQiOm51bGwsIlRpdGxlIjoiUHJvamVjdCBjb3Vyc2UgZGVhZGxpbmVzOiIsIk5vdGUiOm51bGwsIkh5cGVybGluayI6bnVsbCwiSXNDaGFuZ2VkIjpmYWxzZSwiSXNOZXciOmZhbHNlfSx7IiRpZCI6IjEzOCIsIkRhdGUiOiIyMDE2LTAyLTI2VDIzOjU5OjU5Ljk5OVoiLCJTdHlsZSI6eyIkaWQiOiIxMzkiLCJTaGFwZSI6MiwiQ29ubmVjdG9yTWFyZ2luIjp7IiRyZWYiOiI1NCJ9LCJDb25uZWN0b3JTdHlsZSI6eyIkaWQiOiIxNDAiLCJMaW5lQ29sb3IiOnsiJGlkIjoiMTQxIiwiJHR5cGUiOiJOTFJFLkNvbW1vbi5Eb20uU29saWRDb2xvckJydXNoLCBOTFJFLkNvbW1vbiIsIkNvbG9yIjp7IiRpZCI6IjE0MiIsIkEiOjg5LCJSIjo2OCwiRyI6ODQsIkIiOjEwNn19LCJMaW5lV2VpZ2h0IjoxLjAsIkxpbmVUeXBlIjowLCJQYXJlbnRTdHlsZSI6eyIkcmVmIjoiNTUifX0sIklzQmVsb3dUaW1lYmFuZCI6ZmFsc2UsIkhpZGVEYXRlIjpmYWxzZSwiU2hhcGVTaXplIjoxLCJTcGFjaW5nIjoxLjAsIlBhZGRpbmciOnsiJHJlZiI6IjU4In0sIlNoYXBlU3R5bGUiOnsiJGlkIjoiMTQzIiwiTWFyZ2luIjp7IiRyZWYiOiI2MCJ9LCJQYWRkaW5nIjp7IiRyZWYiOiI2MSJ9LCJCYWNrZ3JvdW5kIjp7IiRpZCI6IjE0NCIsIkNvbG9yIjp7IiRpZCI6IjE0NSIsIkEiOjI1NSwiUiI6MjU0LCJHIjoxODYsIkIiOjEwfX0sIklzVmlzaWJsZSI6dHJ1ZSwiV2lkdGgiOjE4LjAsIkhlaWdodCI6MjAuMCwiQm9yZGVyU3R5bGUiOnsiJGlkIjoiMTQ2IiwiTGluZUNvbG9yIjp7IiRyZWYiOiI2MyJ9LCJMaW5lV2VpZ2h0IjowLjAsIkxpbmVUeXBlIjowLCJQYXJlbnRTdHlsZSI6eyIkcmVmIjoiNjIifX0sIlBhcmVudFN0eWxlIjp7IiRyZWYiOiI1OSJ9fSwiVGl0bGVTdHlsZSI6eyIkaWQiOiIxNDciLCJGb250U2V0dGluZ3MiOnsiJGlkIjoiMTQ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DkiLCJMaW5lQ29sb3IiOm51bGwsIkxpbmVXZWlnaHQiOjAuMCwiTGluZVR5cGUiOjAsIlBhcmVudFN0eWxlIjpudWxsfSwiUGFyZW50U3R5bGUiOnsiJHJlZiI6IjY1In19LCJEYXRlU3R5bGUiOnsiJGlkIjoiMTUwIiwiRm9udFNldHRpbmdzIjp7IiRpZCI6IjE1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iIsIkxpbmVDb2xvciI6bnVsbCwiTGluZVdlaWdodCI6MC4wLCJMaW5lVHlwZSI6MCwiUGFyZW50U3R5bGUiOm51bGx9LCJQYXJlbnRTdHlsZSI6eyIkcmVmIjoiNzIifX0sIkRhdGVGb3JtYXQiOnsiJHJlZiI6Ijc5In0sIklzVmlzaWJsZSI6dHJ1ZSwiUGFyZW50U3R5bGUiOnsiJHJlZiI6IjUzIn19LCJQb3NpdGlvbiI6eyJSYXRpbyI6MC4yNjEwOTQ3NTIxODIxOTUxOSwiSXNDdXN0b20iOmZhbHNlfSwiSWQiOiI4Y2MxYmE2Mi1iYzkyLTQ3OTMtOTlmMy05OWYxZGFhYzhkMDciLCJJbXBvcnRJZCI6bnVsbCwiVGl0bGUiOiJUYXNrOiAxLCAyLCAzIiwiTm90ZSI6bnVsbCwiSHlwZXJsaW5rIjpudWxsLCJJc0NoYW5nZWQiOmZhbHNlLCJJc05ldyI6ZmFsc2V9LHsiJGlkIjoiMTUzIiwiRGF0ZSI6IjIwMTYtMDMtMDFUMjM6NTk6NTkuOTk5WiIsIlN0eWxlIjp7IiRpZCI6IjE1NCIsIlNoYXBlIjoyLCJDb25uZWN0b3JNYXJnaW4iOnsiJHJlZiI6IjU0In0sIkNvbm5lY3RvclN0eWxlIjp7IiRpZCI6IjE1NSIsIkxpbmVDb2xvciI6eyIkaWQiOiIxNTYiLCIkdHlwZSI6Ik5MUkUuQ29tbW9uLkRvbS5Tb2xpZENvbG9yQnJ1c2gsIE5MUkUuQ29tbW9uIiwiQ29sb3IiOnsiJGlkIjoiMTU3IiwiQSI6MTI3LCJSIjoyNiwiRyI6MTcwLCJCIjo2Nn19LCJMaW5lV2VpZ2h0IjoxLjAsIkxpbmVUeXBlIjowLCJQYXJlbnRTdHlsZSI6eyIkcmVmIjoiNTUifX0sIklzQmVsb3dUaW1lYmFuZCI6ZmFsc2UsIkhpZGVEYXRlIjpmYWxzZSwiU2hhcGVTaXplIjoxLCJTcGFjaW5nIjoxLjAsIlBhZGRpbmciOnsiJHJlZiI6IjU4In0sIlNoYXBlU3R5bGUiOnsiJGlkIjoiMTU4IiwiTWFyZ2luIjp7IiRyZWYiOiI2MCJ9LCJQYWRkaW5nIjp7IiRyZWYiOiI2MSJ9LCJCYWNrZ3JvdW5kIjp7IiRpZCI6IjE1OSIsIkNvbG9yIjp7IiRpZCI6IjE2MCIsIkEiOjI1NSwiUiI6MjYsIkciOjE3MCwiQiI6NjZ9fSwiSXNWaXNpYmxlIjp0cnVlLCJXaWR0aCI6MTguMCwiSGVpZ2h0IjoyMC4wLCJCb3JkZXJTdHlsZSI6eyIkaWQiOiIxNjEiLCJMaW5lQ29sb3IiOnsiJHJlZiI6IjYzIn0sIkxpbmVXZWlnaHQiOjAuMCwiTGluZVR5cGUiOjAsIlBhcmVudFN0eWxlIjp7IiRyZWYiOiI2MiJ9fSwiUGFyZW50U3R5bGUiOnsiJHJlZiI6IjU5In19LCJUaXRsZVN0eWxlIjp7IiRpZCI6IjE2MiIsIkZvbnRTZXR0aW5ncyI6eyIkaWQiOiIxNj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CIsIkxpbmVDb2xvciI6bnVsbCwiTGluZVdlaWdodCI6MC4wLCJMaW5lVHlwZSI6MCwiUGFyZW50U3R5bGUiOm51bGx9LCJQYXJlbnRTdHlsZSI6eyIkcmVmIjoiNjUifX0sIkRhdGVTdHlsZSI6eyIkaWQiOiIxNjUiLCJGb250U2V0dGluZ3MiOnsiJGlkIjoiMTY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2MyNzk3YzEtNWFmOC00ZTE2LWFiNjQtY2UwYjgwMzUxNzQ4IiwiSW1wb3J0SWQiOm51bGwsIlRpdGxlIjoiVGFzazogNCwgNSIsIk5vdGUiOm51bGwsIkh5cGVybGluayI6bnVsbCwiSXNDaGFuZ2VkIjpmYWxzZSwiSXNOZXciOmZhbHNlfSx7IiRpZCI6IjE2OCIsIkRhdGUiOiIyMDE2LTAzLTExVDIzOjU5OjU5Ljk5OVoiLCJTdHlsZSI6eyIkaWQiOiIxNjkiLCJTaGFwZSI6MiwiQ29ubmVjdG9yTWFyZ2luIjp7IiRyZWYiOiI1NCJ9LCJDb25uZWN0b3JTdHlsZSI6eyIkaWQiOiIxNzAiLCJMaW5lQ29sb3IiOnsiJGlkIjoiMTcxIiwiJHR5cGUiOiJOTFJFLkNvbW1vbi5Eb20uU29saWRDb2xvckJydXNoLCBOTFJFLkNvbW1vbiIsIkNvbG9yIjp7IiRpZCI6IjE3MiIsIkEiOjEyNywiUiI6MCwiRyI6MTE0LCJCIjoxODh9fSwiTGluZVdlaWdodCI6MS4wLCJMaW5lVHlwZSI6MCwiUGFyZW50U3R5bGUiOnsiJHJlZiI6IjU1In19LCJJc0JlbG93VGltZWJhbmQiOmZhbHNlLCJIaWRlRGF0ZSI6ZmFsc2UsIlNoYXBlU2l6ZSI6MSwiU3BhY2luZyI6MS4wLCJQYWRkaW5nIjp7IiRyZWYiOiI1OCJ9LCJTaGFwZVN0eWxlIjp7IiRpZCI6IjE3MyIsIk1hcmdpbiI6eyIkcmVmIjoiNjAifSwiUGFkZGluZyI6eyIkcmVmIjoiNjEifSwiQmFja2dyb3VuZCI6eyIkaWQiOiIxNzQiLCJDb2xvciI6eyIkaWQiOiIxNzUiLCJBIjoyNTUsIlIiOjAsIkciOjExNCwiQiI6MTg4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0MTc5MzQxOTM1NTIyNzYyMywiSXNDdXN0b20iOmZhbHNlfSwiSWQiOiIyNDQwYzA5Yy04NGUyLTRmZTktOWVlNS1hNzJlYWJkMzkyNjQiLCJJbXBvcnRJZCI6bnVsbCwiVGl0bGUiOiJUYXNrOiA2LCA3IiwiTm90ZSI6bnVsbCwiSHlwZXJsaW5rIjpudWxsLCJJc0NoYW5nZWQiOmZhbHNlLCJJc05ldyI6ZmFsc2V9LHsiJGlkIjoiMTgzIiwiRGF0ZSI6IjIwMTYtMDMtMTNUMjM6NTk6NTkuOTk5WiIsIlN0eWxlIjp7IiRpZCI6IjE4NCIsIlNoYXBlIjoyLCJDb25uZWN0b3JNYXJnaW4iOnsiJHJlZiI6IjU0In0sIkNvbm5lY3RvclN0eWxlIjp7IiRpZCI6IjE4NSIsIkxpbmVDb2xvciI6eyIkaWQiOiIxODYiLCIkdHlwZSI6Ik5MUkUuQ29tbW9uLkRvbS5Tb2xpZENvbG9yQnJ1c2gsIE5MUkUuQ29tbW9uIiwiQ29sb3IiOnsiJGlkIjoiMTg3IiwiQSI6MTI3LCJSIjoyNDEsIkciOjQ5LCJCIjo1Nn19LCJMaW5lV2VpZ2h0IjoxLjAsIkxpbmVUeXBlIjowLCJQYXJlbnRTdHlsZSI6eyIkcmVmIjoiNTUifX0sIklzQmVsb3dUaW1lYmFuZCI6ZmFsc2UsIkhpZGVEYXRlIjpmYWxzZSwiU2hhcGVTaXplIjoxLCJTcGFjaW5nIjoxLjAsIlBhZGRpbmciOnsiJHJlZiI6IjU4In0sIlNoYXBlU3R5bGUiOnsiJGlkIjoiMTg4IiwiTWFyZ2luIjp7IiRyZWYiOiI2MCJ9LCJQYWRkaW5nIjp7IiRyZWYiOiI2MSJ9LCJCYWNrZ3JvdW5kIjp7IiRpZCI6IjE4OSIsIkNvbG9yIjp7IiRpZCI6IjE5MCIsIkEiOjI1NSwiUiI6MjQxLCJHIjo0OSwiQiI6NTZ9fSwiSXNWaXNpYmxlIjp0cnVlLCJXaWR0aCI6MTguMCwiSGVpZ2h0IjoyMC4wLCJCb3JkZXJTdHlsZSI6eyIkaWQiOiIxOTEiLCJMaW5lQ29sb3IiOnsiJHJlZiI6IjYzIn0sIkxpbmVXZWlnaHQiOjAuMCwiTGluZVR5cGUiOjAsIlBhcmVudFN0eWxlIjp7IiRyZWYiOiI2MiJ9fSwiUGFyZW50U3R5bGUiOnsiJHJlZiI6IjU5In19LCJUaXRsZVN0eWxlIjp7IiRpZCI6IjE5MiIsIkZvbnRTZXR0aW5ncyI6eyIkaWQiOiIxOT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NCIsIkxpbmVDb2xvciI6bnVsbCwiTGluZVdlaWdodCI6MC4wLCJMaW5lVHlwZSI6MCwiUGFyZW50U3R5bGUiOm51bGx9LCJQYXJlbnRTdHlsZSI6eyIkcmVmIjoiNjUifX0sIkRhdGVTdHlsZSI6eyIkaWQiOiIxOTUiLCJGb250U2V0dGluZ3MiOnsiJGlkIjoiMTk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k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NTU2NDIxYzItODM5MS00N2M4LTgxYzAtMDJiMzE4NDc3ZmE3IiwiSW1wb3J0SWQiOm51bGwsIlRpdGxlIjoiVGFzazogOCIsIk5vdGUiOm51bGwsIkh5cGVybGluayI6bnVsbCwiSXNDaGFuZ2VkIjpmYWxzZSwiSXNOZXciOmZhbHNlfSx7IiRpZCI6IjE5OCIsIkRhdGUiOiIyMDE2LTAzLTE1VDIzOjU5OjU5Ljk5OVoiLCJTdHlsZSI6eyIkaWQiOiIxOTkiLCJTaGFwZSI6MiwiQ29ubmVjdG9yTWFyZ2luIjp7IiRyZWYiOiI1NCJ9LCJDb25uZWN0b3JTdHlsZSI6eyIkaWQiOiIyMDAiLCJMaW5lQ29sb3IiOnsiJGlkIjoiMjAxIiwiJHR5cGUiOiJOTFJFLkNvbW1vbi5Eb20uU29saWRDb2xvckJydXNoLCBOTFJFLkNvbW1vbiIsIkNvbG9yIjp7IiRpZCI6IjIwMiIsIkEiOjEyNywiUiI6MTE1LCJHIjoxMTUsIkIiOjExNX19LCJMaW5lV2VpZ2h0IjoxLjAsIkxpbmVUeXBlIjowLCJQYXJlbnRTdHlsZSI6eyIkcmVmIjoiNTUifX0sIklzQmVsb3dUaW1lYmFuZCI6ZmFsc2UsIkhpZGVEYXRlIjpmYWxzZSwiU2hhcGVTaXplIjoxLCJTcGFjaW5nIjoxLjAsIlBhZGRpbmciOnsiJHJlZiI6IjU4In0sIlNoYXBlU3R5bGUiOnsiJGlkIjoiMjAzIiwiTWFyZ2luIjp7IiRyZWYiOiI2MCJ9LCJQYWRkaW5nIjp7IiRyZWYiOiI2MSJ9LCJCYWNrZ3JvdW5kIjp7IiRpZCI6IjIwNCIsIkNvbG9yIjp7IiRpZCI6IjIwNSIsIkEiOjI1NSwiUiI6MTE1LCJHIjoxMTUsIkIiOjExNX19LCJJc1Zpc2libGUiOnRydWUsIldpZHRoIjoxOC4wLCJIZWlnaHQiOjIwLjAsIkJvcmRlclN0eWxlIjp7IiRpZCI6IjIwNiIsIkxpbmVDb2xvciI6eyIkcmVmIjoiNjMifSwiTGluZVdlaWdodCI6MC4wLCJMaW5lVHlwZSI6MCwiUGFyZW50U3R5bGUiOnsiJHJlZiI6IjYyIn19LCJQYXJlbnRTdHlsZSI6eyIkcmVmIjoiNTkifX0sIlRpdGxlU3R5bGUiOnsiJGlkIjoiMjA3IiwiRm9udFNldHRpbmdzIjp7IiRpZCI6IjIw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A5IiwiTGluZUNvbG9yIjpudWxsLCJMaW5lV2VpZ2h0IjowLjAsIkxpbmVUeXBlIjowLCJQYXJlbnRTdHlsZSI6bnVsbH0sIlBhcmVudFN0eWxlIjp7IiRyZWYiOiI2NSJ9fSwiRGF0ZVN0eWxlIjp7IiRpZCI6IjIxMCIsIkZvbnRTZXR0aW5ncyI6eyIkaWQiOiIyM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IiLCJMaW5lQ29sb3IiOm51bGwsIkxpbmVXZWlnaHQiOjAuMCwiTGluZVR5cGUiOjAsIlBhcmVudFN0eWxlIjpudWxsfSwiUGFyZW50U3R5bGUiOnsiJHJlZiI6IjcyIn19LCJEYXRlRm9ybWF0Ijp7IiRyZWYiOiI3OSJ9LCJJc1Zpc2libGUiOnRydWUsIlBhcmVudFN0eWxlIjp7IiRyZWYiOiI1MyJ9fSwiUG9zaXRpb24iOnsiUmF0aW8iOjAuMzUxOTQ2NTQzNzUyNDExMywiSXNDdXN0b20iOmZhbHNlfSwiSWQiOiI3NDIyZGFhMC1kNzk0LTQ0YjAtYTE4YS1kYzY3ZjVhNzgxMjciLCJJbXBvcnRJZCI6bnVsbCwiVGl0bGUiOiJSZXZpZXciLCJOb3RlIjpudWxsLCJIeXBlcmxpbmsiOm51bGwsIklzQ2hhbmdlZCI6ZmFsc2UsIklzTmV3IjpmYWxzZX0seyIkaWQiOiIyMTMiLCJEYXRlIjoiMjAxNi0wMy0xNlQyMzo1OTo1OS45OTlaIiwiU3R5bGUiOnsiJGlkIjoiMjE0IiwiU2hhcGUiOjIsIkNvbm5lY3Rvck1hcmdpbiI6eyIkcmVmIjoiNTQifSwiQ29ubmVjdG9yU3R5bGUiOnsiJGlkIjoiMjE1IiwiTGluZUNvbG9yIjp7IiRpZCI6IjIxNiIsIiR0eXBlIjoiTkxSRS5Db21tb24uRG9tLlNvbGlkQ29sb3JCcnVzaCwgTkxSRS5Db21tb24iLCJDb2xvciI6eyIkaWQiOiIyMTciLCJBIjoxMjcsIlIiOjE3OCwiRyI6MTQsIkIiOjE4fX0sIkxpbmVXZWlnaHQiOjEuMCwiTGluZVR5cGUiOjAsIlBhcmVudFN0eWxlIjp7IiRyZWYiOiI1NSJ9fSwiSXNCZWxvd1RpbWViYW5kIjpmYWxzZSwiSGlkZURhdGUiOmZhbHNlLCJTaGFwZVNpemUiOjEsIlNwYWNpbmciOjEuMCwiUGFkZGluZyI6eyIkcmVmIjoiNTgifSwiU2hhcGVTdHlsZSI6eyIkaWQiOiIyMTgiLCJNYXJnaW4iOnsiJHJlZiI6IjYwIn0sIlBhZGRpbmciOnsiJHJlZiI6IjYxIn0sIkJhY2tncm91bmQiOnsiJGlkIjoiMjE5IiwiQ29sb3IiOnsiJGlkIjoiMjIwIiwiQSI6MjU1LCJSIjoxNzgsIkciOjE0LCJCIjoxOH19LCJJc1Zpc2libGUiOnRydWUsIldpZHRoIjoxOC4wLCJIZWlnaHQiOjIwLjAsIkJvcmRlclN0eWxlIjp7IiRpZCI6IjIyMSIsIkxpbmVDb2xvciI6eyIkcmVmIjoiNjMifSwiTGluZVdlaWdodCI6MC4wLCJMaW5lVHlwZSI6MCwiUGFyZW50U3R5bGUiOnsiJHJlZiI6IjYyIn19LCJQYXJlbnRTdHlsZSI6eyIkcmVmIjoiNTkifX0sIlRpdGxlU3R5bGUiOnsiJGlkIjoiMjIyIiwiRm9udFNldHRpbmdzIjp7IiRpZCI6IjIy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I0IiwiTGluZUNvbG9yIjpudWxsLCJMaW5lV2VpZ2h0IjowLjAsIkxpbmVUeXBlIjowLCJQYXJlbnRTdHlsZSI6bnVsbH0sIlBhcmVudFN0eWxlIjp7IiRyZWYiOiI2NSJ9fSwiRGF0ZVN0eWxlIjp7IiRpZCI6IjIyNSIsIkZvbnRTZXR0aW5ncyI6eyIkaWQiOiIyM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jciLCJMaW5lQ29sb3IiOm51bGwsIkxpbmVXZWlnaHQiOjAuMCwiTGluZVR5cGUiOjAsIlBhcmVudFN0eWxlIjpudWxsfSwiUGFyZW50U3R5bGUiOnsiJHJlZiI6IjcyIn19LCJEYXRlRm9ybWF0Ijp7IiRyZWYiOiI3OSJ9LCJJc1Zpc2libGUiOnRydWUsIlBhcmVudFN0eWxlIjp7IiRyZWYiOiI1MyJ9fSwiUG9zaXRpb24iOnsiUmF0aW8iOjAuMjM2MjMwNDk4ODkwODE3OSwiSXNDdXN0b20iOnRydWV9LCJJZCI6ImNkNGRjYmVkLTdiNDYtNDU3Ny1hOTIyLTJmYzMwYWM4NzMxYSIsIkltcG9ydElkIjpudWxsLCJUaXRsZSI6IlByb2plY3QgZGVhZGxpbmUiLCJOb3RlIjpudWxsLCJIeXBlcmxpbmsiOm51bGwsIklzQ2hhbmdlZCI6ZmFsc2UsIklzTmV3IjpmYWxzZX0seyIkaWQiOiIyMjgiLCJEYXRlIjoiMjAxNi0wMy0xN1QyMzo1OTo1OS45OTlaIiwiU3R5bGUiOnsiJGlkIjoiMjI5IiwiU2hhcGUiOjIsIkNvbm5lY3Rvck1hcmdpbiI6eyIkcmVmIjoiNTQifSwiQ29ubmVjdG9yU3R5bGUiOnsiJGlkIjoiMjMwIiwiTGluZUNvbG9yIjp7IiRpZCI6IjIzMSIsIiR0eXBlIjoiTkxSRS5Db21tb24uRG9tLlNvbGlkQ29sb3JCcnVzaCwgTkxSRS5Db21tb24iLCJDb2xvciI6eyIkaWQiOiIyMzIiLCJBIjoxMjcsIlIiOjExNSwiRyI6MTE1LCJCIjoxMTV9fSwiTGluZVdlaWdodCI6MS4wLCJMaW5lVHlwZSI6MCwiUGFyZW50U3R5bGUiOnsiJHJlZiI6IjU1In19LCJJc0JlbG93VGltZWJhbmQiOmZhbHNlLCJIaWRlRGF0ZSI6ZmFsc2UsIlNoYXBlU2l6ZSI6MSwiU3BhY2luZyI6MS4wLCJQYWRkaW5nIjp7IiRyZWYiOiI1OCJ9LCJTaGFwZVN0eWxlIjp7IiRpZCI6IjIzMyIsIk1hcmdpbiI6eyIkcmVmIjoiNjAifSwiUGFkZGluZyI6eyIkcmVmIjoiNjEifSwiQmFja2dyb3VuZCI6eyIkaWQiOiIyMzQiLCJDb2xvciI6eyIkaWQiOiIyMzUiLCJBIjoyNTUsIlIiOjExNSwiRyI6MTE1LCJCIjoxMTV9fSwiSXNWaXNpYmxlIjp0cnVlLCJXaWR0aCI6MTguMCwiSGVpZ2h0IjoyMC4wLCJCb3JkZXJTdHlsZSI6eyIkaWQiOiIyMzYiLCJMaW5lQ29sb3IiOnsiJHJlZiI6IjYzIn0sIkxpbmVXZWlnaHQiOjAuMCwiTGluZVR5cGUiOjAsIlBhcmVudFN0eWxlIjp7IiRyZWYiOiI2MiJ9fSwiUGFyZW50U3R5bGUiOnsiJHJlZiI6IjU5In19LCJUaXRsZVN0eWxlIjp7IiRpZCI6IjIzNyIsIkZvbnRTZXR0aW5ncyI6eyIkaWQiOiIyMzg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zOSIsIkxpbmVDb2xvciI6bnVsbCwiTGluZVdlaWdodCI6MC4wLCJMaW5lVHlwZSI6MCwiUGFyZW50U3R5bGUiOm51bGx9LCJQYXJlbnRTdHlsZSI6eyIkcmVmIjoiNjUifX0sIkRhdGVTdHlsZSI6eyIkaWQiOiIyNDAiLCJGb250U2V0dGluZ3MiOnsiJGlkIjoiMjQx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QyIiwiTGluZUNvbG9yIjpudWxsLCJMaW5lV2VpZ2h0IjowLjAsIkxpbmVUeXBlIjowLCJQYXJlbnRTdHlsZSI6bnVsbH0sIlBhcmVudFN0eWxlIjp7IiRyZWYiOiI3MiJ9fSwiRGF0ZUZvcm1hdCI6eyIkcmVmIjoiNzkifSwiSXNWaXNpYmxlIjp0cnVlLCJQYXJlbnRTdHlsZSI6eyIkcmVmIjoiNTMifX0sIlBvc2l0aW9uIjp7IlJhdGlvIjowLjE3MDI0MjkwNDg1MTQ2NjA0LCJJc0N1c3RvbSI6ZmFsc2V9LCJJZCI6IjAwNDcwZDQzLTkyNmMtNDY5OS05YzQ0LThjYWE3YWFhYTM4NyIsIkltcG9ydElkIjpudWxsLCJUaXRsZSI6IlJlcG9ydCIsIk5vdGUiOm51bGwsIkh5cGVybGluayI6bnVsbCwiSXNDaGFuZ2VkIjpmYWxzZSwiSXNOZXciOmZhbHNlfSx7IiRpZCI6IjI0MyIsIkRhdGUiOiIyMDE2LTAzLTE4VDIzOjU5OjU5Ljk5OVoiLCJTdHlsZSI6eyIkaWQiOiIyNDQiLCJTaGFwZSI6MiwiQ29ubmVjdG9yTWFyZ2luIjp7IiRyZWYiOiI1NCJ9LCJDb25uZWN0b3JTdHlsZSI6eyIkaWQiOiIyNDUiLCJMaW5lQ29sb3IiOnsiJGlkIjoiMjQ2IiwiJHR5cGUiOiJOTFJFLkNvbW1vbi5Eb20uU29saWRDb2xvckJydXNoLCBOTFJFLkNvbW1vbiIsIkNvbG9yIjp7IiRpZCI6IjI0NyIsIkEiOjg5LCJSIjoyMzcsIkciOjEyNSwiQiI6NDl9fSwiTGluZVdlaWdodCI6MS4wLCJMaW5lVHlwZSI6MCwiUGFyZW50U3R5bGUiOnsiJHJlZiI6IjU1In19LCJJc0JlbG93VGltZWJhbmQiOmZhbHNlLCJIaWRlRGF0ZSI6ZmFsc2UsIlNoYXBlU2l6ZSI6MSwiU3BhY2luZyI6MS4wLCJQYWRkaW5nIjp7IiRyZWYiOiI1OCJ9LCJTaGFwZVN0eWxlIjp7IiRpZCI6IjI0OCIsIk1hcmdpbiI6eyIkcmVmIjoiNjAifSwiUGFkZGluZyI6eyIkcmVmIjoiNjEifSwiQmFja2dyb3VuZCI6eyIkaWQiOiIyNDkiLCJDb2xvciI6eyIkaWQiOiIyNTAiLCJBIjoyNTUsIlIiOjE3OCwiRyI6MTQsIkIiOjE4fX0sIklzVmlzaWJsZSI6dHJ1ZSwiV2lkdGgiOjE4LjAsIkhlaWdodCI6MjAuMCwiQm9yZGVyU3R5bGUiOnsiJGlkIjoiMjUxIiwiTGluZUNvbG9yIjp7IiRyZWYiOiI2MyJ9LCJMaW5lV2VpZ2h0IjowLjAsIkxpbmVUeXBlIjowLCJQYXJlbnRTdHlsZSI6eyIkcmVmIjoiNjIifX0sIlBhcmVudFN0eWxlIjp7IiRyZWYiOiI1OSJ9fSwiVGl0bGVTdHlsZSI6eyIkaWQiOiIyNTIiLCJGb250U2V0dGluZ3MiOnsiJGlkIjoiMjUzIiwiRm9udFNpemUiOjExLCJGb250TmFtZSI6IkNhbGlicmkiLCJJc0JvbGQiOnRydWUsIklzSXRhbGljIjpmYWxzZSwiSXNVbmRlcmxpbmVkIjpmYWxzZSwiUGFyZW50U3R5bGUiOnsiJHJlZiI6IjY2In19LCJBdXRvU2l6ZSI6MiwiRm9yZWdyb3VuZCI6eyIkcmVmIjoiNjcifSwiTWF4V2lkdGgiOjQ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1NCIsIkxpbmVDb2xvciI6bnVsbCwiTGluZVdlaWdodCI6MC4wLCJMaW5lVHlwZSI6MCwiUGFyZW50U3R5bGUiOm51bGx9LCJQYXJlbnRTdHlsZSI6eyIkcmVmIjoiNjUifX0sIkRhdGVTdHlsZSI6eyIkaWQiOiIyNTUiLCJGb250U2V0dGluZ3MiOnsiJGlkIjoiMjU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U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NTliNWFjODItOThjMS00Y2NhLTllNjUtMTkwYmY2MGQ1ZDA1IiwiSW1wb3J0SWQiOm51bGwsIlRpdGxlIjoiRmluYWwgZGVhZGxpbmUiLCJOb3RlIjpudWxsLCJIeXBlcmxpbmsiOm51bGwsIklzQ2hhbmdlZCI6ZmFsc2UsIklzTmV3IjpmYWxzZX1dLCJUYXNrcyI6W3siJGlkIjoiMjU4IiwiR3JvdXBOYW1lIjpudWxsLCJTdGFydERhdGUiOiIyMDE2LTAyLTIyVDAwOjAwOjAwWiIsIkVuZERhdGUiOiIyMDE2LTAyLTIyVDIzOjU5OjU5Ljk5OVoiLCJQZXJjZW50YWdlQ29tcGxldGUiOm51bGwsIlN0eWxlIjp7IiRpZCI6IjI1OSIsIlNoYXBlIjowLCJTaGFwZVRoaWNrbmVzcyI6MSwiRHVyYXRpb25Gb3JtYXQiOjAsIkluY2x1ZGVOb25Xb3JraW5nRGF5c0luRHVyYXRpb24iOnRydWUsIlBlcmNlbnRhZ2VDb21wbGV0ZVN0eWxlIjp7IiRpZCI6IjI2MCIsIkZvbnRTZXR0aW5ncyI6eyIkaWQiOiIyN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IiLCJMaW5lQ29sb3IiOm51bGwsIkxpbmVXZWlnaHQiOjAuMCwiTGluZVR5cGUiOjAsIlBhcmVudFN0eWxlIjpudWxsfSwiUGFyZW50U3R5bGUiOnsiJHJlZiI6IjgxIn19LCJEdXJhdGlvblN0eWxlIjp7IiRpZCI6IjI2MyIsIkZvbnRTZXR0aW5ncyI6eyIkaWQiOiIyNj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UiLCJMaW5lQ29sb3IiOm51bGwsIkxpbmVXZWlnaHQiOjAuMCwiTGluZVR5cGUiOjAsIlBhcmVudFN0eWxlIjpudWxsfSwiUGFyZW50U3R5bGUiOnsiJHJlZiI6Ijg4In19LCJIb3Jpem9udGFsQ29ubmVjdG9yU3R5bGUiOnsiJGlkIjoiMjY2IiwiTGluZUNvbG9yIjp7IiRyZWYiOiI5NiJ9LCJMaW5lV2VpZ2h0IjoxLjAsIkxpbmVUeXBlIjowLCJQYXJlbnRTdHlsZSI6eyIkcmVmIjoiOTUifX0sIlZlcnRpY2FsQ29ubmVjdG9yU3R5bGUiOnsiJGlkIjoiMjY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2OCIsIk1hcmdpbiI6eyIkcmVmIjoiMTAyIn0sIlBhZGRpbmciOnsiJHJlZiI6IjEwMyJ9LCJCYWNrZ3JvdW5kIjp7IiRpZCI6IjI2OSIsIkNvbG9yIjp7IiRpZCI6IjI3MCIsIkEiOjI1NSwiUiI6MjU1LCJHIjoxNjEsIkIiOjB9fSwiSXNWaXNpYmxlIjp0cnVlLCJXaWR0aCI6MC4wLCJIZWlnaHQiOjE2LjAsIkJvcmRlclN0eWxlIjp7IiRpZCI6IjI3MSIsIkxpbmVDb2xvciI6eyIkcmVmIjoiMTA1In0sIkxpbmVXZWlnaHQiOjAuMCwiTGluZVR5cGUiOjAsIlBhcmVudFN0eWxlIjp7IiRyZWYiOiIxMDQifX0sIlBhcmVudFN0eWxlIjp7IiRyZWYiOiIxMDEifX0sIlRpdGxlU3R5bGUiOnsiJGlkIjoiMjcyIiwiRm9udFNldHRpbmdzIjp7IiRpZCI6IjI3MyIsIkZvbnRTaXplIjoxMSwiRm9udE5hbWUiOiJDYWxpYnJpIiwiSXNCb2xkIjp0cnVlLCJJc0l0YWxpYyI6ZmFsc2UsIklzVW5kZXJsaW5lZCI6ZmFsc2UsIlBhcmVudFN0eWxlIjp7IiRyZWYiOiIxMDgifX0sIkF1dG9TaXplIjoyLCJGb3JlZ3JvdW5kIjp7IiRyZWYiOiIxMDkifSwiTWF4V2lkdGgiOjE1Ny44NDk0NDE1MjgzMjAz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0IiwiTGluZUNvbG9yIjpudWxsLCJMaW5lV2VpZ2h0IjowLjAsIkxpbmVUeXBlIjowLCJQYXJlbnRTdHlsZSI6bnVsbH0sIlBhcmVudFN0eWxlIjp7IiRyZWYiOiIxMDcifX0sIkRhdGVTdHlsZSI6eyIkaWQiOiIyNzUiLCJGb250U2V0dGluZ3MiOnsiJGlkIjoiMjc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zciLCJMaW5lQ29sb3IiOm51bGwsIkxpbmVXZWlnaHQiOjAuMCwiTGluZVR5cGUiOjAsIlBhcmVudFN0eWxlIjpudWxsfSwiUGFyZW50U3R5bGUiOnsiJHJlZiI6IjExNCJ9fSwiRGF0ZUZvcm1hdCI6eyIkcmVmIjoiMTIxIn0sIklzVmlzaWJsZSI6dHJ1ZSwiUGFyZW50U3R5bGUiOnsiJHJlZiI6IjgwIn19LCJJbmRleCI6MSwiSWQiOiI1YTE4NGQ2MS1mNWUyLTQzOGQtYjYzYS1lNTgwMmFmOWIzMDUiLCJJbXBvcnRJZCI6bnVsbCwiVGl0bGUiOiJFeHRyYWN0IHRoZSBmZWF0dXJlIGZyb20geW91ciBkYXRhYmFzZSIsIk5vdGUiOm51bGwsIkh5cGVybGluayI6bnVsbCwiSXNDaGFuZ2VkIjpmYWxzZSwiSXNOZXciOmZhbHNlfSx7IiRpZCI6IjI3OCIsIkdyb3VwTmFtZSI6bnVsbCwiU3RhcnREYXRlIjoiMjAxNi0wMi0yM1QwMDowMDowMFoiLCJFbmREYXRlIjoiMjAxNi0wMi0yM1QyMzo1OTo1OS45OTlaIiwiUGVyY2VudGFnZUNvbXBsZXRlIjpudWxsLCJTdHlsZSI6eyIkaWQiOiIyNzkiLCJTaGFwZSI6MCwiU2hhcGVUaGlja25lc3MiOjEsIkR1cmF0aW9uRm9ybWF0IjowLCJJbmNsdWRlTm9uV29ya2luZ0RheXNJbkR1cmF0aW9uIjp0cnVlLCJQZXJjZW50YWdlQ29tcGxldGVTdHlsZSI6eyIkaWQiOiIyODAiLCJGb250U2V0dGluZ3MiOnsiJGlkIjoiMjg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yIiwiTGluZUNvbG9yIjpudWxsLCJMaW5lV2VpZ2h0IjowLjAsIkxpbmVUeXBlIjowLCJQYXJlbnRTdHlsZSI6bnVsbH0sIlBhcmVudFN0eWxlIjp7IiRyZWYiOiI4MSJ9fSwiRHVyYXRpb25TdHlsZSI6eyIkaWQiOiIyODMiLCJGb250U2V0dGluZ3MiOnsiJGlkIjoiMjg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1IiwiTGluZUNvbG9yIjpudWxsLCJMaW5lV2VpZ2h0IjowLjAsIkxpbmVUeXBlIjowLCJQYXJlbnRTdHlsZSI6bnVsbH0sIlBhcmVudFN0eWxlIjp7IiRyZWYiOiI4OCJ9fSwiSG9yaXpvbnRhbENvbm5lY3RvclN0eWxlIjp7IiRpZCI6IjI4NiIsIkxpbmVDb2xvciI6eyIkcmVmIjoiOTYifSwiTGluZVdlaWdodCI6MS4wLCJMaW5lVHlwZSI6MCwiUGFyZW50U3R5bGUiOnsiJHJlZiI6Ijk1In19LCJWZXJ0aWNhbENvbm5lY3RvclN0eWxlIjp7IiRpZCI6IjI4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ODgiLCJNYXJnaW4iOnsiJHJlZiI6IjEwMiJ9LCJQYWRkaW5nIjp7IiRyZWYiOiIxMDMifSwiQmFja2dyb3VuZCI6eyIkaWQiOiIyODkiLCJDb2xvciI6eyIkaWQiOiIyOTAiLCJBIjoyNTUsIlIiOjI1NSwiRyI6MjE0LCJCIjowfX0sIklzVmlzaWJsZSI6dHJ1ZSwiV2lkdGgiOjAuMCwiSGVpZ2h0IjoxNi4wLCJCb3JkZXJTdHlsZSI6eyIkaWQiOiIyOTEiLCJMaW5lQ29sb3IiOnsiJHJlZiI6IjEwNSJ9LCJMaW5lV2VpZ2h0IjowLjAsIkxpbmVUeXBlIjowLCJQYXJlbnRTdHlsZSI6eyIkcmVmIjoiMTA0In19LCJQYXJlbnRTdHlsZSI6eyIkcmVmIjoiMTAxIn19LCJUaXRsZVN0eWxlIjp7IiRpZCI6IjI5MiIsIkZvbnRTZXR0aW5ncyI6eyIkaWQiOiIyOTM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0IiwiTGluZUNvbG9yIjpudWxsLCJMaW5lV2VpZ2h0IjowLjAsIkxpbmVUeXBlIjowLCJQYXJlbnRTdHlsZSI6bnVsbH0sIlBhcmVudFN0eWxlIjp7IiRyZWYiOiIxMDcifX0sIkRhdGVTdHlsZSI6eyIkaWQiOiIyOTUiLCJGb250U2V0dGluZ3MiOnsiJGlkIjoiMjk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TciLCJMaW5lQ29sb3IiOm51bGwsIkxpbmVXZWlnaHQiOjAuMCwiTGluZVR5cGUiOjAsIlBhcmVudFN0eWxlIjpudWxsfSwiUGFyZW50U3R5bGUiOnsiJHJlZiI6IjExNCJ9fSwiRGF0ZUZvcm1hdCI6eyIkcmVmIjoiMTIxIn0sIklzVmlzaWJsZSI6dHJ1ZSwiUGFyZW50U3R5bGUiOnsiJHJlZiI6IjgwIn19LCJJbmRleCI6MiwiSWQiOiIwYzQzZWY0YS0zOGFiLTQ2ZTUtYmJjNS03NmY1MmYzZjYzZmMiLCJJbXBvcnRJZCI6bnVsbCwiVGl0bGUiOiJDcmVhdGUgY3Jvc3MtdmFsaWRhdGVkIHNldHMiLCJOb3RlIjpudWxsLCJIeXBlcmxpbmsiOm51bGwsIklzQ2hhbmdlZCI6ZmFsc2UsIklzTmV3IjpmYWxzZX0seyIkaWQiOiIyOTgiLCJHcm91cE5hbWUiOm51bGwsIlN0YXJ0RGF0ZSI6IjIwMTYtMDItMjNUMDA6MDA6MDBaIiwiRW5kRGF0ZSI6IjIwMTYtMDItMjRUMjM6NTk6NTkuOTk5WiIsIlBlcmNlbnRhZ2VDb21wbGV0ZSI6bnVsbCwiU3R5bGUiOnsiJGlkIjoiMjk5IiwiU2hhcGUiOjAsIlNoYXBlVGhpY2tuZXNzIjoxLCJEdXJhdGlvbkZvcm1hdCI6MCwiSW5jbHVkZU5vbldvcmtpbmdEYXlzSW5EdXJhdGlvbiI6dHJ1ZSwiUGVyY2VudGFnZUNvbXBsZXRlU3R5bGUiOnsiJGlkIjoiMzAwIiwiRm9udFNldHRpbmdzIjp7IiRpZCI6IjMw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MiIsIkxpbmVDb2xvciI6bnVsbCwiTGluZVdlaWdodCI6MC4wLCJMaW5lVHlwZSI6MCwiUGFyZW50U3R5bGUiOm51bGx9LCJQYXJlbnRTdHlsZSI6eyIkcmVmIjoiODEifX0sIkR1cmF0aW9uU3R5bGUiOnsiJGlkIjoiMzAzIiwiRm9udFNldHRpbmdzIjp7IiRpZCI6IjMw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SIsIkxpbmVDb2xvciI6bnVsbCwiTGluZVdlaWdodCI6MC4wLCJMaW5lVHlwZSI6MCwiUGFyZW50U3R5bGUiOm51bGx9LCJQYXJlbnRTdHlsZSI6eyIkcmVmIjoiODgifX0sIkhvcml6b250YWxDb25uZWN0b3JTdHlsZSI6eyIkaWQiOiIzMDYiLCJMaW5lQ29sb3IiOnsiJHJlZiI6Ijk2In0sIkxpbmVXZWlnaHQiOjEuMCwiTGluZVR5cGUiOjAsIlBhcmVudFN0eWxlIjp7IiRyZWYiOiI5NSJ9fSwiVmVydGljYWxDb25uZWN0b3JTdHlsZSI6eyIkaWQiOiIzMD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A4IiwiTWFyZ2luIjp7IiRyZWYiOiIxMDIifSwiUGFkZGluZyI6eyIkcmVmIjoiMTAzIn0sIkJhY2tncm91bmQiOnsiJGlkIjoiMzA5IiwiQ29sb3IiOnsiJGlkIjoiMzEwIiwiQSI6MjU1LCJSIjoyNTUsIkciOjExOCwiQiI6MH19LCJJc1Zpc2libGUiOnRydWUsIldpZHRoIjowLjAsIkhlaWdodCI6MTYuMCwiQm9yZGVyU3R5bGUiOnsiJGlkIjoiMzExIiwiTGluZUNvbG9yIjp7IiRyZWYiOiIxMDUifSwiTGluZVdlaWdodCI6MC4wLCJMaW5lVHlwZSI6MCwiUGFyZW50U3R5bGUiOnsiJHJlZiI6IjEwNCJ9fSwiUGFyZW50U3R5bGUiOnsiJHJlZiI6IjEwMSJ9fSwiVGl0bGVTdHlsZSI6eyIkaWQiOiIzMTIiLCJGb250U2V0dGluZ3MiOnsiJGlkIjoiMzEzIiwiRm9udFNpemUiOjExLCJGb250TmFtZSI6IkNhbGlicmkiLCJJc0JvbGQiOnRydWUsIklzSXRhbGljIjpmYWxzZSwiSXNVbmRlcmxpbmVkIjpmYWxzZSwiUGFyZW50U3R5bGUiOnsiJHJlZiI6IjEwOCJ9fSwiQXV0b1NpemUiOjIsIkZvcmVncm91bmQiOnsiJHJlZiI6IjEwOSJ9LCJNYXhXaWR0aCI6MTg3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xNCIsIkxpbmVDb2xvciI6bnVsbCwiTGluZVdlaWdodCI6MC4wLCJMaW5lVHlwZSI6MCwiUGFyZW50U3R5bGUiOm51bGx9LCJQYXJlbnRTdHlsZSI6eyIkcmVmIjoiMTA3In19LCJEYXRlU3R5bGUiOnsiJGlkIjoiMzE1IiwiRm9udFNldHRpbmdzIjp7IiRpZCI6IjMx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3IiwiTGluZUNvbG9yIjpudWxsLCJMaW5lV2VpZ2h0IjowLjAsIkxpbmVUeXBlIjowLCJQYXJlbnRTdHlsZSI6bnVsbH0sIlBhcmVudFN0eWxlIjp7IiRyZWYiOiIxMTQifX0sIkRhdGVGb3JtYXQiOnsiJHJlZiI6IjEyMSJ9LCJJc1Zpc2libGUiOnRydWUsIlBhcmVudFN0eWxlIjp7IiRyZWYiOiI4MCJ9fSwiSW5kZXgiOjMsIklkIjoiN2YwMjU4NjMtYjU0My00ZjljLWE2ZjAtODNkNTZjYWM0ODIwIiwiSW1wb3J0SWQiOm51bGwsIlRpdGxlIjoiVHJhaW4gYSBTVk0gdXNpbmcgc2luZ2xlIHNlcXVlbmNlIGluZm9ybWF0aW9uIiwiTm90ZSI6bnVsbCwiSHlwZXJsaW5rIjpudWxsLCJJc0NoYW5nZWQiOmZhbHNlLCJJc05ldyI6ZmFsc2V9LHsiJGlkIjoiMzE4IiwiR3JvdXBOYW1lIjpudWxsLCJTdGFydERhdGUiOiIyMDE2LTAyLTI1VDAwOjAwOjAwWiIsIkVuZERhdGUiOiIyMDE2LTAyLTI2VDIzOjU5OjU5Ljk5OVoiLCJQZXJjZW50YWdlQ29tcGxldGUiOm51bGwsIlN0eWxlIjp7IiRpZCI6IjMxOSIsIlNoYXBlIjowLCJTaGFwZVRoaWNrbmVzcyI6MSwiRHVyYXRpb25Gb3JtYXQiOjAsIkluY2x1ZGVOb25Xb3JraW5nRGF5c0luRHVyYXRpb24iOnRydWUsIlBlcmNlbnRhZ2VDb21wbGV0ZVN0eWxlIjp7IiRpZCI6IjMyMCIsIkZvbnRTZXR0aW5ncyI6eyIkaWQiOiIzM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IiLCJMaW5lQ29sb3IiOm51bGwsIkxpbmVXZWlnaHQiOjAuMCwiTGluZVR5cGUiOjAsIlBhcmVudFN0eWxlIjpudWxsfSwiUGFyZW50U3R5bGUiOnsiJHJlZiI6IjgxIn19LCJEdXJhdGlvblN0eWxlIjp7IiRpZCI6IjMyMyIsIkZvbnRTZXR0aW5ncyI6eyIkaWQiOiIzMj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UiLCJMaW5lQ29sb3IiOm51bGwsIkxpbmVXZWlnaHQiOjAuMCwiTGluZVR5cGUiOjAsIlBhcmVudFN0eWxlIjpudWxsfSwiUGFyZW50U3R5bGUiOnsiJHJlZiI6Ijg4In19LCJIb3Jpem9udGFsQ29ubmVjdG9yU3R5bGUiOnsiJGlkIjoiMzI2IiwiTGluZUNvbG9yIjp7IiRyZWYiOiI5NiJ9LCJMaW5lV2VpZ2h0IjoxLjAsIkxpbmVUeXBlIjowLCJQYXJlbnRTdHlsZSI6eyIkcmVmIjoiOTUifX0sIlZlcnRpY2FsQ29ubmVjdG9yU3R5bGUiOnsiJGlkIjoiMzI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MyOCIsIk1hcmdpbiI6eyIkcmVmIjoiMTAyIn0sIlBhZGRpbmciOnsiJHJlZiI6IjEwMyJ9LCJCYWNrZ3JvdW5kIjp7IiRpZCI6IjMyOSIsIkNvbG9yIjp7IiRpZCI6IjMzMCIsIkEiOjI1NSwiUiI6MjYsIkciOjE3MCwiQiI6NjZ9fSwiSXNWaXNpYmxlIjp0cnVlLCJXaWR0aCI6MC4wLCJIZWlnaHQiOjE2LjAsIkJvcmRlclN0eWxlIjp7IiRpZCI6IjMzMSIsIkxpbmVDb2xvciI6eyIkcmVmIjoiMTA1In0sIkxpbmVXZWlnaHQiOjAuMCwiTGluZVR5cGUiOjAsIlBhcmVudFN0eWxlIjp7IiRyZWYiOiIxMDQifX0sIlBhcmVudFN0eWxlIjp7IiRyZWYiOiIxMDEifX0sIlRpdGxlU3R5bGUiOnsiJGlkIjoiMzMyIiwiRm9udFNldHRpbmdzIjp7IiRpZCI6IjMzMyIsIkZvbnRTaXplIjoxMSwiRm9udE5hbWUiOiJDYWxpYnJpIiwiSXNCb2xkIjp0cnVlLCJJc0l0YWxpYyI6ZmFsc2UsIklzVW5kZXJsaW5lZCI6ZmFsc2UsIlBhcmVudFN0eWxlIjp7IiRyZWYiOiIxMDgifX0sIkF1dG9TaXplIjoyLCJGb3JlZ3JvdW5kIjp7IiRyZWYiOiIxMDkifSwiTWF4V2lkdGgiOjIzO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zQiLCJMaW5lQ29sb3IiOm51bGwsIkxpbmVXZWlnaHQiOjAuMCwiTGluZVR5cGUiOjAsIlBhcmVudFN0eWxlIjpudWxsfSwiUGFyZW50U3R5bGUiOnsiJHJlZiI6IjEwNyJ9fSwiRGF0ZVN0eWxlIjp7IiRpZCI6IjMzNSIsIkZvbnRTZXR0aW5ncyI6eyIkaWQiOiIzMz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zNyIsIkxpbmVDb2xvciI6bnVsbCwiTGluZVdlaWdodCI6MC4wLCJMaW5lVHlwZSI6MCwiUGFyZW50U3R5bGUiOm51bGx9LCJQYXJlbnRTdHlsZSI6eyIkcmVmIjoiMTE0In19LCJEYXRlRm9ybWF0Ijp7IiRyZWYiOiIxMjEifSwiSXNWaXNpYmxlIjp0cnVlLCJQYXJlbnRTdHlsZSI6eyIkcmVmIjoiODAifX0sIkluZGV4Ijo0LCJJZCI6Ijg3ZWU0OThiLTliMDItNGU3Mi1hOWZkLTRiZjBiOTNhOTA3ZSIsIkltcG9ydElkIjpudWxsLCJUaXRsZSI6IkFkZCBldm9sdXRpb25hcnkgaW5mb3JtYXRpb24gYnkgcnVubmluZyBwc2ktYmxhc3QgYW5kIGV4dHJhY3RpbmcgdGhlIGluZm9ybWF0aW9uIiwiTm90ZSI6bnVsbCwiSHlwZXJsaW5rIjpudWxsLCJJc0NoYW5nZWQiOmZhbHNlLCJJc05ldyI6ZmFsc2V9LHsiJGlkIjoiMzM4IiwiR3JvdXBOYW1lIjpudWxsLCJTdGFydERhdGUiOiIyMDE2LTAyLTI2VDAwOjAwOjAwWiIsIkVuZERhdGUiOiIyMDE2LTAyLTI5VDIzOjU5OjU5Ljk5OVoiLCJQZXJjZW50YWdlQ29tcGxldGUiOm51bGwsIlN0eWxlIjp7IiRpZCI6IjMzOSIsIlNoYXBlIjowLCJTaGFwZVRoaWNrbmVzcyI6MSwiRHVyYXRpb25Gb3JtYXQiOjAsIkluY2x1ZGVOb25Xb3JraW5nRGF5c0luRHVyYXRpb24iOnRydWUsIlBlcmNlbnRhZ2VDb21wbGV0ZVN0eWxlIjp7IiRpZCI6IjM0MCIsIkZvbnRTZXR0aW5ncyI6eyIkaWQiOiIz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IiLCJMaW5lQ29sb3IiOm51bGwsIkxpbmVXZWlnaHQiOjAuMCwiTGluZVR5cGUiOjAsIlBhcmVudFN0eWxlIjpudWxsfSwiUGFyZW50U3R5bGUiOnsiJHJlZiI6IjgxIn19LCJEdXJhdGlvblN0eWxlIjp7IiRpZCI6IjM0MyIsIkZvbnRTZXR0aW5ncyI6eyIkaWQiOiIz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UiLCJMaW5lQ29sb3IiOm51bGwsIkxpbmVXZWlnaHQiOjAuMCwiTGluZVR5cGUiOjAsIlBhcmVudFN0eWxlIjpudWxsfSwiUGFyZW50U3R5bGUiOnsiJHJlZiI6Ijg4In19LCJIb3Jpem9udGFsQ29ubmVjdG9yU3R5bGUiOnsiJGlkIjoiMzQ2IiwiTGluZUNvbG9yIjp7IiRyZWYiOiI5NiJ9LCJMaW5lV2VpZ2h0IjoxLjAsIkxpbmVUeXBlIjowLCJQYXJlbnRTdHlsZSI6eyIkcmVmIjoiOTUifX0sIlZlcnRpY2FsQ29ubmVjdG9yU3R5bGUiOnsiJGlkIjoiMzQ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M0OCIsIk1hcmdpbiI6eyIkcmVmIjoiMTAyIn0sIlBhZGRpbmciOnsiJHJlZiI6IjEwMyJ9LCJCYWNrZ3JvdW5kIjp7IiRpZCI6IjM0OSIsIkNvbG9yIjp7IiRpZCI6IjM1MCIsIkEiOjI1NSwiUiI6MTUwLCJHIjoyMTQsIkIiOjY2fX0sIklzVmlzaWJsZSI6dHJ1ZSwiV2lkdGgiOjAuMCwiSGVpZ2h0IjoxNi4wLCJCb3JkZXJTdHlsZSI6eyIkaWQiOiIzNTEiLCJMaW5lQ29sb3IiOnsiJHJlZiI6IjEwNSJ9LCJMaW5lV2VpZ2h0IjowLjAsIkxpbmVUeXBlIjowLCJQYXJlbnRTdHlsZSI6eyIkcmVmIjoiMTA0In19LCJQYXJlbnRTdHlsZSI6eyIkcmVmIjoiMTAxIn19LCJUaXRsZVN0eWxlIjp7IiRpZCI6IjM1MiIsIkZvbnRTZXR0aW5ncyI6eyIkaWQiOiIzNTM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0IiwiTGluZUNvbG9yIjpudWxsLCJMaW5lV2VpZ2h0IjowLjAsIkxpbmVUeXBlIjowLCJQYXJlbnRTdHlsZSI6bnVsbH0sIlBhcmVudFN0eWxlIjp7IiRyZWYiOiIxMDcifX0sIkRhdGVTdHlsZSI6eyIkaWQiOiIzNTUiLCJGb250U2V0dGluZ3MiOnsiJGlkIjoiMz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ciLCJMaW5lQ29sb3IiOm51bGwsIkxpbmVXZWlnaHQiOjAuMCwiTGluZVR5cGUiOjAsIlBhcmVudFN0eWxlIjpudWxsfSwiUGFyZW50U3R5bGUiOnsiJHJlZiI6IjExNCJ9fSwiRGF0ZUZvcm1hdCI6eyIkcmVmIjoiMTIxIn0sIklzVmlzaWJsZSI6dHJ1ZSwiUGFyZW50U3R5bGUiOnsiJHJlZiI6IjgwIn19LCJJbmRleCI6NSwiSWQiOiIzZDU1MjRiMi0yMGVhLTQyMzItYjJhYy1hNGRjZWIxZmQyNGYiLCJJbXBvcnRJZCI6bnVsbCwiVGl0bGUiOiJUcmFpbiBhIFNWTSB1c2luZyBtdWx0aXBsZSBzZXF1ZW5jZSBpbmZvcm1hdGlvbiIsIk5vdGUiOm51bGwsIkh5cGVybGluayI6bnVsbCwiSXNDaGFuZ2VkIjpmYWxzZSwiSXNOZXciOmZhbHNlfSx7IiRpZCI6IjM1OCIsIkdyb3VwTmFtZSI6bnVsbCwiU3RhcnREYXRlIjoiMjAxNi0wMy0wMVQwMDowMDowMFoiLCJFbmREYXRlIjoiMjAxNi0wMy0wNFQyMzo1OTo1OS45OTlaIiwiUGVyY2VudGFnZUNvbXBsZXRlIjpudWxsLCJTdHlsZSI6eyIkaWQiOiIzNTkiLCJTaGFwZSI6MCwiU2hhcGVUaGlja25lc3MiOjEsIkR1cmF0aW9uRm9ybWF0IjowLCJJbmNsdWRlTm9uV29ya2luZ0RheXNJbkR1cmF0aW9uIjp0cnVlLCJQZXJjZW50YWdlQ29tcGxldGVTdHlsZSI6eyIkaWQiOiIzNjAiLCJGb250U2V0dGluZ3MiOnsiJGlkIjoiMzY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YyIiwiTGluZUNvbG9yIjpudWxsLCJMaW5lV2VpZ2h0IjowLjAsIkxpbmVUeXBlIjowLCJQYXJlbnRTdHlsZSI6bnVsbH0sIlBhcmVudFN0eWxlIjp7IiRyZWYiOiI4MSJ9fSwiRHVyYXRpb25TdHlsZSI6eyIkaWQiOiIzNjMiLCJGb250U2V0dGluZ3MiOnsiJGlkIjoiMzY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Y1IiwiTGluZUNvbG9yIjpudWxsLCJMaW5lV2VpZ2h0IjowLjAsIkxpbmVUeXBlIjowLCJQYXJlbnRTdHlsZSI6bnVsbH0sIlBhcmVudFN0eWxlIjp7IiRyZWYiOiI4OCJ9fSwiSG9yaXpvbnRhbENvbm5lY3RvclN0eWxlIjp7IiRpZCI6IjM2NiIsIkxpbmVDb2xvciI6eyIkcmVmIjoiOTYifSwiTGluZVdlaWdodCI6MS4wLCJMaW5lVHlwZSI6MCwiUGFyZW50U3R5bGUiOnsiJHJlZiI6Ijk1In19LCJWZXJ0aWNhbENvbm5lY3RvclN0eWxlIjp7IiRpZCI6IjM2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zNjgiLCJNYXJnaW4iOnsiJHJlZiI6IjEwMiJ9LCJQYWRkaW5nIjp7IiRyZWYiOiIxMDMifSwiQmFja2dyb3VuZCI6eyIkaWQiOiIzNjkiLCJDb2xvciI6eyIkaWQiOiIzNzAiLCJBIjoyNTUsIlIiOjY4LCJHIjoxMTQsIkIiOjE5Nn19LCJJc1Zpc2libGUiOnRydWUsIldpZHRoIjowLjAsIkhlaWdodCI6MTYuMCwiQm9yZGVyU3R5bGUiOnsiJGlkIjoiMzcxIiwiTGluZUNvbG9yIjp7IiRyZWYiOiIxMDUifSwiTGluZVdlaWdodCI6MC4wLCJMaW5lVHlwZSI6MCwiUGFyZW50U3R5bGUiOnsiJHJlZiI6IjEwNCJ9fSwiUGFyZW50U3R5bGUiOnsiJHJlZiI6IjEwMSJ9fSwiVGl0bGVTdHlsZSI6eyIkaWQiOiIzNzIiLCJGb250U2V0dGluZ3MiOnsiJGlkIjoiMzc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3NCIsIkxpbmVDb2xvciI6bnVsbCwiTGluZVdlaWdodCI6MC4wLCJMaW5lVHlwZSI6MCwiUGFyZW50U3R5bGUiOm51bGx9LCJQYXJlbnRTdHlsZSI6eyIkcmVmIjoiMTA3In19LCJEYXRlU3R5bGUiOnsiJGlkIjoiMzc1IiwiRm9udFNldHRpbmdzIjp7IiRpZCI6IjM3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3IiwiTGluZUNvbG9yIjpudWxsLCJMaW5lV2VpZ2h0IjowLjAsIkxpbmVUeXBlIjowLCJQYXJlbnRTdHlsZSI6bnVsbH0sIlBhcmVudFN0eWxlIjp7IiRyZWYiOiIxMTQifX0sIkRhdGVGb3JtYXQiOnsiJHJlZiI6IjEyMSJ9LCJJc1Zpc2libGUiOnRydWUsIlBhcmVudFN0eWxlIjp7IiRyZWYiOiI4MCJ9fSwiSW5kZXgiOjYsIklkIjoiNzNhNzUzZmMtM2ViMC00Y2NlLThhNzQtZjVmMmVlNDc1ZmRmIiwiSW1wb3J0SWQiOm51bGwsIlRpdGxlIjoiT3B0aW1pemUgdGhlIHBlcmZvcm1hbmNlIG9mIHRoZSBTVk0iLCJOb3RlIjpudWxsLCJIeXBlcmxpbmsiOm51bGwsIklzQ2hhbmdlZCI6ZmFsc2UsIklzTmV3IjpmYWxzZX0seyIkaWQiOiIzNzgiLCJHcm91cE5hbWUiOm51bGwsIlN0YXJ0RGF0ZSI6IjIwMTYtMDMtMDdUMDA6MDA6MDBaIiwiRW5kRGF0ZSI6IjIwMTYtMDMtMTBUMjM6NTk6NTkuOTk5WiIsIlBlcmNlbnRhZ2VDb21wbGV0ZSI6bnVsbCwiU3R5bGUiOnsiJGlkIjoiMzc5IiwiU2hhcGUiOjAsIlNoYXBlVGhpY2tuZXNzIjoxLCJEdXJhdGlvbkZvcm1hdCI6MCwiSW5jbHVkZU5vbldvcmtpbmdEYXlzSW5EdXJhdGlvbiI6dHJ1ZSwiUGVyY2VudGFnZUNvbXBsZXRlU3R5bGUiOnsiJGlkIjoiMzgwIiwiRm9udFNldHRpbmdzIjp7IiRpZCI6IjM4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4MiIsIkxpbmVDb2xvciI6bnVsbCwiTGluZVdlaWdodCI6MC4wLCJMaW5lVHlwZSI6MCwiUGFyZW50U3R5bGUiOm51bGx9LCJQYXJlbnRTdHlsZSI6eyIkcmVmIjoiODEifX0sIkR1cmF0aW9uU3R5bGUiOnsiJGlkIjoiMzgzIiwiRm9udFNldHRpbmdzIjp7IiRpZCI6IjM4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SIsIkxpbmVDb2xvciI6bnVsbCwiTGluZVdlaWdodCI6MC4wLCJMaW5lVHlwZSI6MCwiUGFyZW50U3R5bGUiOm51bGx9LCJQYXJlbnRTdHlsZSI6eyIkcmVmIjoiODgifX0sIkhvcml6b250YWxDb25uZWN0b3JTdHlsZSI6eyIkaWQiOiIzODYiLCJMaW5lQ29sb3IiOnsiJHJlZiI6Ijk2In0sIkxpbmVXZWlnaHQiOjEuMCwiTGluZVR5cGUiOjAsIlBhcmVudFN0eWxlIjp7IiRyZWYiOiI5NSJ9fSwiVmVydGljYWxDb25uZWN0b3JTdHlsZSI6eyIkaWQiOiIzOD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g4IiwiTWFyZ2luIjp7IiRyZWYiOiIxMDIifSwiUGFkZGluZyI6eyIkcmVmIjoiMTAzIn0sIkJhY2tncm91bmQiOnsiJGlkIjoiMzg5IiwiQ29sb3IiOnsiJGlkIjoiMzkwIiwiQSI6MjU1LCJSIjo5MSwiRyI6MTU1LCJCIjoyMTN9fSwiSXNWaXNpYmxlIjp0cnVlLCJXaWR0aCI6MC4wLCJIZWlnaHQiOjE2LjAsIkJvcmRlclN0eWxlIjp7IiRpZCI6IjM5MSIsIkxpbmVDb2xvciI6eyIkcmVmIjoiMTA1In0sIkxpbmVXZWlnaHQiOjAuMCwiTGluZVR5cGUiOjAsIlBhcmVudFN0eWxlIjp7IiRyZWYiOiIxMDQifX0sIlBhcmVudFN0eWxlIjp7IiRyZWYiOiIxMDEifX0sIlRpdGxlU3R5bGUiOnsiJGlkIjoiMzkyIiwiRm9udFNldHRpbmdzIjp7IiRpZCI6IjM5My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TQiLCJMaW5lQ29sb3IiOm51bGwsIkxpbmVXZWlnaHQiOjAuMCwiTGluZVR5cGUiOjAsIlBhcmVudFN0eWxlIjpudWxsfSwiUGFyZW50U3R5bGUiOnsiJHJlZiI6IjEwNyJ9fSwiRGF0ZVN0eWxlIjp7IiRpZCI6IjM5NSIsIkZvbnRTZXR0aW5ncyI6eyIkaWQiOiIzOT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5NyIsIkxpbmVDb2xvciI6bnVsbCwiTGluZVdlaWdodCI6MC4wLCJMaW5lVHlwZSI6MCwiUGFyZW50U3R5bGUiOm51bGx9LCJQYXJlbnRTdHlsZSI6eyIkcmVmIjoiMTE0In19LCJEYXRlRm9ybWF0Ijp7IiRyZWYiOiIxMjEifSwiSXNWaXNpYmxlIjp0cnVlLCJQYXJlbnRTdHlsZSI6eyIkcmVmIjoiODAifX0sIkluZGV4Ijo3LCJJZCI6IjNkYTYxMjk4LWMzYWEtNDI1MC05YjkxLTg2OTk1NTJmYzBhOCIsIkltcG9ydElkIjpudWxsLCJUaXRsZSI6IkFuYWx5emUgdGhlIHJlc3VsdHMgYW5kIGNvbXBhcmUgaXQgdG8gcHJldmlvdXMgd29yayIsIk5vdGUiOm51bGwsIkh5cGVybGluayI6bnVsbCwiSXNDaGFuZ2VkIjpmYWxzZSwiSXNOZXciOmZhbHNlfSx7IiRpZCI6IjM5OCIsIkdyb3VwTmFtZSI6bnVsbCwiU3RhcnREYXRlIjoiMjAxNi0wMy0xMFQwMDowMDowMFoiLCJFbmREYXRlIjoiMjAxNi0wMy0xMVQyMzo1OTo1OS45OTlaIiwiUGVyY2VudGFnZUNvbXBsZXRlIjpudWxsLCJTdHlsZSI6eyIkaWQiOiIzOTkiLCJTaGFwZSI6MCwiU2hhcGVUaGlja25lc3MiOjEsIkR1cmF0aW9uRm9ybWF0IjowLCJJbmNsdWRlTm9uV29ya2luZ0RheXNJbkR1cmF0aW9uIjp0cnVlLCJQZXJjZW50YWdlQ29tcGxldGVTdHlsZSI6eyIkaWQiOiI0MDAiLCJGb250U2V0dGluZ3MiOnsiJGlkIjoiNDA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AyIiwiTGluZUNvbG9yIjpudWxsLCJMaW5lV2VpZ2h0IjowLjAsIkxpbmVUeXBlIjowLCJQYXJlbnRTdHlsZSI6bnVsbH0sIlBhcmVudFN0eWxlIjp7IiRyZWYiOiI4MSJ9fSwiRHVyYXRpb25TdHlsZSI6eyIkaWQiOiI0MDMiLCJGb250U2V0dGluZ3MiOnsiJGlkIjoiNDA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A1IiwiTGluZUNvbG9yIjpudWxsLCJMaW5lV2VpZ2h0IjowLjAsIkxpbmVUeXBlIjowLCJQYXJlbnRTdHlsZSI6bnVsbH0sIlBhcmVudFN0eWxlIjp7IiRyZWYiOiI4OCJ9fSwiSG9yaXpvbnRhbENvbm5lY3RvclN0eWxlIjp7IiRpZCI6IjQwNiIsIkxpbmVDb2xvciI6eyIkcmVmIjoiOTYifSwiTGluZVdlaWdodCI6MS4wLCJMaW5lVHlwZSI6MCwiUGFyZW50U3R5bGUiOnsiJHJlZiI6Ijk1In19LCJWZXJ0aWNhbENvbm5lY3RvclN0eWxlIjp7IiRpZCI6IjQw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0MDgiLCJNYXJnaW4iOnsiJHJlZiI6IjEwMiJ9LCJQYWRkaW5nIjp7IiRyZWYiOiIxMDMifSwiQmFja2dyb3VuZCI6eyIkaWQiOiI0MDkiLCJDb2xvciI6eyIkaWQiOiI0MTAiLCJBIjoyNTUsIlIiOjIxNSwiRyI6MjgsIkIiOjMzfX0sIklzVmlzaWJsZSI6dHJ1ZSwiV2lkdGgiOjAuMCwiSGVpZ2h0IjoxNi4wLCJCb3JkZXJTdHlsZSI6eyIkaWQiOiI0MTEiLCJMaW5lQ29sb3IiOnsiJHJlZiI6IjEwNSJ9LCJMaW5lV2VpZ2h0IjowLjAsIkxpbmVUeXBlIjowLCJQYXJlbnRTdHlsZSI6eyIkcmVmIjoiMTA0In19LCJQYXJlbnRTdHlsZSI6eyIkcmVmIjoiMTAxIn19LCJUaXRsZVN0eWxlIjp7IiRpZCI6IjQxMiIsIkZvbnRTZXR0aW5ncyI6eyIkaWQiOiI0MTM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E0IiwiTGluZUNvbG9yIjpudWxsLCJMaW5lV2VpZ2h0IjowLjAsIkxpbmVUeXBlIjowLCJQYXJlbnRTdHlsZSI6bnVsbH0sIlBhcmVudFN0eWxlIjp7IiRyZWYiOiIxMDcifX0sIkRhdGVTdHlsZSI6eyIkaWQiOiI0MTUiLCJGb250U2V0dGluZ3MiOnsiJGlkIjoiNDE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TciLCJMaW5lQ29sb3IiOm51bGwsIkxpbmVXZWlnaHQiOjAuMCwiTGluZVR5cGUiOjAsIlBhcmVudFN0eWxlIjpudWxsfSwiUGFyZW50U3R5bGUiOnsiJHJlZiI6IjExNCJ9fSwiRGF0ZUZvcm1hdCI6eyIkcmVmIjoiMTIxIn0sIklzVmlzaWJsZSI6dHJ1ZSwiUGFyZW50U3R5bGUiOnsiJHJlZiI6IjgwIn19LCJJbmRleCI6OCwiSWQiOiI2YTFmYTA2NC01ODgwLTQ1MjktODhmYy1lMzc5MDVhYzdmMWIiLCJJbXBvcnRJZCI6bnVsbCwiVGl0bGUiOiJTZXQgdXAgYSB3ZWItc2VydmVyIiwiTm90ZSI6bnVsbCwiSHlwZXJsaW5rIjpudWxsLCJJc0NoYW5nZWQiOmZhbHNlLCJJc05ldyI6ZmFsc2V9LHsiJGlkIjoiNDE4IiwiR3JvdXBOYW1lIjpudWxsLCJTdGFydERhdGUiOiIyMDE2LTAyLTI0VDAwOjAwOjAwWiIsIkVuZERhdGUiOiIyMDE2LTAzLTE0VDIzOjU5OjU5Ljk5OVoiLCJQZXJjZW50YWdlQ29tcGxldGUiOm51bGwsIlN0eWxlIjp7IiRpZCI6IjQxOSIsIlNoYXBlIjowLCJTaGFwZVRoaWNrbmVzcyI6MSwiRHVyYXRpb25Gb3JtYXQiOjAsIkluY2x1ZGVOb25Xb3JraW5nRGF5c0luRHVyYXRpb24iOnRydWUsIlBlcmNlbnRhZ2VDb21wbGV0ZVN0eWxlIjp7IiRpZCI6IjQyMCIsIkZvbnRTZXR0aW5ncyI6eyIkaWQiOiI0M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jIiLCJMaW5lQ29sb3IiOm51bGwsIkxpbmVXZWlnaHQiOjAuMCwiTGluZVR5cGUiOjAsIlBhcmVudFN0eWxlIjpudWxsfSwiUGFyZW50U3R5bGUiOnsiJHJlZiI6IjgxIn19LCJEdXJhdGlvblN0eWxlIjp7IiRpZCI6IjQyMyIsIkZvbnRTZXR0aW5ncyI6eyIkaWQiOiI0Mj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jUiLCJMaW5lQ29sb3IiOm51bGwsIkxpbmVXZWlnaHQiOjAuMCwiTGluZVR5cGUiOjAsIlBhcmVudFN0eWxlIjpudWxsfSwiUGFyZW50U3R5bGUiOnsiJHJlZiI6Ijg4In19LCJIb3Jpem9udGFsQ29ubmVjdG9yU3R5bGUiOnsiJGlkIjoiNDI2IiwiTGluZUNvbG9yIjp7IiRyZWYiOiI5NiJ9LCJMaW5lV2VpZ2h0IjoxLjAsIkxpbmVUeXBlIjowLCJQYXJlbnRTdHlsZSI6eyIkcmVmIjoiOTUifX0sIlZlcnRpY2FsQ29ubmVjdG9yU3R5bGUiOnsiJGlkIjoiNDI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QyOCIsIk1hcmdpbiI6eyIkcmVmIjoiMTAyIn0sIlBhZGRpbmciOnsiJHJlZiI6IjEwMyJ9LCJCYWNrZ3JvdW5kIjp7IiRpZCI6IjQyOSIsIkNvbG9yIjp7IiRpZCI6IjQzMCIsIkEiOjI1NSwiUiI6MTY1LCJHIjoxNjUsIkIiOjE2NX19LCJJc1Zpc2libGUiOnRydWUsIldpZHRoIjowLjAsIkhlaWdodCI6MTYuMCwiQm9yZGVyU3R5bGUiOnsiJGlkIjoiNDMxIiwiTGluZUNvbG9yIjp7IiRyZWYiOiIxMDUifSwiTGluZVdlaWdodCI6MC4wLCJMaW5lVHlwZSI6MCwiUGFyZW50U3R5bGUiOnsiJHJlZiI6IjEwNCJ9fSwiUGFyZW50U3R5bGUiOnsiJHJlZiI6IjEwMSJ9fSwiVGl0bGVTdHlsZSI6eyIkaWQiOiI0MzIiLCJGb250U2V0dGluZ3MiOnsiJGlkIjoiNDM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zNCIsIkxpbmVDb2xvciI6bnVsbCwiTGluZVdlaWdodCI6MC4wLCJMaW5lVHlwZSI6MCwiUGFyZW50U3R5bGUiOm51bGx9LCJQYXJlbnRTdHlsZSI6eyIkcmVmIjoiMTA3In19LCJEYXRlU3R5bGUiOnsiJGlkIjoiNDM1IiwiRm9udFNldHRpbmdzIjp7IiRpZCI6IjQz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M3IiwiTGluZUNvbG9yIjpudWxsLCJMaW5lV2VpZ2h0IjowLjAsIkxpbmVUeXBlIjowLCJQYXJlbnRTdHlsZSI6bnVsbH0sIlBhcmVudFN0eWxlIjp7IiRyZWYiOiIxMTQifX0sIkRhdGVGb3JtYXQiOnsiJHJlZiI6IjEyMSJ9LCJJc1Zpc2libGUiOnRydWUsIlBhcmVudFN0eWxlIjp7IiRyZWYiOiI4MCJ9fSwiSW5kZXgiOjksIklkIjoiNGU1NGFmYzctZGYzZi00NGMxLWFiZDgtMTg4ZmVhNTQyMzJlIiwiSW1wb3J0SWQiOm51bGwsIlRpdGxlIjoiUmV2aWV3IHRoZSBzdGF0ZSBvZiBhcnQgZm9yIHlvdXIgcHJlZGljdG9yIiwiTm90ZSI6bnVsbCwiSHlwZXJsaW5rIjpudWxsLCJJc0NoYW5nZWQiOmZhbHNlLCJJc05ldyI6ZmFsc2V9LHsiJGlkIjoiNDM4IiwiR3JvdXBOYW1lIjpudWxsLCJTdGFydERhdGUiOiIyMDE2LTAyLTI0VDAwOjAwOjAwWiIsIkVuZERhdGUiOiIyMDE2LTAzLTE1VDIzOjU5OjU5Ljk5OVoiLCJQZXJjZW50YWdlQ29tcGxldGUiOm51bGwsIlN0eWxlIjp7IiRpZCI6IjQzOSIsIlNoYXBlIjowLCJTaGFwZVRoaWNrbmVzcyI6MSwiRHVyYXRpb25Gb3JtYXQiOjAsIkluY2x1ZGVOb25Xb3JraW5nRGF5c0luRHVyYXRpb24iOnRydWUsIlBlcmNlbnRhZ2VDb21wbGV0ZVN0eWxlIjp7IiRpZCI6IjQ0MCIsIkZvbnRTZXR0aW5ncyI6eyIkaWQiOiI0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DIiLCJMaW5lQ29sb3IiOm51bGwsIkxpbmVXZWlnaHQiOjAuMCwiTGluZVR5cGUiOjAsIlBhcmVudFN0eWxlIjpudWxsfSwiUGFyZW50U3R5bGUiOnsiJHJlZiI6IjgxIn19LCJEdXJhdGlvblN0eWxlIjp7IiRpZCI6IjQ0MyIsIkZvbnRTZXR0aW5ncyI6eyIkaWQiOiI0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DUiLCJMaW5lQ29sb3IiOm51bGwsIkxpbmVXZWlnaHQiOjAuMCwiTGluZVR5cGUiOjAsIlBhcmVudFN0eWxlIjpudWxsfSwiUGFyZW50U3R5bGUiOnsiJHJlZiI6Ijg4In19LCJIb3Jpem9udGFsQ29ubmVjdG9yU3R5bGUiOnsiJGlkIjoiNDQ2IiwiTGluZUNvbG9yIjp7IiRyZWYiOiI5NiJ9LCJMaW5lV2VpZ2h0IjoxLjAsIkxpbmVUeXBlIjowLCJQYXJlbnRTdHlsZSI6eyIkcmVmIjoiOTUifX0sIlZlcnRpY2FsQ29ubmVjdG9yU3R5bGUiOnsiJGlkIjoiNDQ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Q0OCIsIk1hcmdpbiI6eyIkcmVmIjoiMTAyIn0sIlBhZGRpbmciOnsiJHJlZiI6IjEwMyJ9LCJCYWNrZ3JvdW5kIjp7IiRpZCI6IjQ0OSIsIkNvbG9yIjp7IiRpZCI6IjQ1MCIsIkEiOjI1NSwiUiI6MTE1LCJHIjoxMTUsIkIiOjExNX19LCJJc1Zpc2libGUiOnRydWUsIldpZHRoIjowLjAsIkhlaWdodCI6MTYuMCwiQm9yZGVyU3R5bGUiOnsiJGlkIjoiNDUxIiwiTGluZUNvbG9yIjp7IiRyZWYiOiIxMDUifSwiTGluZVdlaWdodCI6MC4wLCJMaW5lVHlwZSI6MCwiUGFyZW50U3R5bGUiOnsiJHJlZiI6IjEwNCJ9fSwiUGFyZW50U3R5bGUiOnsiJHJlZiI6IjEwMSJ9fSwiVGl0bGVTdHlsZSI6eyIkaWQiOiI0NTIiLCJGb250U2V0dGluZ3MiOnsiJGlkIjoiNDU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1NCIsIkxpbmVDb2xvciI6bnVsbCwiTGluZVdlaWdodCI6MC4wLCJMaW5lVHlwZSI6MCwiUGFyZW50U3R5bGUiOm51bGx9LCJQYXJlbnRTdHlsZSI6eyIkcmVmIjoiMTA3In19LCJEYXRlU3R5bGUiOnsiJGlkIjoiNDU1IiwiRm9udFNldHRpbmdzIjp7IiRpZCI6IjQ1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U3IiwiTGluZUNvbG9yIjpudWxsLCJMaW5lV2VpZ2h0IjowLjAsIkxpbmVUeXBlIjowLCJQYXJlbnRTdHlsZSI6bnVsbH0sIlBhcmVudFN0eWxlIjp7IiRyZWYiOiIxMTQifX0sIkRhdGVGb3JtYXQiOnsiJHJlZiI6IjEyMSJ9LCJJc1Zpc2libGUiOnRydWUsIlBhcmVudFN0eWxlIjp7IiRyZWYiOiI4MCJ9fSwiSW5kZXgiOjEwLCJJZCI6IjgwMmYxOTUyLTgwNzItNDU0MC1hODM5LTI5YTkzZjc2NjVmZSIsIkltcG9ydElkIjpudWxsLCJUaXRsZSI6IldyaXRlIGEgcmVwb3J0IiwiTm90ZSI6bnVsbCwiSHlwZXJsaW5rIjpudWxsLCJJc0NoYW5nZWQiOmZhbHNlLCJJc05ldyI6ZmFsc2V9XSwiTXNQcm9qZWN0SXRlbXNUcmVlIjp7IiRpZCI6IjQ1OCIsIlJvb3QiOnsiSW1wb3J0SWQiOm51bGwsIklzSW1wb3J0ZWQiOmZhbHNlLCJDaGlsZHJlbiI6W119fSwiTWV0YWRhdGEiOnsiJGlkIjoiNDU5In0sIlNldHRpbmdzIjp7IiRpZCI6IjQ2MCIsIkltcGFPcHRpb25zIjp7IiRpZCI6IjQ2MS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Personalizar</PresentationFormat>
  <Paragraphs>61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2014-11-18T23:21:56Z</dcterms:created>
  <dcterms:modified xsi:type="dcterms:W3CDTF">2016-02-22T10:37:11Z</dcterms:modified>
</cp:coreProperties>
</file>