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64" r:id="rId4"/>
    <p:sldId id="261" r:id="rId5"/>
    <p:sldId id="272" r:id="rId6"/>
    <p:sldId id="273" r:id="rId7"/>
    <p:sldId id="274" r:id="rId8"/>
    <p:sldId id="260" r:id="rId9"/>
    <p:sldId id="266" r:id="rId10"/>
    <p:sldId id="265" r:id="rId11"/>
    <p:sldId id="262" r:id="rId12"/>
    <p:sldId id="271" r:id="rId13"/>
  </p:sldIdLst>
  <p:sldSz cx="12192000" cy="6858000"/>
  <p:notesSz cx="7023100" cy="93091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2424" autoAdjust="0"/>
  </p:normalViewPr>
  <p:slideViewPr>
    <p:cSldViewPr snapToGrid="0">
      <p:cViewPr>
        <p:scale>
          <a:sx n="66" d="100"/>
          <a:sy n="66" d="100"/>
        </p:scale>
        <p:origin x="2136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97" d="100"/>
          <a:sy n="97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3F0099FA-2C6C-41A5-86E0-FD784F45435F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70EEEE83-C435-440D-AF56-A958751411A4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3E963C-1534-4F8D-B2A7-66D81AA25953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5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A1CE3C-966D-4FD0-84F1-659D92CC71E7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E0B58-8825-4392-8072-04DA5769DCBC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2C4CC-92E4-4A64-9AD6-3F9FAD460695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fr-FR"/>
              <a:t>Modifiez les styles du texte du masque</a:t>
            </a:r>
            <a:endParaRPr lang="fr-FR" dirty="0"/>
          </a:p>
        </p:txBody>
      </p:sp>
      <p:sp>
        <p:nvSpPr>
          <p:cNvPr id="12" name="Zone de text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“</a:t>
            </a:r>
            <a:endParaRPr lang="fr-FR" dirty="0"/>
          </a:p>
        </p:txBody>
      </p:sp>
      <p:sp>
        <p:nvSpPr>
          <p:cNvPr id="15" name="Zone de text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”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0E82F-DF84-4890-B98B-D1EC6D9B0C17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75B7D-E626-4A46-B564-1EAC7D2EC629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“</a:t>
            </a:r>
            <a:endParaRPr lang="fr-FR" dirty="0"/>
          </a:p>
        </p:txBody>
      </p:sp>
      <p:sp>
        <p:nvSpPr>
          <p:cNvPr id="15" name="Zone de texte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”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BD8BC7-BD2B-48B2-9872-5FC5845B7926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80E09-6EB4-4674-9DFF-B94578B57456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7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48D333-CBC8-4085-A2F1-259D0FDABA2A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4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29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30" name="Espace réservé d’image 2" descr="Espace réservé vide pour ajouter une image. Cliquez sur l’espace réservé et sélectionnez l’image à ajouter"/>
          <p:cNvSpPr>
            <a:spLocks noGrp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31" name="Espace réservé d’image 2" descr="Espace réservé vide pour ajouter une image. Cliquez sur l’espace réservé et sélectionnez l’image à ajouter"/>
          <p:cNvSpPr>
            <a:spLocks noGrp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sp>
        <p:nvSpPr>
          <p:cNvPr id="7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E6A74-7A99-4D9C-8094-0B6E5F5A4735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4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926C99-5AB8-493E-B1E7-9C6CEDC2454E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778F0-12A3-4976-905B-76B4D728E142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3223D-68FF-4DD6-9A39-B92579FB5BBF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C1873-94D5-4799-BB2B-CC98951847AC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9FC038-AF51-43FA-AAF8-A0A2FF4A7D9E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F26FC-3F5E-40A1-9B94-241E071CECA3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CEAF52-E6F9-4E1F-B67D-94DE0362FD20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37A1F-B66B-4228-AEB2-61CF9440ED2A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F90262-02CE-43F1-8633-958B47B05D9C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25593-8993-415C-BA20-12C4486321AC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e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EC3A1E86-7F8E-4D42-BD72-A0F4BE55585E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14" name="Rectangle 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La Moto Connectée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Projet de terminale STS pour l’entreprise JLC Moto</a:t>
            </a:r>
          </a:p>
          <a:p>
            <a:pPr algn="ctr" rtl="0"/>
            <a:r>
              <a:rPr lang="fr-FR" dirty="0" err="1" smtClean="0"/>
              <a:t>Premiere</a:t>
            </a:r>
            <a:r>
              <a:rPr lang="fr-FR" dirty="0" smtClean="0"/>
              <a:t> revue de projet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Plan financier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ctr" rtl="0">
              <a:buNone/>
            </a:pPr>
            <a:endParaRPr lang="fr-FR" sz="9600" dirty="0" smtClean="0"/>
          </a:p>
          <a:p>
            <a:pPr marL="0" indent="0" algn="ctr" rtl="0">
              <a:buNone/>
            </a:pPr>
            <a:r>
              <a:rPr lang="fr-FR" sz="9600" dirty="0" smtClean="0"/>
              <a:t>200€</a:t>
            </a:r>
            <a:endParaRPr lang="fr-FR" sz="9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Ne pas voler de moto</a:t>
            </a:r>
          </a:p>
          <a:p>
            <a:pPr rtl="0"/>
            <a:r>
              <a:rPr lang="fr-FR" dirty="0" smtClean="0"/>
              <a:t>*ptr1 &gt; projet</a:t>
            </a:r>
          </a:p>
          <a:p>
            <a:pPr rtl="0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Annexes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/>
              <a:t>Indiquez les références de ressources et documents supplémentaires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sz="4800" dirty="0" smtClean="0"/>
              <a:t>Sommaire :</a:t>
            </a:r>
            <a:endParaRPr lang="fr-FR" sz="48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sz="2400" dirty="0" smtClean="0"/>
          </a:p>
          <a:p>
            <a:pPr rtl="0"/>
            <a:r>
              <a:rPr lang="fr-FR" sz="2400" dirty="0" smtClean="0"/>
              <a:t>Objectifs :</a:t>
            </a:r>
          </a:p>
          <a:p>
            <a:pPr lvl="1"/>
            <a:r>
              <a:rPr lang="fr-FR" sz="2400" dirty="0" smtClean="0"/>
              <a:t>Diagramme des cas d’utilisations</a:t>
            </a:r>
          </a:p>
          <a:p>
            <a:pPr lvl="1"/>
            <a:r>
              <a:rPr lang="fr-FR" sz="2400" dirty="0" smtClean="0"/>
              <a:t>Diagramme de séquence</a:t>
            </a:r>
          </a:p>
          <a:p>
            <a:pPr lvl="2"/>
            <a:r>
              <a:rPr lang="fr-FR" sz="2200" dirty="0" smtClean="0"/>
              <a:t>Séquence « Trajet »</a:t>
            </a:r>
          </a:p>
          <a:p>
            <a:pPr lvl="2"/>
            <a:r>
              <a:rPr lang="fr-FR" sz="2200" dirty="0" smtClean="0"/>
              <a:t>Séquence « Alarme »</a:t>
            </a:r>
            <a:endParaRPr lang="fr-FR" sz="2200" dirty="0" smtClean="0"/>
          </a:p>
          <a:p>
            <a:pPr lvl="1"/>
            <a:r>
              <a:rPr lang="fr-FR" sz="2400" dirty="0" smtClean="0"/>
              <a:t>Diagramme d’</a:t>
            </a:r>
            <a:r>
              <a:rPr lang="fr-FR" sz="2400" dirty="0"/>
              <a:t>e</a:t>
            </a:r>
            <a:r>
              <a:rPr lang="fr-FR" sz="2400" dirty="0" smtClean="0"/>
              <a:t>xigences</a:t>
            </a:r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Objectifs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fr-FR" sz="2400" dirty="0" smtClean="0"/>
              <a:t>Réaliser un système embarqué qui permettra de répondre aux problèmes de vol mais aussi de pouvoir suivre le trajet des différentes motos en cas de prêt</a:t>
            </a:r>
            <a:endParaRPr lang="fr-FR" sz="2400" dirty="0"/>
          </a:p>
          <a:p>
            <a:pPr rtl="0"/>
            <a:endParaRPr lang="fr-F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Diagramme des cas d’utilisations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" y="1152983"/>
            <a:ext cx="11067337" cy="5509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séquence :</a:t>
            </a:r>
            <a:br>
              <a:rPr lang="fr-FR" dirty="0" smtClean="0"/>
            </a:br>
            <a:r>
              <a:rPr lang="fr-FR" dirty="0" smtClean="0"/>
              <a:t>« Trajet »</a:t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64" y="1152982"/>
            <a:ext cx="6568222" cy="5625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340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séquence : </a:t>
            </a:r>
            <a:br>
              <a:rPr lang="fr-FR" dirty="0" smtClean="0"/>
            </a:br>
            <a:r>
              <a:rPr lang="fr-FR" dirty="0" smtClean="0"/>
              <a:t>« Alarme »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6" y="1222273"/>
            <a:ext cx="5405203" cy="56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707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d’exigences :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9600974" cy="5151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583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L’équipe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 smtClean="0"/>
              <a:t>	L’équipe est composée de 3 personnes ayant chacun un rôle défini :</a:t>
            </a:r>
          </a:p>
          <a:p>
            <a:pPr rtl="0"/>
            <a:r>
              <a:rPr lang="fr-FR" sz="2400" dirty="0" smtClean="0"/>
              <a:t>Ferrer-</a:t>
            </a:r>
            <a:r>
              <a:rPr lang="fr-FR" sz="2400" dirty="0" err="1" smtClean="0"/>
              <a:t>Doriol</a:t>
            </a:r>
            <a:r>
              <a:rPr lang="fr-FR" sz="2400" dirty="0" smtClean="0"/>
              <a:t> Denis, qui s’occupera de la partie récupération de données via l’application mobile</a:t>
            </a:r>
            <a:endParaRPr lang="fr-FR" sz="2400" dirty="0"/>
          </a:p>
          <a:p>
            <a:pPr rtl="0"/>
            <a:r>
              <a:rPr lang="fr-FR" sz="2400" dirty="0" smtClean="0"/>
              <a:t>Duparc Quentin, qui s’occupera de la partie GSM et de l’envoie de SMS en cas de vol</a:t>
            </a:r>
          </a:p>
          <a:p>
            <a:pPr rtl="0"/>
            <a:r>
              <a:rPr lang="fr-FR" sz="2400" dirty="0" err="1" smtClean="0"/>
              <a:t>Prévéral</a:t>
            </a:r>
            <a:r>
              <a:rPr lang="fr-FR" sz="2400" dirty="0" smtClean="0"/>
              <a:t>	Duncan, qui réalisera le programme pour les différents capteurs et pour le stockage des données sur la carte SD</a:t>
            </a:r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Ressources nécessaires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Module micro SD</a:t>
            </a:r>
          </a:p>
          <a:p>
            <a:pPr rtl="0"/>
            <a:r>
              <a:rPr lang="fr-FR" dirty="0" err="1" smtClean="0"/>
              <a:t>Buzzer</a:t>
            </a:r>
            <a:r>
              <a:rPr lang="fr-FR" dirty="0" smtClean="0"/>
              <a:t> piézo</a:t>
            </a:r>
            <a:r>
              <a:rPr lang="fr-FR" dirty="0" smtClean="0"/>
              <a:t>él</a:t>
            </a:r>
            <a:r>
              <a:rPr lang="fr-FR" dirty="0" smtClean="0"/>
              <a:t>ectrique</a:t>
            </a:r>
          </a:p>
          <a:p>
            <a:pPr rtl="0"/>
            <a:r>
              <a:rPr lang="fr-FR" dirty="0" smtClean="0"/>
              <a:t>Capteur GPS avec une sortie NMEA</a:t>
            </a:r>
          </a:p>
          <a:p>
            <a:pPr rtl="0"/>
            <a:r>
              <a:rPr lang="fr-FR" dirty="0" smtClean="0"/>
              <a:t>Tablette avec un OS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rtl="0"/>
            <a:r>
              <a:rPr lang="fr-FR" dirty="0" err="1" smtClean="0"/>
              <a:t>Telephone</a:t>
            </a:r>
            <a:r>
              <a:rPr lang="fr-FR" dirty="0" smtClean="0"/>
              <a:t> avec une carte SIM</a:t>
            </a:r>
          </a:p>
          <a:p>
            <a:pPr rtl="0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atégie d’entrepris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03_TF03417222" id="{F0834016-7ECA-42B2-BCF7-761018EA9290}" vid="{0FFC56D6-6EE4-4E51-A9E4-F37EEAAAEE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plan de développement (conception verte Ion, grand écran)</Template>
  <TotalTime>347</TotalTime>
  <Words>126</Words>
  <Application>Microsoft Office PowerPoint</Application>
  <PresentationFormat>Grand écran</PresentationFormat>
  <Paragraphs>45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Stratégie d’entreprise</vt:lpstr>
      <vt:lpstr>La Moto Connectée</vt:lpstr>
      <vt:lpstr>Sommaire :</vt:lpstr>
      <vt:lpstr>Objectifs</vt:lpstr>
      <vt:lpstr>Diagramme des cas d’utilisations :</vt:lpstr>
      <vt:lpstr>Diagramme séquence : « Trajet »  </vt:lpstr>
      <vt:lpstr>Diagramme séquence :  « Alarme »</vt:lpstr>
      <vt:lpstr>Diagramme d’exigences :</vt:lpstr>
      <vt:lpstr>L’équipe</vt:lpstr>
      <vt:lpstr>Ressources nécessaires</vt:lpstr>
      <vt:lpstr>Plan financier</vt:lpstr>
      <vt:lpstr>Améliorations possibles</vt:lpstr>
      <vt:lpstr>Annexes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Moto Connectée</dc:title>
  <dc:creator>Duncan PREVERAL</dc:creator>
  <cp:lastModifiedBy>Duncan PREVERAL</cp:lastModifiedBy>
  <cp:revision>16</cp:revision>
  <cp:lastPrinted>2012-08-15T21:38:02Z</cp:lastPrinted>
  <dcterms:created xsi:type="dcterms:W3CDTF">2019-01-14T09:47:35Z</dcterms:created>
  <dcterms:modified xsi:type="dcterms:W3CDTF">2019-01-14T15:35:28Z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