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3" r:id="rId3"/>
    <p:sldId id="264" r:id="rId4"/>
    <p:sldId id="261" r:id="rId5"/>
    <p:sldId id="272" r:id="rId6"/>
    <p:sldId id="273" r:id="rId7"/>
    <p:sldId id="274" r:id="rId8"/>
    <p:sldId id="276" r:id="rId9"/>
    <p:sldId id="260" r:id="rId10"/>
    <p:sldId id="266" r:id="rId11"/>
    <p:sldId id="262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7023100" cy="9309100"/>
  <p:custShowLst>
    <p:custShow name="Diaporama personnalisé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</p:sldLst>
    </p:custShow>
  </p:custShowLst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1434B66-E536-4E12-8EE6-6AD5E3472823}">
          <p14:sldIdLst>
            <p14:sldId id="257"/>
            <p14:sldId id="263"/>
            <p14:sldId id="264"/>
            <p14:sldId id="261"/>
            <p14:sldId id="272"/>
            <p14:sldId id="273"/>
            <p14:sldId id="274"/>
            <p14:sldId id="276"/>
            <p14:sldId id="260"/>
            <p14:sldId id="266"/>
            <p14:sldId id="262"/>
            <p14:sldId id="275"/>
          </p14:sldIdLst>
        </p14:section>
        <p14:section name="Section sans titre" id="{D6BA8653-AF17-47F2-9E5B-42B2A9F5A283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2424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3F0099FA-2C6C-41A5-86E0-FD784F45435F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70EEEE83-C435-440D-AF56-A958751411A4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A1CE3C-966D-4FD0-84F1-659D92CC71E7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E0B58-8825-4392-8072-04DA5769DCBC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2C4CC-92E4-4A64-9AD6-3F9FAD460695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12" name="Zone de text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“</a:t>
            </a:r>
            <a:endParaRPr lang="fr-FR" dirty="0"/>
          </a:p>
        </p:txBody>
      </p:sp>
      <p:sp>
        <p:nvSpPr>
          <p:cNvPr id="15" name="Zone de text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”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0E82F-DF84-4890-B98B-D1EC6D9B0C17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75B7D-E626-4A46-B564-1EAC7D2EC629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“</a:t>
            </a:r>
            <a:endParaRPr lang="fr-FR" dirty="0"/>
          </a:p>
        </p:txBody>
      </p:sp>
      <p:sp>
        <p:nvSpPr>
          <p:cNvPr id="15" name="Zone de text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”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BD8BC7-BD2B-48B2-9872-5FC5845B7926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80E09-6EB4-4674-9DFF-B94578B57456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48D333-CBC8-4085-A2F1-259D0FDABA2A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4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29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30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31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E6A74-7A99-4D9C-8094-0B6E5F5A4735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4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26C99-5AB8-493E-B1E7-9C6CEDC2454E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778F0-12A3-4976-905B-76B4D728E142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3223D-68FF-4DD6-9A39-B92579FB5BBF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C1873-94D5-4799-BB2B-CC98951847AC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FC038-AF51-43FA-AAF8-A0A2FF4A7D9E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F26FC-3F5E-40A1-9B94-241E071CECA3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EAF52-E6F9-4E1F-B67D-94DE0362FD20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37A1F-B66B-4228-AEB2-61CF9440ED2A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F90262-02CE-43F1-8633-958B47B05D9C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25593-8993-415C-BA20-12C4486321AC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e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EC3A1E86-7F8E-4D42-BD72-A0F4BE55585E}" type="datetime1">
              <a:rPr lang="fr-FR" smtClean="0"/>
              <a:t>16/01/2019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14" name="Rectangle 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La Moto Connectée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Projet de terminale STS pour l’entreprise JLC Moto</a:t>
            </a:r>
          </a:p>
          <a:p>
            <a:pPr algn="ctr" rtl="0"/>
            <a:r>
              <a:rPr lang="fr-FR" dirty="0" smtClean="0"/>
              <a:t>Première revue de projet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Ressources nécessaires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>
                <a:hlinkClick r:id="rId3" action="ppaction://hlinksldjump"/>
              </a:rPr>
              <a:t>Module micro SD</a:t>
            </a:r>
            <a:endParaRPr lang="fr-FR" dirty="0" smtClean="0"/>
          </a:p>
          <a:p>
            <a:pPr rtl="0"/>
            <a:r>
              <a:rPr lang="fr-FR" dirty="0" smtClean="0">
                <a:hlinkClick r:id="rId4" action="ppaction://hlinksldjump"/>
              </a:rPr>
              <a:t>Buzzer piézoélectrique</a:t>
            </a:r>
            <a:endParaRPr lang="fr-FR" dirty="0" smtClean="0"/>
          </a:p>
          <a:p>
            <a:pPr rtl="0"/>
            <a:r>
              <a:rPr lang="fr-FR" dirty="0" smtClean="0">
                <a:hlinkClick r:id="rId5" action="ppaction://hlinksldjump"/>
              </a:rPr>
              <a:t>Capteur GPS avec une sortie NMEA</a:t>
            </a:r>
            <a:endParaRPr lang="fr-FR" dirty="0" smtClean="0"/>
          </a:p>
          <a:p>
            <a:pPr rtl="0"/>
            <a:r>
              <a:rPr lang="fr-FR" dirty="0" smtClean="0">
                <a:hlinkClick r:id="rId6" action="ppaction://hlinksldjump"/>
              </a:rPr>
              <a:t>Tablette avec un OS Android</a:t>
            </a:r>
            <a:endParaRPr lang="fr-FR" dirty="0" smtClean="0"/>
          </a:p>
          <a:p>
            <a:pPr rtl="0"/>
            <a:r>
              <a:rPr lang="fr-FR" dirty="0" smtClean="0">
                <a:hlinkClick r:id="rId7" action="ppaction://hlinksldjump"/>
              </a:rPr>
              <a:t>Téléphone avec une carte SIM</a:t>
            </a:r>
            <a:endParaRPr lang="fr-FR" dirty="0" smtClean="0"/>
          </a:p>
          <a:p>
            <a:pPr rtl="0"/>
            <a:r>
              <a:rPr lang="fr-FR" dirty="0" smtClean="0">
                <a:hlinkClick r:id="rId8" action="ppaction://hlinksldjump"/>
              </a:rPr>
              <a:t>Une carte Arduino Nano</a:t>
            </a:r>
            <a:endParaRPr lang="fr-FR" dirty="0" smtClean="0"/>
          </a:p>
          <a:p>
            <a:pPr rtl="0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Récupération de données en temps réel sur l’application mobile</a:t>
            </a:r>
          </a:p>
          <a:p>
            <a:pPr rtl="0"/>
            <a:r>
              <a:rPr lang="fr-FR" dirty="0" smtClean="0"/>
              <a:t>En mode alarme, émettre un signal sonore lorsque la moto bouge jusqu’à désactivation par le gérant</a:t>
            </a:r>
          </a:p>
          <a:p>
            <a:pPr rtl="0"/>
            <a:r>
              <a:rPr lang="fr-FR" dirty="0" smtClean="0"/>
              <a:t>Choisir via l’application mobile le mode que le gérant souhaite utiliser</a:t>
            </a:r>
          </a:p>
          <a:p>
            <a:pPr rtl="0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7010"/>
            <a:ext cx="12192000" cy="6809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0000" dirty="0" smtClean="0">
                <a:latin typeface="Baskerville Old Face" panose="02020602080505020303" pitchFamily="18" charset="0"/>
              </a:rPr>
              <a:t>FIN</a:t>
            </a:r>
            <a:endParaRPr lang="fr-FR" sz="30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6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Duparc Quentin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0574" y="6245932"/>
            <a:ext cx="67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2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9020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Prévéral Duncan</a:t>
            </a:r>
            <a:endParaRPr lang="fr-FR" dirty="0"/>
          </a:p>
        </p:txBody>
      </p:sp>
      <p:pic>
        <p:nvPicPr>
          <p:cNvPr id="2054" name="Picture 6" descr="RÃ©sultat de recherche d'images pour &quot;Duncan PrÃ©vÃ©ral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7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>
            <a:hlinkClick r:id="rId3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3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2163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Ferrer-Doriol</a:t>
            </a:r>
            <a:r>
              <a:rPr lang="fr-FR" dirty="0" smtClean="0"/>
              <a:t> Denis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2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92562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microSD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62" y="2164555"/>
            <a:ext cx="3367338" cy="3367338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07" y="3226592"/>
            <a:ext cx="2466975" cy="1847850"/>
          </a:xfrm>
          <a:prstGeom prst="rect">
            <a:avLst/>
          </a:prstGeom>
        </p:spPr>
      </p:pic>
      <p:sp>
        <p:nvSpPr>
          <p:cNvPr id="7" name="Flèche droite 6">
            <a:hlinkClick r:id="rId4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4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91026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Buzzer</a:t>
            </a:r>
            <a:r>
              <a:rPr lang="fr-FR" dirty="0" smtClean="0"/>
              <a:t> </a:t>
            </a:r>
            <a:r>
              <a:rPr lang="fr-FR" dirty="0" err="1" smtClean="0"/>
              <a:t>piezzoelctrique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88" y="2563019"/>
            <a:ext cx="3175000" cy="3175000"/>
          </a:xfrm>
        </p:spPr>
      </p:pic>
      <p:sp>
        <p:nvSpPr>
          <p:cNvPr id="5" name="Flèche droite 4">
            <a:hlinkClick r:id="rId3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3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5672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GPS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  <p:sp>
        <p:nvSpPr>
          <p:cNvPr id="5" name="Flèche droite 4">
            <a:hlinkClick r:id="rId3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3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939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Tablette </a:t>
            </a:r>
            <a:r>
              <a:rPr lang="fr-FR" dirty="0"/>
              <a:t>A</a:t>
            </a:r>
            <a:r>
              <a:rPr lang="fr-FR" dirty="0" smtClean="0"/>
              <a:t>ndroid</a:t>
            </a:r>
            <a:endParaRPr lang="fr-FR" dirty="0"/>
          </a:p>
        </p:txBody>
      </p:sp>
      <p:pic>
        <p:nvPicPr>
          <p:cNvPr id="1026" name="Picture 2" descr="RÃ©sultat de recherche d'images pour &quot;tablette Android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55" y="2052638"/>
            <a:ext cx="488826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droite 8">
            <a:hlinkClick r:id="rId3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3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3821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sz="4800" dirty="0" smtClean="0"/>
              <a:t>Sommaire :</a:t>
            </a:r>
            <a:endParaRPr lang="fr-FR" sz="4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endParaRPr lang="fr-FR" sz="2400" dirty="0" smtClean="0"/>
          </a:p>
          <a:p>
            <a:pPr lvl="1"/>
            <a:r>
              <a:rPr lang="fr-FR" sz="2200" dirty="0" smtClean="0">
                <a:hlinkClick r:id="rId3" action="ppaction://hlinksldjump"/>
              </a:rPr>
              <a:t>Objectifs</a:t>
            </a:r>
            <a:r>
              <a:rPr lang="fr-FR" sz="2200" dirty="0" smtClean="0"/>
              <a:t> </a:t>
            </a:r>
          </a:p>
          <a:p>
            <a:pPr lvl="1"/>
            <a:r>
              <a:rPr lang="fr-FR" sz="2400" dirty="0" smtClean="0">
                <a:hlinkClick r:id="rId4" action="ppaction://hlinksldjump"/>
              </a:rPr>
              <a:t>Diagramme des cas d’utilisations</a:t>
            </a:r>
            <a:endParaRPr lang="fr-FR" sz="2400" dirty="0" smtClean="0"/>
          </a:p>
          <a:p>
            <a:pPr lvl="1"/>
            <a:r>
              <a:rPr lang="fr-FR" sz="2400" dirty="0" smtClean="0">
                <a:hlinkClick r:id="rId5" action="ppaction://hlinksldjump"/>
              </a:rPr>
              <a:t>Diagramme de séquence</a:t>
            </a:r>
            <a:endParaRPr lang="fr-FR" sz="2400" dirty="0" smtClean="0"/>
          </a:p>
          <a:p>
            <a:pPr lvl="2"/>
            <a:r>
              <a:rPr lang="fr-FR" sz="2200" dirty="0" smtClean="0">
                <a:hlinkClick r:id="rId5" action="ppaction://hlinksldjump"/>
              </a:rPr>
              <a:t>Séquence « Trajet »</a:t>
            </a:r>
            <a:endParaRPr lang="fr-FR" sz="2200" dirty="0" smtClean="0"/>
          </a:p>
          <a:p>
            <a:pPr lvl="2"/>
            <a:r>
              <a:rPr lang="fr-FR" sz="2200" dirty="0" smtClean="0">
                <a:hlinkClick r:id="rId6" action="ppaction://hlinksldjump"/>
              </a:rPr>
              <a:t>Séquence « Alarme »</a:t>
            </a:r>
            <a:endParaRPr lang="fr-FR" sz="2200" dirty="0" smtClean="0"/>
          </a:p>
          <a:p>
            <a:pPr lvl="1"/>
            <a:r>
              <a:rPr lang="fr-FR" sz="2400" dirty="0" smtClean="0">
                <a:hlinkClick r:id="rId7" action="ppaction://hlinksldjump"/>
              </a:rPr>
              <a:t>Diagramme </a:t>
            </a:r>
            <a:r>
              <a:rPr lang="fr-FR" sz="2400" dirty="0" smtClean="0">
                <a:hlinkClick r:id="rId7" action="ppaction://hlinksldjump"/>
              </a:rPr>
              <a:t>d’exigences</a:t>
            </a:r>
            <a:endParaRPr lang="fr-FR" sz="2400" dirty="0" smtClean="0"/>
          </a:p>
          <a:p>
            <a:pPr lvl="1"/>
            <a:r>
              <a:rPr lang="fr-FR" sz="2400" dirty="0" smtClean="0">
                <a:hlinkClick r:id="rId7" action="ppaction://hlinksldjump"/>
              </a:rPr>
              <a:t>Diagramme de block</a:t>
            </a:r>
            <a:endParaRPr lang="fr-FR" sz="2400" dirty="0" smtClean="0"/>
          </a:p>
          <a:p>
            <a:pPr lvl="1"/>
            <a:r>
              <a:rPr lang="fr-FR" sz="2400" dirty="0" smtClean="0">
                <a:hlinkClick r:id="rId8" action="ppaction://hlinksldjump"/>
              </a:rPr>
              <a:t>L’équipe</a:t>
            </a:r>
            <a:endParaRPr lang="fr-FR" sz="2400" dirty="0" smtClean="0"/>
          </a:p>
          <a:p>
            <a:pPr lvl="1"/>
            <a:r>
              <a:rPr lang="fr-FR" sz="2400" dirty="0" smtClean="0">
                <a:hlinkClick r:id="rId9" action="ppaction://hlinksldjump"/>
              </a:rPr>
              <a:t>Ressource nécessaire</a:t>
            </a:r>
            <a:endParaRPr lang="fr-FR" sz="2400" dirty="0" smtClean="0"/>
          </a:p>
          <a:p>
            <a:pPr lvl="1"/>
            <a:r>
              <a:rPr lang="fr-FR" sz="2400" dirty="0" smtClean="0">
                <a:hlinkClick r:id="rId10" action="ppaction://hlinksldjump"/>
              </a:rPr>
              <a:t>Amélioration possible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 mobile avec une carte SIM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89" y="2086911"/>
            <a:ext cx="1683669" cy="3885390"/>
          </a:xfrm>
        </p:spPr>
      </p:pic>
      <p:sp>
        <p:nvSpPr>
          <p:cNvPr id="7" name="Flèche droite 6">
            <a:hlinkClick r:id="rId3" action="ppaction://hlinksldjump"/>
          </p:cNvPr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3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8719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Arduino Nano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4" y="2052638"/>
            <a:ext cx="4457648" cy="4195762"/>
          </a:xfrm>
          <a:noFill/>
          <a:ln>
            <a:noFill/>
          </a:ln>
        </p:spPr>
      </p:pic>
      <p:sp>
        <p:nvSpPr>
          <p:cNvPr id="5" name="Flèche droite 4"/>
          <p:cNvSpPr/>
          <p:nvPr/>
        </p:nvSpPr>
        <p:spPr>
          <a:xfrm rot="10800000">
            <a:off x="60575" y="6184232"/>
            <a:ext cx="677362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574" y="6245932"/>
            <a:ext cx="894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hlinkClick r:id="rId3" action="ppaction://hlinksldjump"/>
              </a:rPr>
              <a:t>Retour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33448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Objectifs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fr-FR" sz="2400" dirty="0" smtClean="0"/>
              <a:t>Réaliser un système embarqué qui permettra de répondre aux problèmes de vol mais aussi de pouvoir suivre le trajet des différentes motos en cas de prêt</a:t>
            </a:r>
            <a:endParaRPr lang="fr-FR" sz="2400" dirty="0"/>
          </a:p>
          <a:p>
            <a:pPr rtl="0"/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Diagramme des cas d’utilisations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" y="1152983"/>
            <a:ext cx="11067337" cy="5509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séquence :</a:t>
            </a:r>
            <a:br>
              <a:rPr lang="fr-FR" dirty="0" smtClean="0"/>
            </a:br>
            <a:r>
              <a:rPr lang="fr-FR" dirty="0" smtClean="0"/>
              <a:t>« Trajet »</a:t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64" y="1152982"/>
            <a:ext cx="6568222" cy="5625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340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séquence : </a:t>
            </a:r>
            <a:br>
              <a:rPr lang="fr-FR" dirty="0" smtClean="0"/>
            </a:br>
            <a:r>
              <a:rPr lang="fr-FR" dirty="0" smtClean="0"/>
              <a:t>« Alarme »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6" y="1222273"/>
            <a:ext cx="5405203" cy="56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707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d’exigences 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9600974" cy="5151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583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Block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4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L’équipe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 smtClean="0"/>
              <a:t>	L’équipe est composée de 3 personnes ayant chacun un rôle défini :</a:t>
            </a:r>
          </a:p>
          <a:p>
            <a:pPr rtl="0"/>
            <a:r>
              <a:rPr lang="fr-FR" sz="2400" dirty="0" smtClean="0">
                <a:hlinkClick r:id="rId3" action="ppaction://hlinksldjump"/>
              </a:rPr>
              <a:t>Duparc Quentin</a:t>
            </a:r>
            <a:r>
              <a:rPr lang="fr-FR" sz="2400" dirty="0" smtClean="0"/>
              <a:t>, qui s’occupera de la partie GSM et de l’envoie de SMS en cas de vol</a:t>
            </a:r>
          </a:p>
          <a:p>
            <a:pPr rtl="0"/>
            <a:r>
              <a:rPr lang="fr-FR" sz="2400" dirty="0" smtClean="0">
                <a:hlinkClick r:id="rId4" action="ppaction://hlinksldjump"/>
              </a:rPr>
              <a:t>Prévéral Duncan</a:t>
            </a:r>
            <a:r>
              <a:rPr lang="fr-FR" sz="2400" dirty="0" smtClean="0"/>
              <a:t>, qui réalisera le programme pour les différents capteurs et pour le stockage des données sur la carte SD</a:t>
            </a:r>
          </a:p>
          <a:p>
            <a:r>
              <a:rPr lang="fr-FR" sz="2400" dirty="0">
                <a:hlinkClick r:id="rId5" action="ppaction://hlinksldjump"/>
              </a:rPr>
              <a:t>Ferrer-Doriol Denis</a:t>
            </a:r>
            <a:r>
              <a:rPr lang="fr-FR" sz="2400" dirty="0"/>
              <a:t>, qui s’occupera de la partie récupération de données via l’application mobile</a:t>
            </a:r>
          </a:p>
          <a:p>
            <a:pPr rtl="0"/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égie d’entrepris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03_TF03417222" id="{F0834016-7ECA-42B2-BCF7-761018EA9290}" vid="{0FFC56D6-6EE4-4E51-A9E4-F37EEAAAEE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plan de développement (conception verte Ion, grand écran)</Template>
  <TotalTime>705</TotalTime>
  <Words>178</Words>
  <Application>Microsoft Office PowerPoint</Application>
  <PresentationFormat>Grand écran</PresentationFormat>
  <Paragraphs>64</Paragraphs>
  <Slides>21</Slides>
  <Notes>7</Notes>
  <HiddenSlides>9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  <vt:variant>
        <vt:lpstr>Diaporamas personnalisés</vt:lpstr>
      </vt:variant>
      <vt:variant>
        <vt:i4>1</vt:i4>
      </vt:variant>
    </vt:vector>
  </HeadingPairs>
  <TitlesOfParts>
    <vt:vector size="28" baseType="lpstr">
      <vt:lpstr>Arial</vt:lpstr>
      <vt:lpstr>Baskerville Old Face</vt:lpstr>
      <vt:lpstr>Calibri</vt:lpstr>
      <vt:lpstr>Century Gothic</vt:lpstr>
      <vt:lpstr>Wingdings 3</vt:lpstr>
      <vt:lpstr>Stratégie d’entreprise</vt:lpstr>
      <vt:lpstr>La Moto Connectée</vt:lpstr>
      <vt:lpstr>Sommaire :</vt:lpstr>
      <vt:lpstr>Objectifs</vt:lpstr>
      <vt:lpstr>Diagramme des cas d’utilisations :</vt:lpstr>
      <vt:lpstr>Diagramme séquence : « Trajet »  </vt:lpstr>
      <vt:lpstr>Diagramme séquence :  « Alarme »</vt:lpstr>
      <vt:lpstr>Diagramme d’exigences :</vt:lpstr>
      <vt:lpstr>Diagramme de Block :</vt:lpstr>
      <vt:lpstr>L’équipe</vt:lpstr>
      <vt:lpstr>Ressources nécessaires</vt:lpstr>
      <vt:lpstr>Améliorations possibles</vt:lpstr>
      <vt:lpstr>Présentation PowerPoint</vt:lpstr>
      <vt:lpstr>Duparc Quentin</vt:lpstr>
      <vt:lpstr>Prévéral Duncan</vt:lpstr>
      <vt:lpstr>Ferrer-Doriol Denis</vt:lpstr>
      <vt:lpstr>Module microSD</vt:lpstr>
      <vt:lpstr>Buzzer piezzoelctrique</vt:lpstr>
      <vt:lpstr>Module GPS</vt:lpstr>
      <vt:lpstr>Tablette Android</vt:lpstr>
      <vt:lpstr>Téléphone mobile avec une carte SIM</vt:lpstr>
      <vt:lpstr>Arduino Nano</vt:lpstr>
      <vt:lpstr>Diaporama personnalisé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Moto Connectée</dc:title>
  <dc:creator>Duncan PREVERAL</dc:creator>
  <cp:lastModifiedBy>Denis FERRER</cp:lastModifiedBy>
  <cp:revision>31</cp:revision>
  <cp:lastPrinted>2012-08-15T21:38:02Z</cp:lastPrinted>
  <dcterms:created xsi:type="dcterms:W3CDTF">2019-01-14T09:47:35Z</dcterms:created>
  <dcterms:modified xsi:type="dcterms:W3CDTF">2019-01-16T16:36:55Z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