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74091C-64BE-4AC1-9481-74FCCD0A7D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8AD5A7-6626-4CF7-BA49-1502B924FE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0951B9-CFDB-4992-91B9-1BA255F190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3C3EEC6-B85B-4059-951A-BBCDDA8DC27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6903DB7-D71C-4518-AC56-50DA8F41A1E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localhost:8000/api/clients/" TargetMode="Externa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44640"/>
            <a:ext cx="936000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060"/>
              </a:spcBef>
              <a:buNone/>
            </a:pPr>
            <a:r>
              <a:rPr b="0" lang="en-US" sz="2600" spc="-1" strike="noStrike">
                <a:solidFill>
                  <a:srgbClr val="009bdd"/>
                </a:solidFill>
                <a:latin typeface="Courier New"/>
                <a:ea typeface="Courier New"/>
              </a:rPr>
              <a:t>Title: Software Engineer Intern Task</a:t>
            </a:r>
            <a:endParaRPr b="0" lang="en-US" sz="2600" spc="-1" strike="noStrike">
              <a:solidFill>
                <a:srgbClr val="009bdd"/>
              </a:solidFill>
              <a:latin typeface="Courier New"/>
              <a:ea typeface="Courier New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600" spc="-1" strike="noStrike">
                <a:solidFill>
                  <a:srgbClr val="009bdd"/>
                </a:solidFill>
                <a:latin typeface="Courier New"/>
                <a:ea typeface="Courier New"/>
              </a:rPr>
              <a:t>Name: Doris Kawira Mwito</a:t>
            </a:r>
            <a:endParaRPr b="0" lang="en-US" sz="2600" spc="-1" strike="noStrike">
              <a:solidFill>
                <a:srgbClr val="009bdd"/>
              </a:solidFill>
              <a:latin typeface="Courier New"/>
              <a:ea typeface="Courier New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600" spc="-1" strike="noStrike">
                <a:solidFill>
                  <a:srgbClr val="009bdd"/>
                </a:solidFill>
                <a:latin typeface="Courier New"/>
                <a:ea typeface="Courier New"/>
              </a:rPr>
              <a:t>Date: 26/04/2025</a:t>
            </a:r>
            <a:endParaRPr b="0" lang="en-US" sz="2600" spc="-1" strike="noStrike">
              <a:solidFill>
                <a:srgbClr val="009bdd"/>
              </a:solidFill>
              <a:latin typeface="Courier New"/>
              <a:ea typeface="Courier New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71D696-C55D-496C-ABDA-D46A4CF260D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List Programs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360000" y="1359000"/>
            <a:ext cx="9360000" cy="3041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97A325-46A7-451D-9160-63646616A3E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Client drop down Menu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60000" y="1359000"/>
            <a:ext cx="9360000" cy="3041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E75D55-5D6F-4E4F-BD79-2560EC7F47F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Register Client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60000" y="1359000"/>
            <a:ext cx="9360000" cy="3041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DB86E1-AA5B-4C6F-921A-C6D0E334DE7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Search Client By Name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000" y="1359000"/>
            <a:ext cx="9360000" cy="3041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3B109D-56B0-4F2B-A706-EC1EEC31C426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View Clients 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000" y="1359000"/>
            <a:ext cx="9360000" cy="3041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8E2F7D-E862-45C6-988B-88CE2E54B0F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Enroll Clients To Programs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000" y="1359000"/>
            <a:ext cx="9360000" cy="3041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C3DB80-84F5-4E96-9255-095BC084129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Client’s Profile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000" y="1359000"/>
            <a:ext cx="9360000" cy="3041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D4AFDB-FF84-4B94-BCE8-90F06C68025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Dashboard Analytics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9360000" cy="3599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EC00C2-02C5-4BD6-BEC0-0E6A5DE5165B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Postman Screenshot for the Clients Retrieval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308600" y="1080000"/>
            <a:ext cx="7462800" cy="36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94AAC2-2902-47F5-9C8C-29AE3DDB9B32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Testing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Implemented unit tests for: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Models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Apis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Views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Urls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EDB28A-6543-4E4D-91F8-EE626D4CC2BE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44640"/>
            <a:ext cx="9360000" cy="7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Problem And Requirements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9bdd"/>
                </a:solidFill>
                <a:latin typeface="Courier New"/>
              </a:rPr>
              <a:t>Requirements Addressed by the implemented solution:</a:t>
            </a:r>
            <a:endParaRPr b="0" lang="en-US" sz="2600" spc="-1" strike="noStrike">
              <a:solidFill>
                <a:srgbClr val="009bdd"/>
              </a:solidFill>
              <a:latin typeface="Courier New"/>
              <a:ea typeface="Courier New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9bdd"/>
                </a:solidFill>
                <a:latin typeface="Courier New"/>
                <a:ea typeface="Courier New"/>
              </a:rPr>
              <a:t>Create health programs (TB/Malaria/HIV)</a:t>
            </a:r>
            <a:endParaRPr b="0" lang="en-US" sz="2100" spc="-1" strike="noStrike">
              <a:solidFill>
                <a:srgbClr val="009bdd"/>
              </a:solidFill>
              <a:latin typeface="Courier New"/>
              <a:ea typeface="Courier New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9bdd"/>
                </a:solidFill>
                <a:latin typeface="Courier New"/>
                <a:ea typeface="Courier New"/>
              </a:rPr>
              <a:t>Register/manage clients </a:t>
            </a:r>
            <a:endParaRPr b="0" lang="en-US" sz="2100" spc="-1" strike="noStrike">
              <a:solidFill>
                <a:srgbClr val="009bdd"/>
              </a:solidFill>
              <a:latin typeface="Courier New"/>
              <a:ea typeface="Courier New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9bdd"/>
                </a:solidFill>
                <a:latin typeface="Courier New"/>
                <a:ea typeface="Courier New"/>
              </a:rPr>
              <a:t>Program enrollment system</a:t>
            </a:r>
            <a:endParaRPr b="0" lang="en-US" sz="2100" spc="-1" strike="noStrike">
              <a:solidFill>
                <a:srgbClr val="009bdd"/>
              </a:solidFill>
              <a:latin typeface="Courier New"/>
              <a:ea typeface="Courier New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9bdd"/>
                </a:solidFill>
                <a:latin typeface="Courier New"/>
                <a:ea typeface="Courier New"/>
              </a:rPr>
              <a:t>Client search functionality</a:t>
            </a:r>
            <a:endParaRPr b="0" lang="en-US" sz="2100" spc="-1" strike="noStrike">
              <a:solidFill>
                <a:srgbClr val="009bdd"/>
              </a:solidFill>
              <a:latin typeface="Courier New"/>
              <a:ea typeface="Courier New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9bdd"/>
                </a:solidFill>
                <a:latin typeface="Courier New"/>
                <a:ea typeface="Courier New"/>
              </a:rPr>
              <a:t>Profile viewing with enrollments</a:t>
            </a:r>
            <a:endParaRPr b="0" lang="en-US" sz="2100" spc="-1" strike="noStrike">
              <a:solidFill>
                <a:srgbClr val="009bdd"/>
              </a:solidFill>
              <a:latin typeface="Courier New"/>
              <a:ea typeface="Courier New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"/>
            </a:pPr>
            <a:r>
              <a:rPr b="0" lang="en-US" sz="2100" spc="-1" strike="noStrike">
                <a:solidFill>
                  <a:srgbClr val="009bdd"/>
                </a:solidFill>
                <a:latin typeface="Courier New"/>
                <a:ea typeface="Courier New"/>
              </a:rPr>
              <a:t>Secure REST API endpoints</a:t>
            </a:r>
            <a:endParaRPr b="0" lang="en-US" sz="2100" spc="-1" strike="noStrike">
              <a:solidFill>
                <a:srgbClr val="009bdd"/>
              </a:solidFill>
              <a:latin typeface="Courier New"/>
              <a:ea typeface="Courier New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7F6907-9903-4098-ACC5-1538332310D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Security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Implemented: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CSFR for web forms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Tokens authorization for api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7DB095-C7D2-4469-BC08-4FD59E4B76DD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System 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Tech Stack: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Backend: Django 4.2 + Django REST Framework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Database: PostgreSQL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Frontend: Bootstrap 5 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0EA910-6202-41A1-9721-3E8089A4775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Database Design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Code Snippet: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shows the database fields that needs to be populate as you interact with the system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class HealthProgram(models.Model):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name = models.CharField(max_length=100, unique=True)    is_active = models.BooleanField(default=True)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class Client(models.Model):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first_name = models.CharField(max_length=100)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last_name = models.CharField(max_length=100)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DC875D-8B40-44B1-8A6B-0CFD52B9191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API Implementation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Used django framework to implement the api endpoints and used postman to test the endpoints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endpoint request url:GET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  <a:hlinkClick r:id="rId1"/>
              </a:rPr>
              <a:t>http://localhost:8000/api/clients/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Example response:[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{</a:t>
            </a:r>
            <a:endParaRPr b="0" lang="en-US" sz="1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"id": 1,</a:t>
            </a:r>
            <a:endParaRPr b="0" lang="en-US" sz="1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"first_name": "Doris",</a:t>
            </a:r>
            <a:endParaRPr b="0" lang="en-US" sz="1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"last_name": "Mwito",</a:t>
            </a:r>
            <a:endParaRPr b="0" lang="en-US" sz="1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"date_of_birth": "1990-12-03",</a:t>
            </a:r>
            <a:endParaRPr b="0" lang="en-US" sz="1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"created_by": 1</a:t>
            </a:r>
            <a:endParaRPr b="0" lang="en-US" sz="1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}</a:t>
            </a:r>
            <a:endParaRPr b="0" lang="en-US" sz="1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]</a:t>
            </a:r>
            <a:endParaRPr b="0" lang="en-US" sz="10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CAF093-08C4-4756-B60E-39311075238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Home Page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20000" y="6858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Home Page with the features:contact,about, programs, clients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4572000" y="457200"/>
            <a:ext cx="359640" cy="35964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-21240" y="1600200"/>
            <a:ext cx="10079640" cy="4327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50DC27-ED9C-43E7-98E4-ACF29C08E0F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System User Registration Form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863280" y="1080000"/>
            <a:ext cx="8353440" cy="36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9F0655-F70F-4BC5-BE05-9FD6B1B675A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System User Login Form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360000" y="1359000"/>
            <a:ext cx="9360000" cy="3041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06E77E-7127-481F-9E3B-F407144184AA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Create Program Form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315360" y="1185480"/>
            <a:ext cx="9360000" cy="23875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93270B-B634-45CB-97FC-85782ED46D3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2025-04-26T16:32:25Z</dcterms:created>
  <dc:creator/>
  <dc:description/>
  <dc:language>en-US</dc:language>
  <cp:lastModifiedBy/>
  <dcterms:modified xsi:type="dcterms:W3CDTF">2025-04-26T18:44:53Z</dcterms:modified>
  <cp:revision>3</cp:revision>
  <dc:subject/>
  <dc:title>Blue Curve</dc:title>
</cp:coreProperties>
</file>