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5143500" cx="9144000"/>
  <p:notesSz cx="6858000" cy="9144000"/>
  <p:embeddedFontLst>
    <p:embeddedFont>
      <p:font typeface="Roboto"/>
      <p:regular r:id="rId26"/>
      <p:bold r:id="rId27"/>
      <p:italic r:id="rId28"/>
      <p:boldItalic r:id="rId29"/>
    </p:embeddedFont>
    <p:embeddedFont>
      <p:font typeface="Corbel"/>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 name="Peter Kairouz"/>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5F8D238-7DFD-4036-B965-C2CDA14434CC}">
  <a:tblStyle styleId="{B5F8D238-7DFD-4036-B965-C2CDA14434C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Roboto-regular.fntdata"/><Relationship Id="rId25" Type="http://schemas.openxmlformats.org/officeDocument/2006/relationships/slide" Target="slides/slide18.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font" Target="fonts/Roboto-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Corbel-bold.fntdata"/><Relationship Id="rId30" Type="http://schemas.openxmlformats.org/officeDocument/2006/relationships/font" Target="fonts/Corbel-regular.fntdata"/><Relationship Id="rId11" Type="http://schemas.openxmlformats.org/officeDocument/2006/relationships/slide" Target="slides/slide4.xml"/><Relationship Id="rId33" Type="http://schemas.openxmlformats.org/officeDocument/2006/relationships/font" Target="fonts/Corbel-boldItalic.fntdata"/><Relationship Id="rId10" Type="http://schemas.openxmlformats.org/officeDocument/2006/relationships/slide" Target="slides/slide3.xml"/><Relationship Id="rId32" Type="http://schemas.openxmlformats.org/officeDocument/2006/relationships/font" Target="fonts/Corbel-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6-14T18:33:05.397">
    <p:pos x="179" y="297"/>
    <p:text>Please don't go into any details here... just say that there is a long and rich literature on differnetially private training of machine learning models... and more recently, there have been some attempts to apply some of these techniques to the training of GANs... 
Also, you are missing the most important reference: TF Privacy -- which we crucially use... you should mention that Google has recently open source a TensorFlow library that allows machine learning experts to train ML models with differential privacy -- you could include this on a separate slide by grabbing a screenshot of the GitHub repository page of TensorFlow privacy -- and just say what I mentioned above in words.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9-06-14T18:41:17.368">
    <p:pos x="179" y="297"/>
    <p:text>You should somehow stress on this slide about the novelty of our work... you should clearly mention what is new in this work!</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b1664715b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b1664715b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5bda4af14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5bda4af14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 the Renyi DP accountant which I talked about a few slides back</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5bda4af14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5bda4af14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Split the discriminator loss to the loss on real data and fake data so that we can clip them </a:t>
            </a:r>
            <a:r>
              <a:rPr lang="en"/>
              <a:t>separately</a:t>
            </a:r>
            <a:r>
              <a:rPr lang="en"/>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g5bda4af14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5bda4af14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5bda4af14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5bda4af14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5bda4af140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5bda4af140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Google Shape;512;g5bda4af140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5bda4af140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g5b373de1e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5b373de1e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These are just preliminary results on MNIST -- we are currently trying things out on CIFAR and CelebA datasets -- which are much larger</a:t>
            </a:r>
            <a:endParaRPr/>
          </a:p>
          <a:p>
            <a:pPr indent="0" lvl="0" marL="0" rtl="0" algn="l">
              <a:spcBef>
                <a:spcPts val="0"/>
              </a:spcBef>
              <a:spcAft>
                <a:spcPts val="0"/>
              </a:spcAft>
              <a:buClr>
                <a:schemeClr val="dk1"/>
              </a:buClr>
              <a:buSzPts val="1100"/>
              <a:buFont typeface="Arial"/>
              <a:buNone/>
            </a:pPr>
            <a:r>
              <a:rPr lang="en"/>
              <a:t>--- Comparing AuROC for Logistic Regression(LR)</a:t>
            </a:r>
            <a:endParaRPr/>
          </a:p>
          <a:p>
            <a:pPr indent="0" lvl="0" marL="0" rtl="0" algn="l">
              <a:spcBef>
                <a:spcPts val="0"/>
              </a:spcBef>
              <a:spcAft>
                <a:spcPts val="0"/>
              </a:spcAft>
              <a:buNone/>
            </a:pPr>
            <a:r>
              <a:rPr lang="en"/>
              <a:t>and Multi-Layer Perceptron(MLP), which are trained on real data, data generated by CGAN (non-private), DP-CGAN and CGAN with basic differentially private approach</a:t>
            </a:r>
            <a:endParaRPr/>
          </a:p>
          <a:p>
            <a:pPr indent="0" lvl="0" marL="0" rtl="0" algn="l">
              <a:spcBef>
                <a:spcPts val="0"/>
              </a:spcBef>
              <a:spcAft>
                <a:spcPts val="0"/>
              </a:spcAft>
              <a:buNone/>
            </a:pPr>
            <a:r>
              <a:rPr lang="en"/>
              <a:t>---According to the table, the AuROC of DP-CGAN is higher than CGAN trained with basic differentially private method, indicating that new clipping and perturbing technique used in DP-CGAN improves the performance. On the other hand, the AuROC of DP-CGAN is about 5% lower than that for real data and this is the price we pay to have privacy.</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g5b373de1e4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5b373de1e4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5bdbfbe22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5bdbfbe22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b373de1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b373de1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b373de1e4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b373de1e4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Using GANs to generate synthetic sensitive data for the cases we cannot access real sensitive data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b373de1e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b373de1e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Discriminator : </a:t>
            </a:r>
            <a:r>
              <a:rPr lang="en">
                <a:solidFill>
                  <a:srgbClr val="262626"/>
                </a:solidFill>
                <a:latin typeface="Calibri"/>
                <a:ea typeface="Calibri"/>
                <a:cs typeface="Calibri"/>
                <a:sym typeface="Calibri"/>
              </a:rPr>
              <a:t>Tries to distinguish between training(real) data and synthetic(fake) data</a:t>
            </a:r>
            <a:endParaRPr>
              <a:solidFill>
                <a:srgbClr val="262626"/>
              </a:solidFill>
              <a:latin typeface="Calibri"/>
              <a:ea typeface="Calibri"/>
              <a:cs typeface="Calibri"/>
              <a:sym typeface="Calibri"/>
            </a:endParaRPr>
          </a:p>
          <a:p>
            <a:pPr indent="0" lvl="0" marL="0" rtl="0" algn="l">
              <a:spcBef>
                <a:spcPts val="0"/>
              </a:spcBef>
              <a:spcAft>
                <a:spcPts val="0"/>
              </a:spcAft>
              <a:buNone/>
            </a:pPr>
            <a:r>
              <a:rPr lang="en"/>
              <a:t>Generator: </a:t>
            </a:r>
            <a:r>
              <a:rPr lang="en">
                <a:solidFill>
                  <a:srgbClr val="262626"/>
                </a:solidFill>
                <a:latin typeface="Calibri"/>
                <a:ea typeface="Calibri"/>
                <a:cs typeface="Calibri"/>
                <a:sym typeface="Calibri"/>
              </a:rPr>
              <a:t>fools the discriminator by generating real-looking data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5b373de1e4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5b373de1e4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Generator and discriminator are conditioned on some side information, “y” (e.g. class label)</a:t>
            </a:r>
            <a:endParaRPr>
              <a:solidFill>
                <a:schemeClr val="dk1"/>
              </a:solidFill>
            </a:endParaRPr>
          </a:p>
          <a:p>
            <a:pPr indent="0" lvl="0" marL="0" rtl="0" algn="l">
              <a:spcBef>
                <a:spcPts val="0"/>
              </a:spcBef>
              <a:spcAft>
                <a:spcPts val="0"/>
              </a:spcAft>
              <a:buNone/>
            </a:pPr>
            <a:r>
              <a:rPr lang="en" sz="1400">
                <a:solidFill>
                  <a:schemeClr val="dk1"/>
                </a:solidFill>
              </a:rPr>
              <a:t>“</a:t>
            </a:r>
            <a:r>
              <a:rPr lang="en" sz="1200">
                <a:solidFill>
                  <a:schemeClr val="dk1"/>
                </a:solidFill>
              </a:rPr>
              <a:t>y” can be any kind of extra information like class labels or data from other modalities</a:t>
            </a:r>
            <a:endParaRPr sz="1200">
              <a:solidFill>
                <a:schemeClr val="dk1"/>
              </a:solidFill>
            </a:endParaRPr>
          </a:p>
          <a:p>
            <a:pPr indent="0" lvl="0" marL="0" rtl="0" algn="l">
              <a:spcBef>
                <a:spcPts val="0"/>
              </a:spcBef>
              <a:spcAft>
                <a:spcPts val="0"/>
              </a:spcAft>
              <a:buNone/>
            </a:pPr>
            <a:r>
              <a:rPr lang="en" sz="1200">
                <a:solidFill>
                  <a:schemeClr val="dk1"/>
                </a:solidFill>
              </a:rPr>
              <a:t>In generator, the input random noise and “y” are concatenated</a:t>
            </a:r>
            <a:endParaRPr sz="1200">
              <a:solidFill>
                <a:schemeClr val="dk1"/>
              </a:solidFill>
            </a:endParaRPr>
          </a:p>
          <a:p>
            <a:pPr indent="0" lvl="0" marL="0" rtl="0" algn="l">
              <a:spcBef>
                <a:spcPts val="0"/>
              </a:spcBef>
              <a:spcAft>
                <a:spcPts val="0"/>
              </a:spcAft>
              <a:buNone/>
            </a:pPr>
            <a:r>
              <a:rPr lang="en" sz="1200">
                <a:solidFill>
                  <a:schemeClr val="dk1"/>
                </a:solidFill>
              </a:rPr>
              <a:t>In discriminator, the discriminative function gets “x” and “y” as input.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???there are other way to train GANs/cGANs --&gt; using other distance metrics and regularization tricks???</a:t>
            </a:r>
            <a:endParaRPr sz="1200">
              <a:solidFill>
                <a:schemeClr val="dk1"/>
              </a:solidFill>
            </a:endParaRPr>
          </a:p>
          <a:p>
            <a:pPr indent="0" lvl="0" marL="0" rtl="0" algn="l">
              <a:spcBef>
                <a:spcPts val="0"/>
              </a:spcBef>
              <a:spcAft>
                <a:spcPts val="0"/>
              </a:spcAft>
              <a:buNone/>
            </a:pPr>
            <a:r>
              <a:t/>
            </a:r>
            <a:endParaRPr sz="16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5b373de1e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5b373de1e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 high level, differential privacy ensures that the models we are training do not overfit to the data of a particular user.. in particular, the model trained on a dataset with a specific individual should statistically look like the model that is trained on a dataset without that individual.. and the expression i have on this slide tells you how we measure statistical similarity between the two models (with/without a specific user)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5b373de1e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5b373de1e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a long and rich literature on differnetially private training of machine learning models... and more recently, there have been some attempts to apply some of these techniques to the training of GANs...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5be0fca42a_4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5be0fca42a_4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has recently open source a TensorFlow library that allows machine learning experts to train ML models with differential privacy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Google TF package enforces DP by tracking what's known as the total privacy budget (i.e., the overall values of epsilon and delta as the training proceeds in rounds) using a technique called Renyi DP accountant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5b373de1e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5b373de1e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sake of simplicity, you are only going to focus on small models in this talk -- as a proof of concept.. but everything you say and present applies equally to larger models.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idx="10" type="dt"/>
          </p:nvPr>
        </p:nvSpPr>
        <p:spPr>
          <a:xfrm>
            <a:off x="6794936" y="4827774"/>
            <a:ext cx="2133600" cy="2739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199698" y="4827774"/>
            <a:ext cx="6124800" cy="2739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8306459" y="125510"/>
            <a:ext cx="630600" cy="269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2"/>
          <p:cNvSpPr/>
          <p:nvPr/>
        </p:nvSpPr>
        <p:spPr>
          <a:xfrm>
            <a:off x="284163" y="333546"/>
            <a:ext cx="8574000" cy="1101300"/>
          </a:xfrm>
          <a:prstGeom prst="rect">
            <a:avLst/>
          </a:prstGeom>
          <a:solidFill>
            <a:srgbClr val="262626">
              <a:alpha val="84705"/>
            </a:srgbClr>
          </a:solidFill>
          <a:ln>
            <a:noFill/>
          </a:ln>
        </p:spPr>
        <p:txBody>
          <a:bodyPr anchorCtr="0" anchor="b" bIns="365750" lIns="91425" spcFirstLastPara="1" rIns="182875" wrap="square" tIns="45700">
            <a:noAutofit/>
          </a:bodyPr>
          <a:lstStyle/>
          <a:p>
            <a:pPr indent="0" lvl="0" marL="0" marR="0" rtl="0" algn="l">
              <a:spcBef>
                <a:spcPts val="0"/>
              </a:spcBef>
              <a:spcAft>
                <a:spcPts val="0"/>
              </a:spcAft>
              <a:buClr>
                <a:schemeClr val="dk1"/>
              </a:buClr>
              <a:buSzPts val="4200"/>
              <a:buFont typeface="Calibri"/>
              <a:buNone/>
            </a:pPr>
            <a:r>
              <a:t/>
            </a:r>
            <a:endParaRPr b="0" i="0" sz="4200" u="none" cap="none" strike="noStrike">
              <a:solidFill>
                <a:schemeClr val="lt1"/>
              </a:solidFill>
              <a:latin typeface="Corbel"/>
              <a:ea typeface="Corbel"/>
              <a:cs typeface="Corbel"/>
              <a:sym typeface="Corbel"/>
            </a:endParaRPr>
          </a:p>
        </p:txBody>
      </p:sp>
      <p:grpSp>
        <p:nvGrpSpPr>
          <p:cNvPr id="16" name="Google Shape;16;p2"/>
          <p:cNvGrpSpPr/>
          <p:nvPr/>
        </p:nvGrpSpPr>
        <p:grpSpPr>
          <a:xfrm>
            <a:off x="284163" y="1429907"/>
            <a:ext cx="8576301" cy="103050"/>
            <a:chOff x="284163" y="1759424"/>
            <a:chExt cx="8576301" cy="137400"/>
          </a:xfrm>
        </p:grpSpPr>
        <p:sp>
          <p:nvSpPr>
            <p:cNvPr id="17" name="Google Shape;17;p2"/>
            <p:cNvSpPr/>
            <p:nvPr/>
          </p:nvSpPr>
          <p:spPr>
            <a:xfrm>
              <a:off x="284163" y="1759424"/>
              <a:ext cx="2743200" cy="13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 name="Google Shape;18;p2"/>
            <p:cNvSpPr/>
            <p:nvPr/>
          </p:nvSpPr>
          <p:spPr>
            <a:xfrm>
              <a:off x="3026392" y="1759424"/>
              <a:ext cx="1600200" cy="137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 name="Google Shape;19;p2"/>
            <p:cNvSpPr/>
            <p:nvPr/>
          </p:nvSpPr>
          <p:spPr>
            <a:xfrm>
              <a:off x="4626864" y="1759424"/>
              <a:ext cx="4233600" cy="1374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0" name="Google Shape;20;p2"/>
          <p:cNvSpPr txBox="1"/>
          <p:nvPr/>
        </p:nvSpPr>
        <p:spPr>
          <a:xfrm>
            <a:off x="8230889" y="333546"/>
            <a:ext cx="587100" cy="48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3600" u="none" cap="none" strike="noStrike">
                <a:solidFill>
                  <a:schemeClr val="lt1"/>
                </a:solidFill>
                <a:latin typeface="Calibri"/>
                <a:ea typeface="Calibri"/>
                <a:cs typeface="Calibri"/>
                <a:sym typeface="Calibri"/>
              </a:rPr>
              <a:t>🡽</a:t>
            </a:r>
            <a:endParaRPr sz="3600">
              <a:solidFill>
                <a:schemeClr val="lt1"/>
              </a:solidFill>
              <a:latin typeface="Calibri"/>
              <a:ea typeface="Calibri"/>
              <a:cs typeface="Calibri"/>
              <a:sym typeface="Calibri"/>
            </a:endParaRPr>
          </a:p>
        </p:txBody>
      </p:sp>
      <p:sp>
        <p:nvSpPr>
          <p:cNvPr id="21" name="Google Shape;21;p2"/>
          <p:cNvSpPr txBox="1"/>
          <p:nvPr>
            <p:ph type="ctrTitle"/>
          </p:nvPr>
        </p:nvSpPr>
        <p:spPr>
          <a:xfrm>
            <a:off x="421341" y="336754"/>
            <a:ext cx="7809000" cy="816000"/>
          </a:xfrm>
          <a:prstGeom prst="rect">
            <a:avLst/>
          </a:prstGeom>
          <a:noFill/>
          <a:ln>
            <a:noFill/>
          </a:ln>
        </p:spPr>
        <p:txBody>
          <a:bodyPr anchorCtr="0" anchor="b" bIns="45700" lIns="91425" spcFirstLastPara="1" rIns="91425" wrap="square" tIns="45700"/>
          <a:lstStyle>
            <a:lvl1pPr lvl="0" algn="l">
              <a:lnSpc>
                <a:spcPct val="109523"/>
              </a:lnSpc>
              <a:spcBef>
                <a:spcPts val="0"/>
              </a:spcBef>
              <a:spcAft>
                <a:spcPts val="0"/>
              </a:spcAft>
              <a:buClr>
                <a:schemeClr val="lt1"/>
              </a:buClr>
              <a:buSzPts val="4200"/>
              <a:buFont typeface="Corbel"/>
              <a:buNone/>
              <a:defRPr sz="4200">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476205" y="1149320"/>
            <a:ext cx="7754100" cy="3636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Clr>
                <a:srgbClr val="A5A5A5"/>
              </a:buClr>
              <a:buSzPts val="1620"/>
              <a:buFont typeface="Noto Sans Symbols"/>
              <a:buNone/>
              <a:defRPr sz="1800">
                <a:solidFill>
                  <a:schemeClr val="lt1"/>
                </a:solidFill>
                <a:latin typeface="Calibri"/>
                <a:ea typeface="Calibri"/>
                <a:cs typeface="Calibri"/>
                <a:sym typeface="Calibri"/>
              </a:defRPr>
            </a:lvl1pPr>
            <a:lvl2pPr lvl="1" algn="ctr">
              <a:spcBef>
                <a:spcPts val="600"/>
              </a:spcBef>
              <a:spcAft>
                <a:spcPts val="0"/>
              </a:spcAft>
              <a:buSzPts val="1980"/>
              <a:buNone/>
              <a:defRPr>
                <a:solidFill>
                  <a:srgbClr val="888888"/>
                </a:solidFill>
              </a:defRPr>
            </a:lvl2pPr>
            <a:lvl3pPr lvl="2" algn="ctr">
              <a:spcBef>
                <a:spcPts val="600"/>
              </a:spcBef>
              <a:spcAft>
                <a:spcPts val="0"/>
              </a:spcAft>
              <a:buSzPts val="1800"/>
              <a:buNone/>
              <a:defRPr>
                <a:solidFill>
                  <a:srgbClr val="888888"/>
                </a:solidFill>
              </a:defRPr>
            </a:lvl3pPr>
            <a:lvl4pPr lvl="3" algn="ctr">
              <a:spcBef>
                <a:spcPts val="600"/>
              </a:spcBef>
              <a:spcAft>
                <a:spcPts val="0"/>
              </a:spcAft>
              <a:buSzPts val="1620"/>
              <a:buNone/>
              <a:defRPr>
                <a:solidFill>
                  <a:srgbClr val="888888"/>
                </a:solidFill>
              </a:defRPr>
            </a:lvl4pPr>
            <a:lvl5pPr lvl="4" algn="ctr">
              <a:spcBef>
                <a:spcPts val="600"/>
              </a:spcBef>
              <a:spcAft>
                <a:spcPts val="0"/>
              </a:spcAft>
              <a:buSzPts val="1620"/>
              <a:buNone/>
              <a:defRPr>
                <a:solidFill>
                  <a:srgbClr val="888888"/>
                </a:solidFill>
              </a:defRPr>
            </a:lvl5pPr>
            <a:lvl6pPr lvl="5" algn="ctr">
              <a:spcBef>
                <a:spcPts val="600"/>
              </a:spcBef>
              <a:spcAft>
                <a:spcPts val="0"/>
              </a:spcAft>
              <a:buSzPts val="1620"/>
              <a:buNone/>
              <a:defRPr>
                <a:solidFill>
                  <a:srgbClr val="888888"/>
                </a:solidFill>
              </a:defRPr>
            </a:lvl6pPr>
            <a:lvl7pPr lvl="6" algn="ctr">
              <a:spcBef>
                <a:spcPts val="600"/>
              </a:spcBef>
              <a:spcAft>
                <a:spcPts val="0"/>
              </a:spcAft>
              <a:buSzPts val="1620"/>
              <a:buNone/>
              <a:defRPr>
                <a:solidFill>
                  <a:srgbClr val="888888"/>
                </a:solidFill>
              </a:defRPr>
            </a:lvl7pPr>
            <a:lvl8pPr lvl="7" algn="ctr">
              <a:spcBef>
                <a:spcPts val="600"/>
              </a:spcBef>
              <a:spcAft>
                <a:spcPts val="0"/>
              </a:spcAft>
              <a:buSzPts val="1620"/>
              <a:buNone/>
              <a:defRPr>
                <a:solidFill>
                  <a:srgbClr val="888888"/>
                </a:solidFill>
              </a:defRPr>
            </a:lvl8pPr>
            <a:lvl9pPr lvl="8" algn="ctr">
              <a:spcBef>
                <a:spcPts val="600"/>
              </a:spcBef>
              <a:spcAft>
                <a:spcPts val="0"/>
              </a:spcAft>
              <a:buSzPts val="1620"/>
              <a:buNone/>
              <a:defRPr>
                <a:solidFill>
                  <a:srgbClr val="888888"/>
                </a:solidFill>
              </a:defRPr>
            </a:lvl9pPr>
          </a:lstStyle>
          <a:p/>
        </p:txBody>
      </p:sp>
      <p:sp>
        <p:nvSpPr>
          <p:cNvPr id="23" name="Google Shape;23;p2"/>
          <p:cNvSpPr/>
          <p:nvPr/>
        </p:nvSpPr>
        <p:spPr>
          <a:xfrm>
            <a:off x="284163" y="4670298"/>
            <a:ext cx="8574000" cy="130200"/>
          </a:xfrm>
          <a:prstGeom prst="rect">
            <a:avLst/>
          </a:prstGeom>
          <a:solidFill>
            <a:srgbClr val="26262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0" name="Shape 120"/>
        <p:cNvGrpSpPr/>
        <p:nvPr/>
      </p:nvGrpSpPr>
      <p:grpSpPr>
        <a:xfrm>
          <a:off x="0" y="0"/>
          <a:ext cx="0" cy="0"/>
          <a:chOff x="0" y="0"/>
          <a:chExt cx="0" cy="0"/>
        </a:xfrm>
      </p:grpSpPr>
      <p:sp>
        <p:nvSpPr>
          <p:cNvPr id="121" name="Google Shape;121;p11"/>
          <p:cNvSpPr/>
          <p:nvPr/>
        </p:nvSpPr>
        <p:spPr>
          <a:xfrm>
            <a:off x="284163" y="341830"/>
            <a:ext cx="8574000" cy="850500"/>
          </a:xfrm>
          <a:prstGeom prst="rect">
            <a:avLst/>
          </a:prstGeom>
          <a:solidFill>
            <a:srgbClr val="26262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22" name="Google Shape;122;p11"/>
          <p:cNvGrpSpPr/>
          <p:nvPr/>
        </p:nvGrpSpPr>
        <p:grpSpPr>
          <a:xfrm>
            <a:off x="284163" y="1183385"/>
            <a:ext cx="8576301" cy="103050"/>
            <a:chOff x="284163" y="1577847"/>
            <a:chExt cx="8576301" cy="137400"/>
          </a:xfrm>
        </p:grpSpPr>
        <p:sp>
          <p:nvSpPr>
            <p:cNvPr id="123" name="Google Shape;123;p11"/>
            <p:cNvSpPr/>
            <p:nvPr/>
          </p:nvSpPr>
          <p:spPr>
            <a:xfrm>
              <a:off x="284163" y="1577847"/>
              <a:ext cx="1600200" cy="13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 name="Google Shape;124;p11"/>
            <p:cNvSpPr/>
            <p:nvPr/>
          </p:nvSpPr>
          <p:spPr>
            <a:xfrm>
              <a:off x="1885174" y="1577847"/>
              <a:ext cx="2743200" cy="137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 name="Google Shape;125;p11"/>
            <p:cNvSpPr/>
            <p:nvPr/>
          </p:nvSpPr>
          <p:spPr>
            <a:xfrm>
              <a:off x="4626864" y="1577847"/>
              <a:ext cx="4233600" cy="1374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26" name="Google Shape;126;p11"/>
          <p:cNvSpPr txBox="1"/>
          <p:nvPr>
            <p:ph type="title"/>
          </p:nvPr>
        </p:nvSpPr>
        <p:spPr>
          <a:xfrm>
            <a:off x="284163" y="472786"/>
            <a:ext cx="8574000" cy="726000"/>
          </a:xfrm>
          <a:prstGeom prst="rect">
            <a:avLst/>
          </a:prstGeom>
          <a:solidFill>
            <a:srgbClr val="262626">
              <a:alpha val="69803"/>
            </a:srgbClr>
          </a:solidFill>
          <a:ln>
            <a:noFill/>
          </a:ln>
        </p:spPr>
        <p:txBody>
          <a:bodyPr anchorCtr="0" anchor="ctr" bIns="45700" lIns="91425" spcFirstLastPara="1" rIns="91425" wrap="square" tIns="45700"/>
          <a:lstStyle>
            <a:lvl1pPr lvl="0" algn="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11"/>
          <p:cNvSpPr txBox="1"/>
          <p:nvPr>
            <p:ph idx="10" type="dt"/>
          </p:nvPr>
        </p:nvSpPr>
        <p:spPr>
          <a:xfrm>
            <a:off x="6794936" y="4827774"/>
            <a:ext cx="2133600" cy="2739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1"/>
          <p:cNvSpPr txBox="1"/>
          <p:nvPr>
            <p:ph idx="11" type="ftr"/>
          </p:nvPr>
        </p:nvSpPr>
        <p:spPr>
          <a:xfrm>
            <a:off x="199698" y="4827774"/>
            <a:ext cx="6124800" cy="2739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1"/>
          <p:cNvSpPr txBox="1"/>
          <p:nvPr>
            <p:ph idx="12" type="sldNum"/>
          </p:nvPr>
        </p:nvSpPr>
        <p:spPr>
          <a:xfrm>
            <a:off x="8306459" y="125510"/>
            <a:ext cx="630600" cy="269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30" name="Shape 130"/>
        <p:cNvGrpSpPr/>
        <p:nvPr/>
      </p:nvGrpSpPr>
      <p:grpSpPr>
        <a:xfrm>
          <a:off x="0" y="0"/>
          <a:ext cx="0" cy="0"/>
          <a:chOff x="0" y="0"/>
          <a:chExt cx="0" cy="0"/>
        </a:xfrm>
      </p:grpSpPr>
      <p:sp>
        <p:nvSpPr>
          <p:cNvPr id="131" name="Google Shape;131;p12"/>
          <p:cNvSpPr txBox="1"/>
          <p:nvPr>
            <p:ph type="title"/>
          </p:nvPr>
        </p:nvSpPr>
        <p:spPr>
          <a:xfrm>
            <a:off x="268941" y="974072"/>
            <a:ext cx="4069200" cy="871500"/>
          </a:xfrm>
          <a:prstGeom prst="rect">
            <a:avLst/>
          </a:prstGeom>
          <a:noFill/>
          <a:ln>
            <a:noFill/>
          </a:ln>
        </p:spPr>
        <p:txBody>
          <a:bodyPr anchorCtr="0" anchor="b" bIns="45700" lIns="91425" spcFirstLastPara="1" rIns="91425" wrap="square" tIns="45700"/>
          <a:lstStyle>
            <a:lvl1pPr lvl="0" algn="ctr">
              <a:spcBef>
                <a:spcPts val="0"/>
              </a:spcBef>
              <a:spcAft>
                <a:spcPts val="0"/>
              </a:spcAft>
              <a:buClr>
                <a:schemeClr val="accent2"/>
              </a:buClr>
              <a:buSzPts val="3200"/>
              <a:buFont typeface="Corbel"/>
              <a:buNone/>
              <a:defRPr b="1" sz="32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12"/>
          <p:cNvSpPr txBox="1"/>
          <p:nvPr>
            <p:ph idx="1" type="body"/>
          </p:nvPr>
        </p:nvSpPr>
        <p:spPr>
          <a:xfrm>
            <a:off x="4783567" y="685800"/>
            <a:ext cx="4069200" cy="3908700"/>
          </a:xfrm>
          <a:prstGeom prst="rect">
            <a:avLst/>
          </a:prstGeom>
          <a:noFill/>
          <a:ln>
            <a:noFill/>
          </a:ln>
        </p:spPr>
        <p:txBody>
          <a:bodyPr anchorCtr="0" anchor="t" bIns="45700" lIns="91425" spcFirstLastPara="1" rIns="91425" wrap="square" tIns="45700"/>
          <a:lstStyle>
            <a:lvl1pPr indent="-354330" lvl="0" marL="457200" algn="l">
              <a:spcBef>
                <a:spcPts val="2000"/>
              </a:spcBef>
              <a:spcAft>
                <a:spcPts val="0"/>
              </a:spcAft>
              <a:buSzPts val="1980"/>
              <a:buChar char="🡽"/>
              <a:defRPr sz="2200"/>
            </a:lvl1pPr>
            <a:lvl2pPr indent="-342900" lvl="1" marL="914400" algn="l">
              <a:spcBef>
                <a:spcPts val="600"/>
              </a:spcBef>
              <a:spcAft>
                <a:spcPts val="0"/>
              </a:spcAft>
              <a:buSzPts val="1800"/>
              <a:buChar char="🡽"/>
              <a:defRPr sz="20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31470" lvl="5" marL="2743200" algn="l">
              <a:spcBef>
                <a:spcPts val="600"/>
              </a:spcBef>
              <a:spcAft>
                <a:spcPts val="0"/>
              </a:spcAft>
              <a:buSzPts val="1620"/>
              <a:buChar char="🡽"/>
              <a:defRPr sz="1800"/>
            </a:lvl6pPr>
            <a:lvl7pPr indent="-331470" lvl="6" marL="3200400" algn="l">
              <a:spcBef>
                <a:spcPts val="600"/>
              </a:spcBef>
              <a:spcAft>
                <a:spcPts val="0"/>
              </a:spcAft>
              <a:buSzPts val="1620"/>
              <a:buChar char="🡽"/>
              <a:defRPr sz="1800"/>
            </a:lvl7pPr>
            <a:lvl8pPr indent="-331470" lvl="7" marL="3657600" algn="l">
              <a:spcBef>
                <a:spcPts val="600"/>
              </a:spcBef>
              <a:spcAft>
                <a:spcPts val="0"/>
              </a:spcAft>
              <a:buSzPts val="1620"/>
              <a:buChar char="🡽"/>
              <a:defRPr sz="1800"/>
            </a:lvl8pPr>
            <a:lvl9pPr indent="-331470" lvl="8" marL="4114800" algn="l">
              <a:spcBef>
                <a:spcPts val="600"/>
              </a:spcBef>
              <a:spcAft>
                <a:spcPts val="0"/>
              </a:spcAft>
              <a:buSzPts val="1620"/>
              <a:buChar char="🡽"/>
              <a:defRPr sz="1800"/>
            </a:lvl9pPr>
          </a:lstStyle>
          <a:p/>
        </p:txBody>
      </p:sp>
      <p:sp>
        <p:nvSpPr>
          <p:cNvPr id="133" name="Google Shape;133;p12"/>
          <p:cNvSpPr txBox="1"/>
          <p:nvPr>
            <p:ph idx="2" type="body"/>
          </p:nvPr>
        </p:nvSpPr>
        <p:spPr>
          <a:xfrm>
            <a:off x="268941" y="1842247"/>
            <a:ext cx="4069200" cy="2386800"/>
          </a:xfrm>
          <a:prstGeom prst="rect">
            <a:avLst/>
          </a:prstGeom>
          <a:noFill/>
          <a:ln>
            <a:noFill/>
          </a:ln>
        </p:spPr>
        <p:txBody>
          <a:bodyPr anchorCtr="0" anchor="t" bIns="45700" lIns="91425" spcFirstLastPara="1" rIns="91425" wrap="square" tIns="45700"/>
          <a:lstStyle>
            <a:lvl1pPr indent="-228600" lvl="0" marL="457200" algn="ctr">
              <a:spcBef>
                <a:spcPts val="600"/>
              </a:spcBef>
              <a:spcAft>
                <a:spcPts val="0"/>
              </a:spcAft>
              <a:buSzPts val="1620"/>
              <a:buNone/>
              <a:defRPr sz="1800"/>
            </a:lvl1pPr>
            <a:lvl2pPr indent="-228600" lvl="1" marL="914400" algn="l">
              <a:spcBef>
                <a:spcPts val="600"/>
              </a:spcBef>
              <a:spcAft>
                <a:spcPts val="0"/>
              </a:spcAft>
              <a:buSzPts val="1080"/>
              <a:buNone/>
              <a:defRPr sz="1200"/>
            </a:lvl2pPr>
            <a:lvl3pPr indent="-228600" lvl="2" marL="1371600" algn="l">
              <a:spcBef>
                <a:spcPts val="600"/>
              </a:spcBef>
              <a:spcAft>
                <a:spcPts val="0"/>
              </a:spcAft>
              <a:buSzPts val="900"/>
              <a:buNone/>
              <a:defRPr sz="1000"/>
            </a:lvl3pPr>
            <a:lvl4pPr indent="-228600" lvl="3" marL="1828800" algn="l">
              <a:spcBef>
                <a:spcPts val="600"/>
              </a:spcBef>
              <a:spcAft>
                <a:spcPts val="0"/>
              </a:spcAft>
              <a:buSzPts val="810"/>
              <a:buNone/>
              <a:defRPr sz="900"/>
            </a:lvl4pPr>
            <a:lvl5pPr indent="-228600" lvl="4" marL="2286000" algn="l">
              <a:spcBef>
                <a:spcPts val="600"/>
              </a:spcBef>
              <a:spcAft>
                <a:spcPts val="0"/>
              </a:spcAft>
              <a:buSzPts val="810"/>
              <a:buNone/>
              <a:defRPr sz="900"/>
            </a:lvl5pPr>
            <a:lvl6pPr indent="-228600" lvl="5" marL="2743200" algn="l">
              <a:spcBef>
                <a:spcPts val="600"/>
              </a:spcBef>
              <a:spcAft>
                <a:spcPts val="0"/>
              </a:spcAft>
              <a:buSzPts val="810"/>
              <a:buNone/>
              <a:defRPr sz="900"/>
            </a:lvl6pPr>
            <a:lvl7pPr indent="-228600" lvl="6" marL="3200400" algn="l">
              <a:spcBef>
                <a:spcPts val="600"/>
              </a:spcBef>
              <a:spcAft>
                <a:spcPts val="0"/>
              </a:spcAft>
              <a:buSzPts val="810"/>
              <a:buNone/>
              <a:defRPr sz="900"/>
            </a:lvl7pPr>
            <a:lvl8pPr indent="-228600" lvl="7" marL="3657600" algn="l">
              <a:spcBef>
                <a:spcPts val="600"/>
              </a:spcBef>
              <a:spcAft>
                <a:spcPts val="0"/>
              </a:spcAft>
              <a:buSzPts val="810"/>
              <a:buNone/>
              <a:defRPr sz="900"/>
            </a:lvl8pPr>
            <a:lvl9pPr indent="-228600" lvl="8" marL="4114800" algn="l">
              <a:spcBef>
                <a:spcPts val="600"/>
              </a:spcBef>
              <a:spcAft>
                <a:spcPts val="0"/>
              </a:spcAft>
              <a:buSzPts val="810"/>
              <a:buNone/>
              <a:defRPr sz="900"/>
            </a:lvl9pPr>
          </a:lstStyle>
          <a:p/>
        </p:txBody>
      </p:sp>
      <p:sp>
        <p:nvSpPr>
          <p:cNvPr id="134" name="Google Shape;134;p12"/>
          <p:cNvSpPr txBox="1"/>
          <p:nvPr>
            <p:ph idx="10" type="dt"/>
          </p:nvPr>
        </p:nvSpPr>
        <p:spPr>
          <a:xfrm>
            <a:off x="6794936" y="4827774"/>
            <a:ext cx="2133600" cy="2739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2"/>
          <p:cNvSpPr txBox="1"/>
          <p:nvPr>
            <p:ph idx="11" type="ftr"/>
          </p:nvPr>
        </p:nvSpPr>
        <p:spPr>
          <a:xfrm>
            <a:off x="199698" y="4827774"/>
            <a:ext cx="6124800" cy="2739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2"/>
          <p:cNvSpPr txBox="1"/>
          <p:nvPr>
            <p:ph idx="12" type="sldNum"/>
          </p:nvPr>
        </p:nvSpPr>
        <p:spPr>
          <a:xfrm>
            <a:off x="8306459" y="125510"/>
            <a:ext cx="630600" cy="269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grpSp>
        <p:nvGrpSpPr>
          <p:cNvPr id="137" name="Google Shape;137;p12"/>
          <p:cNvGrpSpPr/>
          <p:nvPr/>
        </p:nvGrpSpPr>
        <p:grpSpPr>
          <a:xfrm>
            <a:off x="284163" y="339538"/>
            <a:ext cx="8576301" cy="103050"/>
            <a:chOff x="284163" y="1577847"/>
            <a:chExt cx="8576301" cy="137400"/>
          </a:xfrm>
        </p:grpSpPr>
        <p:sp>
          <p:nvSpPr>
            <p:cNvPr id="138" name="Google Shape;138;p12"/>
            <p:cNvSpPr/>
            <p:nvPr/>
          </p:nvSpPr>
          <p:spPr>
            <a:xfrm>
              <a:off x="284163" y="1577847"/>
              <a:ext cx="1600200" cy="13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 name="Google Shape;139;p12"/>
            <p:cNvSpPr/>
            <p:nvPr/>
          </p:nvSpPr>
          <p:spPr>
            <a:xfrm>
              <a:off x="1885174" y="1577847"/>
              <a:ext cx="2743200" cy="137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 name="Google Shape;140;p12"/>
            <p:cNvSpPr/>
            <p:nvPr/>
          </p:nvSpPr>
          <p:spPr>
            <a:xfrm>
              <a:off x="4626864" y="1577847"/>
              <a:ext cx="4233600" cy="1374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41" name="Shape 141"/>
        <p:cNvGrpSpPr/>
        <p:nvPr/>
      </p:nvGrpSpPr>
      <p:grpSpPr>
        <a:xfrm>
          <a:off x="0" y="0"/>
          <a:ext cx="0" cy="0"/>
          <a:chOff x="0" y="0"/>
          <a:chExt cx="0" cy="0"/>
        </a:xfrm>
      </p:grpSpPr>
      <p:sp>
        <p:nvSpPr>
          <p:cNvPr id="142" name="Google Shape;142;p13"/>
          <p:cNvSpPr/>
          <p:nvPr/>
        </p:nvSpPr>
        <p:spPr>
          <a:xfrm>
            <a:off x="284163" y="3601181"/>
            <a:ext cx="8574000" cy="1101300"/>
          </a:xfrm>
          <a:prstGeom prst="rect">
            <a:avLst/>
          </a:prstGeom>
          <a:solidFill>
            <a:srgbClr val="262626">
              <a:alpha val="84705"/>
            </a:srgbClr>
          </a:solidFill>
          <a:ln>
            <a:noFill/>
          </a:ln>
        </p:spPr>
        <p:txBody>
          <a:bodyPr anchorCtr="0" anchor="b" bIns="365750" lIns="91425" spcFirstLastPara="1" rIns="182875" wrap="square" tIns="45700">
            <a:noAutofit/>
          </a:bodyPr>
          <a:lstStyle/>
          <a:p>
            <a:pPr indent="0" lvl="0" marL="0" marR="0" rtl="0" algn="l">
              <a:spcBef>
                <a:spcPts val="0"/>
              </a:spcBef>
              <a:spcAft>
                <a:spcPts val="0"/>
              </a:spcAft>
              <a:buClr>
                <a:schemeClr val="dk1"/>
              </a:buClr>
              <a:buSzPts val="4200"/>
              <a:buFont typeface="Calibri"/>
              <a:buNone/>
            </a:pPr>
            <a:r>
              <a:t/>
            </a:r>
            <a:endParaRPr sz="4200">
              <a:solidFill>
                <a:schemeClr val="lt1"/>
              </a:solidFill>
              <a:latin typeface="Corbel"/>
              <a:ea typeface="Corbel"/>
              <a:cs typeface="Corbel"/>
              <a:sym typeface="Corbel"/>
            </a:endParaRPr>
          </a:p>
        </p:txBody>
      </p:sp>
      <p:grpSp>
        <p:nvGrpSpPr>
          <p:cNvPr id="143" name="Google Shape;143;p13"/>
          <p:cNvGrpSpPr/>
          <p:nvPr/>
        </p:nvGrpSpPr>
        <p:grpSpPr>
          <a:xfrm>
            <a:off x="284163" y="4697542"/>
            <a:ext cx="8576301" cy="103050"/>
            <a:chOff x="284163" y="1759424"/>
            <a:chExt cx="8576301" cy="137400"/>
          </a:xfrm>
        </p:grpSpPr>
        <p:sp>
          <p:nvSpPr>
            <p:cNvPr id="144" name="Google Shape;144;p13"/>
            <p:cNvSpPr/>
            <p:nvPr/>
          </p:nvSpPr>
          <p:spPr>
            <a:xfrm>
              <a:off x="284163" y="1759424"/>
              <a:ext cx="2743200" cy="13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 name="Google Shape;145;p13"/>
            <p:cNvSpPr/>
            <p:nvPr/>
          </p:nvSpPr>
          <p:spPr>
            <a:xfrm>
              <a:off x="3026392" y="1759424"/>
              <a:ext cx="1600200" cy="137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 name="Google Shape;146;p13"/>
            <p:cNvSpPr/>
            <p:nvPr/>
          </p:nvSpPr>
          <p:spPr>
            <a:xfrm>
              <a:off x="4626864" y="1759424"/>
              <a:ext cx="4233600" cy="1374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47" name="Google Shape;147;p13"/>
          <p:cNvSpPr txBox="1"/>
          <p:nvPr>
            <p:ph type="title"/>
          </p:nvPr>
        </p:nvSpPr>
        <p:spPr>
          <a:xfrm>
            <a:off x="363071" y="3600450"/>
            <a:ext cx="8360100" cy="42510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2800"/>
              <a:buFont typeface="Corbel"/>
              <a:buNone/>
              <a:defRPr b="0" i="0" sz="2800"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13"/>
          <p:cNvSpPr/>
          <p:nvPr>
            <p:ph idx="2" type="pic"/>
          </p:nvPr>
        </p:nvSpPr>
        <p:spPr>
          <a:xfrm>
            <a:off x="284163" y="342899"/>
            <a:ext cx="8577000" cy="3264300"/>
          </a:xfrm>
          <a:prstGeom prst="rect">
            <a:avLst/>
          </a:prstGeom>
          <a:noFill/>
          <a:ln>
            <a:noFill/>
          </a:ln>
        </p:spPr>
        <p:txBody>
          <a:bodyPr anchorCtr="0" anchor="t" bIns="45700" lIns="91425" spcFirstLastPara="1" rIns="91425" wrap="square" tIns="45700"/>
          <a:lstStyle>
            <a:lvl1pPr lvl="0" marR="0" rtl="0" algn="l">
              <a:spcBef>
                <a:spcPts val="2000"/>
              </a:spcBef>
              <a:spcAft>
                <a:spcPts val="0"/>
              </a:spcAft>
              <a:buClr>
                <a:srgbClr val="A5A5A5"/>
              </a:buClr>
              <a:buSzPts val="2880"/>
              <a:buFont typeface="Noto Sans Symbols"/>
              <a:buNone/>
              <a:defRPr b="0" i="0" sz="3200" u="none" cap="none" strike="noStrike">
                <a:solidFill>
                  <a:srgbClr val="262626"/>
                </a:solidFill>
                <a:latin typeface="Calibri"/>
                <a:ea typeface="Calibri"/>
                <a:cs typeface="Calibri"/>
                <a:sym typeface="Calibri"/>
              </a:defRPr>
            </a:lvl1pPr>
            <a:lvl2pPr lvl="1" marR="0" rtl="0" algn="l">
              <a:spcBef>
                <a:spcPts val="600"/>
              </a:spcBef>
              <a:spcAft>
                <a:spcPts val="0"/>
              </a:spcAft>
              <a:buClr>
                <a:srgbClr val="3F3F3F"/>
              </a:buClr>
              <a:buSzPts val="2520"/>
              <a:buFont typeface="Noto Sans Symbols"/>
              <a:buNone/>
              <a:defRPr b="0" i="0" sz="2800" u="none" cap="none" strike="noStrike">
                <a:solidFill>
                  <a:srgbClr val="262626"/>
                </a:solidFill>
                <a:latin typeface="Calibri"/>
                <a:ea typeface="Calibri"/>
                <a:cs typeface="Calibri"/>
                <a:sym typeface="Calibri"/>
              </a:defRPr>
            </a:lvl2pPr>
            <a:lvl3pPr lvl="2" marR="0" rtl="0" algn="l">
              <a:spcBef>
                <a:spcPts val="600"/>
              </a:spcBef>
              <a:spcAft>
                <a:spcPts val="0"/>
              </a:spcAft>
              <a:buClr>
                <a:srgbClr val="A5A5A5"/>
              </a:buClr>
              <a:buSzPts val="2160"/>
              <a:buFont typeface="Noto Sans Symbols"/>
              <a:buNone/>
              <a:defRPr b="0" i="0" sz="2400" u="none" cap="none" strike="noStrike">
                <a:solidFill>
                  <a:srgbClr val="262626"/>
                </a:solidFill>
                <a:latin typeface="Calibri"/>
                <a:ea typeface="Calibri"/>
                <a:cs typeface="Calibri"/>
                <a:sym typeface="Calibri"/>
              </a:defRPr>
            </a:lvl3pPr>
            <a:lvl4pPr lvl="3" marR="0" rtl="0" algn="l">
              <a:spcBef>
                <a:spcPts val="600"/>
              </a:spcBef>
              <a:spcAft>
                <a:spcPts val="0"/>
              </a:spcAft>
              <a:buClr>
                <a:srgbClr val="3F3F3F"/>
              </a:buClr>
              <a:buSzPts val="1800"/>
              <a:buFont typeface="Noto Sans Symbols"/>
              <a:buNone/>
              <a:defRPr b="0" i="0" sz="2000" u="none" cap="none" strike="noStrike">
                <a:solidFill>
                  <a:srgbClr val="262626"/>
                </a:solidFill>
                <a:latin typeface="Calibri"/>
                <a:ea typeface="Calibri"/>
                <a:cs typeface="Calibri"/>
                <a:sym typeface="Calibri"/>
              </a:defRPr>
            </a:lvl4pPr>
            <a:lvl5pPr lvl="4" marR="0" rtl="0" algn="l">
              <a:spcBef>
                <a:spcPts val="600"/>
              </a:spcBef>
              <a:spcAft>
                <a:spcPts val="0"/>
              </a:spcAft>
              <a:buClr>
                <a:srgbClr val="A5A5A5"/>
              </a:buClr>
              <a:buSzPts val="1800"/>
              <a:buFont typeface="Noto Sans Symbols"/>
              <a:buNone/>
              <a:defRPr b="0" i="0" sz="2000" u="none" cap="none" strike="noStrike">
                <a:solidFill>
                  <a:srgbClr val="262626"/>
                </a:solidFill>
                <a:latin typeface="Calibri"/>
                <a:ea typeface="Calibri"/>
                <a:cs typeface="Calibri"/>
                <a:sym typeface="Calibri"/>
              </a:defRPr>
            </a:lvl5pPr>
            <a:lvl6pPr lvl="5" marR="0" rtl="0" algn="l">
              <a:spcBef>
                <a:spcPts val="600"/>
              </a:spcBef>
              <a:spcAft>
                <a:spcPts val="0"/>
              </a:spcAft>
              <a:buClr>
                <a:srgbClr val="3F3F3F"/>
              </a:buClr>
              <a:buSzPts val="1800"/>
              <a:buFont typeface="Noto Sans Symbols"/>
              <a:buNone/>
              <a:defRPr b="0" i="0" sz="2000" u="none" cap="none" strike="noStrike">
                <a:solidFill>
                  <a:srgbClr val="262626"/>
                </a:solidFill>
                <a:latin typeface="Calibri"/>
                <a:ea typeface="Calibri"/>
                <a:cs typeface="Calibri"/>
                <a:sym typeface="Calibri"/>
              </a:defRPr>
            </a:lvl6pPr>
            <a:lvl7pPr lvl="6" marR="0" rtl="0" algn="l">
              <a:spcBef>
                <a:spcPts val="600"/>
              </a:spcBef>
              <a:spcAft>
                <a:spcPts val="0"/>
              </a:spcAft>
              <a:buClr>
                <a:srgbClr val="A5A5A5"/>
              </a:buClr>
              <a:buSzPts val="1800"/>
              <a:buFont typeface="Noto Sans Symbols"/>
              <a:buNone/>
              <a:defRPr b="0" i="0" sz="2000" u="none" cap="none" strike="noStrike">
                <a:solidFill>
                  <a:srgbClr val="262626"/>
                </a:solidFill>
                <a:latin typeface="Calibri"/>
                <a:ea typeface="Calibri"/>
                <a:cs typeface="Calibri"/>
                <a:sym typeface="Calibri"/>
              </a:defRPr>
            </a:lvl7pPr>
            <a:lvl8pPr lvl="7" marR="0" rtl="0" algn="l">
              <a:spcBef>
                <a:spcPts val="600"/>
              </a:spcBef>
              <a:spcAft>
                <a:spcPts val="0"/>
              </a:spcAft>
              <a:buClr>
                <a:srgbClr val="3F3F3F"/>
              </a:buClr>
              <a:buSzPts val="1800"/>
              <a:buFont typeface="Noto Sans Symbols"/>
              <a:buNone/>
              <a:defRPr b="0" i="0" sz="2000" u="none" cap="none" strike="noStrike">
                <a:solidFill>
                  <a:srgbClr val="262626"/>
                </a:solidFill>
                <a:latin typeface="Calibri"/>
                <a:ea typeface="Calibri"/>
                <a:cs typeface="Calibri"/>
                <a:sym typeface="Calibri"/>
              </a:defRPr>
            </a:lvl8pPr>
            <a:lvl9pPr lvl="8" marR="0" rtl="0" algn="l">
              <a:spcBef>
                <a:spcPts val="600"/>
              </a:spcBef>
              <a:spcAft>
                <a:spcPts val="0"/>
              </a:spcAft>
              <a:buClr>
                <a:srgbClr val="A5A5A5"/>
              </a:buClr>
              <a:buSzPts val="1800"/>
              <a:buFont typeface="Noto Sans Symbols"/>
              <a:buNone/>
              <a:defRPr b="0" i="0" sz="2000" u="none" cap="none" strike="noStrike">
                <a:solidFill>
                  <a:srgbClr val="262626"/>
                </a:solidFill>
                <a:latin typeface="Calibri"/>
                <a:ea typeface="Calibri"/>
                <a:cs typeface="Calibri"/>
                <a:sym typeface="Calibri"/>
              </a:defRPr>
            </a:lvl9pPr>
          </a:lstStyle>
          <a:p/>
        </p:txBody>
      </p:sp>
      <p:sp>
        <p:nvSpPr>
          <p:cNvPr id="149" name="Google Shape;149;p13"/>
          <p:cNvSpPr txBox="1"/>
          <p:nvPr>
            <p:ph idx="1" type="body"/>
          </p:nvPr>
        </p:nvSpPr>
        <p:spPr>
          <a:xfrm>
            <a:off x="419099" y="4025503"/>
            <a:ext cx="8304300" cy="603600"/>
          </a:xfrm>
          <a:prstGeom prst="rect">
            <a:avLst/>
          </a:prstGeom>
          <a:noFill/>
          <a:ln>
            <a:noFill/>
          </a:ln>
        </p:spPr>
        <p:txBody>
          <a:bodyPr anchorCtr="0" anchor="t" bIns="45700" lIns="91425" spcFirstLastPara="1" rIns="91425" wrap="square" tIns="45700"/>
          <a:lstStyle>
            <a:lvl1pPr indent="-228600" lvl="0" marL="457200" algn="l">
              <a:spcBef>
                <a:spcPts val="0"/>
              </a:spcBef>
              <a:spcAft>
                <a:spcPts val="0"/>
              </a:spcAft>
              <a:buSzPts val="1260"/>
              <a:buNone/>
              <a:defRPr sz="1400">
                <a:solidFill>
                  <a:schemeClr val="lt1"/>
                </a:solidFill>
              </a:defRPr>
            </a:lvl1pPr>
            <a:lvl2pPr indent="-228600" lvl="1" marL="914400" algn="l">
              <a:spcBef>
                <a:spcPts val="600"/>
              </a:spcBef>
              <a:spcAft>
                <a:spcPts val="0"/>
              </a:spcAft>
              <a:buSzPts val="1080"/>
              <a:buNone/>
              <a:defRPr sz="1200"/>
            </a:lvl2pPr>
            <a:lvl3pPr indent="-228600" lvl="2" marL="1371600" algn="l">
              <a:spcBef>
                <a:spcPts val="600"/>
              </a:spcBef>
              <a:spcAft>
                <a:spcPts val="0"/>
              </a:spcAft>
              <a:buSzPts val="900"/>
              <a:buNone/>
              <a:defRPr sz="1000"/>
            </a:lvl3pPr>
            <a:lvl4pPr indent="-228600" lvl="3" marL="1828800" algn="l">
              <a:spcBef>
                <a:spcPts val="600"/>
              </a:spcBef>
              <a:spcAft>
                <a:spcPts val="0"/>
              </a:spcAft>
              <a:buSzPts val="810"/>
              <a:buNone/>
              <a:defRPr sz="900"/>
            </a:lvl4pPr>
            <a:lvl5pPr indent="-228600" lvl="4" marL="2286000" algn="l">
              <a:spcBef>
                <a:spcPts val="600"/>
              </a:spcBef>
              <a:spcAft>
                <a:spcPts val="0"/>
              </a:spcAft>
              <a:buSzPts val="810"/>
              <a:buNone/>
              <a:defRPr sz="900"/>
            </a:lvl5pPr>
            <a:lvl6pPr indent="-228600" lvl="5" marL="2743200" algn="l">
              <a:spcBef>
                <a:spcPts val="600"/>
              </a:spcBef>
              <a:spcAft>
                <a:spcPts val="0"/>
              </a:spcAft>
              <a:buSzPts val="810"/>
              <a:buNone/>
              <a:defRPr sz="900"/>
            </a:lvl6pPr>
            <a:lvl7pPr indent="-228600" lvl="6" marL="3200400" algn="l">
              <a:spcBef>
                <a:spcPts val="600"/>
              </a:spcBef>
              <a:spcAft>
                <a:spcPts val="0"/>
              </a:spcAft>
              <a:buSzPts val="810"/>
              <a:buNone/>
              <a:defRPr sz="900"/>
            </a:lvl7pPr>
            <a:lvl8pPr indent="-228600" lvl="7" marL="3657600" algn="l">
              <a:spcBef>
                <a:spcPts val="600"/>
              </a:spcBef>
              <a:spcAft>
                <a:spcPts val="0"/>
              </a:spcAft>
              <a:buSzPts val="810"/>
              <a:buNone/>
              <a:defRPr sz="900"/>
            </a:lvl8pPr>
            <a:lvl9pPr indent="-228600" lvl="8" marL="4114800" algn="l">
              <a:spcBef>
                <a:spcPts val="600"/>
              </a:spcBef>
              <a:spcAft>
                <a:spcPts val="0"/>
              </a:spcAft>
              <a:buSzPts val="810"/>
              <a:buNone/>
              <a:defRPr sz="900"/>
            </a:lvl9pPr>
          </a:lstStyle>
          <a:p/>
        </p:txBody>
      </p:sp>
      <p:sp>
        <p:nvSpPr>
          <p:cNvPr id="150" name="Google Shape;150;p13"/>
          <p:cNvSpPr txBox="1"/>
          <p:nvPr>
            <p:ph idx="10" type="dt"/>
          </p:nvPr>
        </p:nvSpPr>
        <p:spPr>
          <a:xfrm>
            <a:off x="6794936" y="4827774"/>
            <a:ext cx="2133600" cy="2739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13"/>
          <p:cNvSpPr txBox="1"/>
          <p:nvPr>
            <p:ph idx="11" type="ftr"/>
          </p:nvPr>
        </p:nvSpPr>
        <p:spPr>
          <a:xfrm>
            <a:off x="199698" y="4827774"/>
            <a:ext cx="6124800" cy="2739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3"/>
          <p:cNvSpPr txBox="1"/>
          <p:nvPr>
            <p:ph idx="12" type="sldNum"/>
          </p:nvPr>
        </p:nvSpPr>
        <p:spPr>
          <a:xfrm>
            <a:off x="8306459" y="125510"/>
            <a:ext cx="630600" cy="269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Alt.">
  <p:cSld name="Picture with Caption, Alt.">
    <p:spTree>
      <p:nvGrpSpPr>
        <p:cNvPr id="153" name="Shape 153"/>
        <p:cNvGrpSpPr/>
        <p:nvPr/>
      </p:nvGrpSpPr>
      <p:grpSpPr>
        <a:xfrm>
          <a:off x="0" y="0"/>
          <a:ext cx="0" cy="0"/>
          <a:chOff x="0" y="0"/>
          <a:chExt cx="0" cy="0"/>
        </a:xfrm>
      </p:grpSpPr>
      <p:grpSp>
        <p:nvGrpSpPr>
          <p:cNvPr id="154" name="Google Shape;154;p14"/>
          <p:cNvGrpSpPr/>
          <p:nvPr/>
        </p:nvGrpSpPr>
        <p:grpSpPr>
          <a:xfrm>
            <a:off x="284163" y="3210485"/>
            <a:ext cx="8576301" cy="103050"/>
            <a:chOff x="284163" y="1759424"/>
            <a:chExt cx="8576301" cy="137400"/>
          </a:xfrm>
        </p:grpSpPr>
        <p:sp>
          <p:nvSpPr>
            <p:cNvPr id="155" name="Google Shape;155;p14"/>
            <p:cNvSpPr/>
            <p:nvPr/>
          </p:nvSpPr>
          <p:spPr>
            <a:xfrm>
              <a:off x="284163" y="1759424"/>
              <a:ext cx="2743200" cy="13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 name="Google Shape;156;p14"/>
            <p:cNvSpPr/>
            <p:nvPr/>
          </p:nvSpPr>
          <p:spPr>
            <a:xfrm>
              <a:off x="3026392" y="1759424"/>
              <a:ext cx="1600200" cy="137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7" name="Google Shape;157;p14"/>
            <p:cNvSpPr/>
            <p:nvPr/>
          </p:nvSpPr>
          <p:spPr>
            <a:xfrm>
              <a:off x="4626864" y="1759424"/>
              <a:ext cx="4233600" cy="1374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58" name="Google Shape;158;p14"/>
          <p:cNvSpPr txBox="1"/>
          <p:nvPr>
            <p:ph type="title"/>
          </p:nvPr>
        </p:nvSpPr>
        <p:spPr>
          <a:xfrm>
            <a:off x="363071" y="3583642"/>
            <a:ext cx="8360100" cy="42510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accent2"/>
              </a:buClr>
              <a:buSzPts val="2800"/>
              <a:buFont typeface="Corbel"/>
              <a:buNone/>
              <a:defRPr b="0" sz="28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14"/>
          <p:cNvSpPr/>
          <p:nvPr>
            <p:ph idx="2" type="pic"/>
          </p:nvPr>
        </p:nvSpPr>
        <p:spPr>
          <a:xfrm>
            <a:off x="284163" y="342900"/>
            <a:ext cx="8577000" cy="2866500"/>
          </a:xfrm>
          <a:prstGeom prst="rect">
            <a:avLst/>
          </a:prstGeom>
          <a:noFill/>
          <a:ln>
            <a:noFill/>
          </a:ln>
        </p:spPr>
        <p:txBody>
          <a:bodyPr anchorCtr="0" anchor="t" bIns="45700" lIns="91425" spcFirstLastPara="1" rIns="91425" wrap="square" tIns="45700"/>
          <a:lstStyle>
            <a:lvl1pPr lvl="0" marR="0" rtl="0" algn="l">
              <a:spcBef>
                <a:spcPts val="2000"/>
              </a:spcBef>
              <a:spcAft>
                <a:spcPts val="0"/>
              </a:spcAft>
              <a:buClr>
                <a:srgbClr val="A5A5A5"/>
              </a:buClr>
              <a:buSzPts val="2880"/>
              <a:buFont typeface="Noto Sans Symbols"/>
              <a:buNone/>
              <a:defRPr b="0" i="0" sz="3200" u="none" cap="none" strike="noStrike">
                <a:solidFill>
                  <a:srgbClr val="262626"/>
                </a:solidFill>
                <a:latin typeface="Calibri"/>
                <a:ea typeface="Calibri"/>
                <a:cs typeface="Calibri"/>
                <a:sym typeface="Calibri"/>
              </a:defRPr>
            </a:lvl1pPr>
            <a:lvl2pPr lvl="1" marR="0" rtl="0" algn="l">
              <a:spcBef>
                <a:spcPts val="600"/>
              </a:spcBef>
              <a:spcAft>
                <a:spcPts val="0"/>
              </a:spcAft>
              <a:buClr>
                <a:srgbClr val="3F3F3F"/>
              </a:buClr>
              <a:buSzPts val="2520"/>
              <a:buFont typeface="Noto Sans Symbols"/>
              <a:buNone/>
              <a:defRPr b="0" i="0" sz="2800" u="none" cap="none" strike="noStrike">
                <a:solidFill>
                  <a:srgbClr val="262626"/>
                </a:solidFill>
                <a:latin typeface="Calibri"/>
                <a:ea typeface="Calibri"/>
                <a:cs typeface="Calibri"/>
                <a:sym typeface="Calibri"/>
              </a:defRPr>
            </a:lvl2pPr>
            <a:lvl3pPr lvl="2" marR="0" rtl="0" algn="l">
              <a:spcBef>
                <a:spcPts val="600"/>
              </a:spcBef>
              <a:spcAft>
                <a:spcPts val="0"/>
              </a:spcAft>
              <a:buClr>
                <a:srgbClr val="A5A5A5"/>
              </a:buClr>
              <a:buSzPts val="2160"/>
              <a:buFont typeface="Noto Sans Symbols"/>
              <a:buNone/>
              <a:defRPr b="0" i="0" sz="2400" u="none" cap="none" strike="noStrike">
                <a:solidFill>
                  <a:srgbClr val="262626"/>
                </a:solidFill>
                <a:latin typeface="Calibri"/>
                <a:ea typeface="Calibri"/>
                <a:cs typeface="Calibri"/>
                <a:sym typeface="Calibri"/>
              </a:defRPr>
            </a:lvl3pPr>
            <a:lvl4pPr lvl="3" marR="0" rtl="0" algn="l">
              <a:spcBef>
                <a:spcPts val="600"/>
              </a:spcBef>
              <a:spcAft>
                <a:spcPts val="0"/>
              </a:spcAft>
              <a:buClr>
                <a:srgbClr val="3F3F3F"/>
              </a:buClr>
              <a:buSzPts val="1800"/>
              <a:buFont typeface="Noto Sans Symbols"/>
              <a:buNone/>
              <a:defRPr b="0" i="0" sz="2000" u="none" cap="none" strike="noStrike">
                <a:solidFill>
                  <a:srgbClr val="262626"/>
                </a:solidFill>
                <a:latin typeface="Calibri"/>
                <a:ea typeface="Calibri"/>
                <a:cs typeface="Calibri"/>
                <a:sym typeface="Calibri"/>
              </a:defRPr>
            </a:lvl4pPr>
            <a:lvl5pPr lvl="4" marR="0" rtl="0" algn="l">
              <a:spcBef>
                <a:spcPts val="600"/>
              </a:spcBef>
              <a:spcAft>
                <a:spcPts val="0"/>
              </a:spcAft>
              <a:buClr>
                <a:srgbClr val="A5A5A5"/>
              </a:buClr>
              <a:buSzPts val="1800"/>
              <a:buFont typeface="Noto Sans Symbols"/>
              <a:buNone/>
              <a:defRPr b="0" i="0" sz="2000" u="none" cap="none" strike="noStrike">
                <a:solidFill>
                  <a:srgbClr val="262626"/>
                </a:solidFill>
                <a:latin typeface="Calibri"/>
                <a:ea typeface="Calibri"/>
                <a:cs typeface="Calibri"/>
                <a:sym typeface="Calibri"/>
              </a:defRPr>
            </a:lvl5pPr>
            <a:lvl6pPr lvl="5" marR="0" rtl="0" algn="l">
              <a:spcBef>
                <a:spcPts val="600"/>
              </a:spcBef>
              <a:spcAft>
                <a:spcPts val="0"/>
              </a:spcAft>
              <a:buClr>
                <a:srgbClr val="3F3F3F"/>
              </a:buClr>
              <a:buSzPts val="1800"/>
              <a:buFont typeface="Noto Sans Symbols"/>
              <a:buNone/>
              <a:defRPr b="0" i="0" sz="2000" u="none" cap="none" strike="noStrike">
                <a:solidFill>
                  <a:srgbClr val="262626"/>
                </a:solidFill>
                <a:latin typeface="Calibri"/>
                <a:ea typeface="Calibri"/>
                <a:cs typeface="Calibri"/>
                <a:sym typeface="Calibri"/>
              </a:defRPr>
            </a:lvl6pPr>
            <a:lvl7pPr lvl="6" marR="0" rtl="0" algn="l">
              <a:spcBef>
                <a:spcPts val="600"/>
              </a:spcBef>
              <a:spcAft>
                <a:spcPts val="0"/>
              </a:spcAft>
              <a:buClr>
                <a:srgbClr val="A5A5A5"/>
              </a:buClr>
              <a:buSzPts val="1800"/>
              <a:buFont typeface="Noto Sans Symbols"/>
              <a:buNone/>
              <a:defRPr b="0" i="0" sz="2000" u="none" cap="none" strike="noStrike">
                <a:solidFill>
                  <a:srgbClr val="262626"/>
                </a:solidFill>
                <a:latin typeface="Calibri"/>
                <a:ea typeface="Calibri"/>
                <a:cs typeface="Calibri"/>
                <a:sym typeface="Calibri"/>
              </a:defRPr>
            </a:lvl7pPr>
            <a:lvl8pPr lvl="7" marR="0" rtl="0" algn="l">
              <a:spcBef>
                <a:spcPts val="600"/>
              </a:spcBef>
              <a:spcAft>
                <a:spcPts val="0"/>
              </a:spcAft>
              <a:buClr>
                <a:srgbClr val="3F3F3F"/>
              </a:buClr>
              <a:buSzPts val="1800"/>
              <a:buFont typeface="Noto Sans Symbols"/>
              <a:buNone/>
              <a:defRPr b="0" i="0" sz="2000" u="none" cap="none" strike="noStrike">
                <a:solidFill>
                  <a:srgbClr val="262626"/>
                </a:solidFill>
                <a:latin typeface="Calibri"/>
                <a:ea typeface="Calibri"/>
                <a:cs typeface="Calibri"/>
                <a:sym typeface="Calibri"/>
              </a:defRPr>
            </a:lvl8pPr>
            <a:lvl9pPr lvl="8" marR="0" rtl="0" algn="l">
              <a:spcBef>
                <a:spcPts val="600"/>
              </a:spcBef>
              <a:spcAft>
                <a:spcPts val="0"/>
              </a:spcAft>
              <a:buClr>
                <a:srgbClr val="A5A5A5"/>
              </a:buClr>
              <a:buSzPts val="1800"/>
              <a:buFont typeface="Noto Sans Symbols"/>
              <a:buNone/>
              <a:defRPr b="0" i="0" sz="2000" u="none" cap="none" strike="noStrike">
                <a:solidFill>
                  <a:srgbClr val="262626"/>
                </a:solidFill>
                <a:latin typeface="Calibri"/>
                <a:ea typeface="Calibri"/>
                <a:cs typeface="Calibri"/>
                <a:sym typeface="Calibri"/>
              </a:defRPr>
            </a:lvl9pPr>
          </a:lstStyle>
          <a:p/>
        </p:txBody>
      </p:sp>
      <p:sp>
        <p:nvSpPr>
          <p:cNvPr id="160" name="Google Shape;160;p14"/>
          <p:cNvSpPr txBox="1"/>
          <p:nvPr>
            <p:ph idx="1" type="body"/>
          </p:nvPr>
        </p:nvSpPr>
        <p:spPr>
          <a:xfrm>
            <a:off x="419099" y="4008695"/>
            <a:ext cx="8304300" cy="603600"/>
          </a:xfrm>
          <a:prstGeom prst="rect">
            <a:avLst/>
          </a:prstGeom>
          <a:noFill/>
          <a:ln>
            <a:noFill/>
          </a:ln>
        </p:spPr>
        <p:txBody>
          <a:bodyPr anchorCtr="0" anchor="t" bIns="45700" lIns="91425" spcFirstLastPara="1" rIns="91425" wrap="square" tIns="45700"/>
          <a:lstStyle>
            <a:lvl1pPr indent="-228600" lvl="0" marL="457200" algn="l">
              <a:spcBef>
                <a:spcPts val="0"/>
              </a:spcBef>
              <a:spcAft>
                <a:spcPts val="0"/>
              </a:spcAft>
              <a:buSzPts val="1260"/>
              <a:buNone/>
              <a:defRPr sz="1400">
                <a:solidFill>
                  <a:srgbClr val="262626"/>
                </a:solidFill>
              </a:defRPr>
            </a:lvl1pPr>
            <a:lvl2pPr indent="-228600" lvl="1" marL="914400" algn="l">
              <a:spcBef>
                <a:spcPts val="600"/>
              </a:spcBef>
              <a:spcAft>
                <a:spcPts val="0"/>
              </a:spcAft>
              <a:buSzPts val="1080"/>
              <a:buNone/>
              <a:defRPr sz="1200"/>
            </a:lvl2pPr>
            <a:lvl3pPr indent="-228600" lvl="2" marL="1371600" algn="l">
              <a:spcBef>
                <a:spcPts val="600"/>
              </a:spcBef>
              <a:spcAft>
                <a:spcPts val="0"/>
              </a:spcAft>
              <a:buSzPts val="900"/>
              <a:buNone/>
              <a:defRPr sz="1000"/>
            </a:lvl3pPr>
            <a:lvl4pPr indent="-228600" lvl="3" marL="1828800" algn="l">
              <a:spcBef>
                <a:spcPts val="600"/>
              </a:spcBef>
              <a:spcAft>
                <a:spcPts val="0"/>
              </a:spcAft>
              <a:buSzPts val="810"/>
              <a:buNone/>
              <a:defRPr sz="900"/>
            </a:lvl4pPr>
            <a:lvl5pPr indent="-228600" lvl="4" marL="2286000" algn="l">
              <a:spcBef>
                <a:spcPts val="600"/>
              </a:spcBef>
              <a:spcAft>
                <a:spcPts val="0"/>
              </a:spcAft>
              <a:buSzPts val="810"/>
              <a:buNone/>
              <a:defRPr sz="900"/>
            </a:lvl5pPr>
            <a:lvl6pPr indent="-228600" lvl="5" marL="2743200" algn="l">
              <a:spcBef>
                <a:spcPts val="600"/>
              </a:spcBef>
              <a:spcAft>
                <a:spcPts val="0"/>
              </a:spcAft>
              <a:buSzPts val="810"/>
              <a:buNone/>
              <a:defRPr sz="900"/>
            </a:lvl6pPr>
            <a:lvl7pPr indent="-228600" lvl="6" marL="3200400" algn="l">
              <a:spcBef>
                <a:spcPts val="600"/>
              </a:spcBef>
              <a:spcAft>
                <a:spcPts val="0"/>
              </a:spcAft>
              <a:buSzPts val="810"/>
              <a:buNone/>
              <a:defRPr sz="900"/>
            </a:lvl7pPr>
            <a:lvl8pPr indent="-228600" lvl="7" marL="3657600" algn="l">
              <a:spcBef>
                <a:spcPts val="600"/>
              </a:spcBef>
              <a:spcAft>
                <a:spcPts val="0"/>
              </a:spcAft>
              <a:buSzPts val="810"/>
              <a:buNone/>
              <a:defRPr sz="900"/>
            </a:lvl8pPr>
            <a:lvl9pPr indent="-228600" lvl="8" marL="4114800" algn="l">
              <a:spcBef>
                <a:spcPts val="600"/>
              </a:spcBef>
              <a:spcAft>
                <a:spcPts val="0"/>
              </a:spcAft>
              <a:buSzPts val="810"/>
              <a:buNone/>
              <a:defRPr sz="900"/>
            </a:lvl9pPr>
          </a:lstStyle>
          <a:p/>
        </p:txBody>
      </p:sp>
      <p:sp>
        <p:nvSpPr>
          <p:cNvPr id="161" name="Google Shape;161;p14"/>
          <p:cNvSpPr txBox="1"/>
          <p:nvPr>
            <p:ph idx="10" type="dt"/>
          </p:nvPr>
        </p:nvSpPr>
        <p:spPr>
          <a:xfrm>
            <a:off x="6794936" y="4827774"/>
            <a:ext cx="2133600" cy="2739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14"/>
          <p:cNvSpPr txBox="1"/>
          <p:nvPr>
            <p:ph idx="11" type="ftr"/>
          </p:nvPr>
        </p:nvSpPr>
        <p:spPr>
          <a:xfrm>
            <a:off x="199698" y="4827774"/>
            <a:ext cx="6124800" cy="2739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14"/>
          <p:cNvSpPr txBox="1"/>
          <p:nvPr>
            <p:ph idx="12" type="sldNum"/>
          </p:nvPr>
        </p:nvSpPr>
        <p:spPr>
          <a:xfrm>
            <a:off x="8306459" y="125510"/>
            <a:ext cx="630600" cy="269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s with Caption">
  <p:cSld name="3 Pictures with Caption">
    <p:spTree>
      <p:nvGrpSpPr>
        <p:cNvPr id="164" name="Shape 164"/>
        <p:cNvGrpSpPr/>
        <p:nvPr/>
      </p:nvGrpSpPr>
      <p:grpSpPr>
        <a:xfrm>
          <a:off x="0" y="0"/>
          <a:ext cx="0" cy="0"/>
          <a:chOff x="0" y="0"/>
          <a:chExt cx="0" cy="0"/>
        </a:xfrm>
      </p:grpSpPr>
      <p:sp>
        <p:nvSpPr>
          <p:cNvPr id="165" name="Google Shape;165;p15"/>
          <p:cNvSpPr/>
          <p:nvPr/>
        </p:nvSpPr>
        <p:spPr>
          <a:xfrm>
            <a:off x="3021013" y="3601181"/>
            <a:ext cx="5837100" cy="1101300"/>
          </a:xfrm>
          <a:prstGeom prst="rect">
            <a:avLst/>
          </a:prstGeom>
          <a:solidFill>
            <a:srgbClr val="262626">
              <a:alpha val="84705"/>
            </a:srgbClr>
          </a:solidFill>
          <a:ln>
            <a:noFill/>
          </a:ln>
        </p:spPr>
        <p:txBody>
          <a:bodyPr anchorCtr="0" anchor="b" bIns="365750" lIns="91425" spcFirstLastPara="1" rIns="182875" wrap="square" tIns="45700">
            <a:noAutofit/>
          </a:bodyPr>
          <a:lstStyle/>
          <a:p>
            <a:pPr indent="0" lvl="0" marL="0" marR="0" rtl="0" algn="l">
              <a:spcBef>
                <a:spcPts val="0"/>
              </a:spcBef>
              <a:spcAft>
                <a:spcPts val="0"/>
              </a:spcAft>
              <a:buClr>
                <a:schemeClr val="dk1"/>
              </a:buClr>
              <a:buSzPts val="4200"/>
              <a:buFont typeface="Calibri"/>
              <a:buNone/>
            </a:pPr>
            <a:r>
              <a:t/>
            </a:r>
            <a:endParaRPr sz="4200">
              <a:solidFill>
                <a:schemeClr val="lt1"/>
              </a:solidFill>
              <a:latin typeface="Corbel"/>
              <a:ea typeface="Corbel"/>
              <a:cs typeface="Corbel"/>
              <a:sym typeface="Corbel"/>
            </a:endParaRPr>
          </a:p>
        </p:txBody>
      </p:sp>
      <p:grpSp>
        <p:nvGrpSpPr>
          <p:cNvPr id="166" name="Google Shape;166;p15"/>
          <p:cNvGrpSpPr/>
          <p:nvPr/>
        </p:nvGrpSpPr>
        <p:grpSpPr>
          <a:xfrm>
            <a:off x="284163" y="4697542"/>
            <a:ext cx="8576301" cy="103050"/>
            <a:chOff x="284163" y="1759424"/>
            <a:chExt cx="8576301" cy="137400"/>
          </a:xfrm>
        </p:grpSpPr>
        <p:sp>
          <p:nvSpPr>
            <p:cNvPr id="167" name="Google Shape;167;p15"/>
            <p:cNvSpPr/>
            <p:nvPr/>
          </p:nvSpPr>
          <p:spPr>
            <a:xfrm>
              <a:off x="284163" y="1759424"/>
              <a:ext cx="2743200" cy="13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p15"/>
            <p:cNvSpPr/>
            <p:nvPr/>
          </p:nvSpPr>
          <p:spPr>
            <a:xfrm>
              <a:off x="3026392" y="1759424"/>
              <a:ext cx="1600200" cy="137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 name="Google Shape;169;p15"/>
            <p:cNvSpPr/>
            <p:nvPr/>
          </p:nvSpPr>
          <p:spPr>
            <a:xfrm>
              <a:off x="4626864" y="1759424"/>
              <a:ext cx="4233600" cy="1374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70" name="Google Shape;170;p15"/>
          <p:cNvSpPr txBox="1"/>
          <p:nvPr>
            <p:ph type="title"/>
          </p:nvPr>
        </p:nvSpPr>
        <p:spPr>
          <a:xfrm>
            <a:off x="3031661" y="3600450"/>
            <a:ext cx="5691600" cy="42510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2800"/>
              <a:buFont typeface="Corbel"/>
              <a:buNone/>
              <a:defRPr b="0" i="0" sz="2800"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15"/>
          <p:cNvSpPr/>
          <p:nvPr>
            <p:ph idx="2" type="pic"/>
          </p:nvPr>
        </p:nvSpPr>
        <p:spPr>
          <a:xfrm>
            <a:off x="3021014" y="342899"/>
            <a:ext cx="5833800" cy="3264300"/>
          </a:xfrm>
          <a:prstGeom prst="rect">
            <a:avLst/>
          </a:prstGeom>
          <a:noFill/>
          <a:ln>
            <a:noFill/>
          </a:ln>
        </p:spPr>
        <p:txBody>
          <a:bodyPr anchorCtr="0" anchor="t" bIns="45700" lIns="91425" spcFirstLastPara="1" rIns="91425" wrap="square" tIns="45700"/>
          <a:lstStyle>
            <a:lvl1pPr lvl="0" marR="0" rtl="0" algn="l">
              <a:spcBef>
                <a:spcPts val="2000"/>
              </a:spcBef>
              <a:spcAft>
                <a:spcPts val="0"/>
              </a:spcAft>
              <a:buClr>
                <a:srgbClr val="A5A5A5"/>
              </a:buClr>
              <a:buSzPts val="2160"/>
              <a:buFont typeface="Noto Sans Symbols"/>
              <a:buNone/>
              <a:defRPr b="0" i="0" sz="2400" u="none" cap="none" strike="noStrike">
                <a:solidFill>
                  <a:srgbClr val="262626"/>
                </a:solidFill>
                <a:latin typeface="Calibri"/>
                <a:ea typeface="Calibri"/>
                <a:cs typeface="Calibri"/>
                <a:sym typeface="Calibri"/>
              </a:defRPr>
            </a:lvl1pPr>
            <a:lvl2pPr lvl="1" marR="0" rtl="0" algn="l">
              <a:spcBef>
                <a:spcPts val="600"/>
              </a:spcBef>
              <a:spcAft>
                <a:spcPts val="0"/>
              </a:spcAft>
              <a:buClr>
                <a:srgbClr val="3F3F3F"/>
              </a:buClr>
              <a:buSzPts val="2520"/>
              <a:buFont typeface="Noto Sans Symbols"/>
              <a:buNone/>
              <a:defRPr b="0" i="0" sz="2800" u="none" cap="none" strike="noStrike">
                <a:solidFill>
                  <a:srgbClr val="262626"/>
                </a:solidFill>
                <a:latin typeface="Calibri"/>
                <a:ea typeface="Calibri"/>
                <a:cs typeface="Calibri"/>
                <a:sym typeface="Calibri"/>
              </a:defRPr>
            </a:lvl2pPr>
            <a:lvl3pPr lvl="2" marR="0" rtl="0" algn="l">
              <a:spcBef>
                <a:spcPts val="600"/>
              </a:spcBef>
              <a:spcAft>
                <a:spcPts val="0"/>
              </a:spcAft>
              <a:buClr>
                <a:srgbClr val="A5A5A5"/>
              </a:buClr>
              <a:buSzPts val="2160"/>
              <a:buFont typeface="Noto Sans Symbols"/>
              <a:buNone/>
              <a:defRPr b="0" i="0" sz="2400" u="none" cap="none" strike="noStrike">
                <a:solidFill>
                  <a:srgbClr val="262626"/>
                </a:solidFill>
                <a:latin typeface="Calibri"/>
                <a:ea typeface="Calibri"/>
                <a:cs typeface="Calibri"/>
                <a:sym typeface="Calibri"/>
              </a:defRPr>
            </a:lvl3pPr>
            <a:lvl4pPr lvl="3" marR="0" rtl="0" algn="l">
              <a:spcBef>
                <a:spcPts val="600"/>
              </a:spcBef>
              <a:spcAft>
                <a:spcPts val="0"/>
              </a:spcAft>
              <a:buClr>
                <a:srgbClr val="3F3F3F"/>
              </a:buClr>
              <a:buSzPts val="1800"/>
              <a:buFont typeface="Noto Sans Symbols"/>
              <a:buNone/>
              <a:defRPr b="0" i="0" sz="2000" u="none" cap="none" strike="noStrike">
                <a:solidFill>
                  <a:srgbClr val="262626"/>
                </a:solidFill>
                <a:latin typeface="Calibri"/>
                <a:ea typeface="Calibri"/>
                <a:cs typeface="Calibri"/>
                <a:sym typeface="Calibri"/>
              </a:defRPr>
            </a:lvl4pPr>
            <a:lvl5pPr lvl="4" marR="0" rtl="0" algn="l">
              <a:spcBef>
                <a:spcPts val="600"/>
              </a:spcBef>
              <a:spcAft>
                <a:spcPts val="0"/>
              </a:spcAft>
              <a:buClr>
                <a:srgbClr val="A5A5A5"/>
              </a:buClr>
              <a:buSzPts val="1800"/>
              <a:buFont typeface="Noto Sans Symbols"/>
              <a:buNone/>
              <a:defRPr b="0" i="0" sz="2000" u="none" cap="none" strike="noStrike">
                <a:solidFill>
                  <a:srgbClr val="262626"/>
                </a:solidFill>
                <a:latin typeface="Calibri"/>
                <a:ea typeface="Calibri"/>
                <a:cs typeface="Calibri"/>
                <a:sym typeface="Calibri"/>
              </a:defRPr>
            </a:lvl5pPr>
            <a:lvl6pPr lvl="5" marR="0" rtl="0" algn="l">
              <a:spcBef>
                <a:spcPts val="600"/>
              </a:spcBef>
              <a:spcAft>
                <a:spcPts val="0"/>
              </a:spcAft>
              <a:buClr>
                <a:srgbClr val="3F3F3F"/>
              </a:buClr>
              <a:buSzPts val="1800"/>
              <a:buFont typeface="Noto Sans Symbols"/>
              <a:buNone/>
              <a:defRPr b="0" i="0" sz="2000" u="none" cap="none" strike="noStrike">
                <a:solidFill>
                  <a:srgbClr val="262626"/>
                </a:solidFill>
                <a:latin typeface="Calibri"/>
                <a:ea typeface="Calibri"/>
                <a:cs typeface="Calibri"/>
                <a:sym typeface="Calibri"/>
              </a:defRPr>
            </a:lvl6pPr>
            <a:lvl7pPr lvl="6" marR="0" rtl="0" algn="l">
              <a:spcBef>
                <a:spcPts val="600"/>
              </a:spcBef>
              <a:spcAft>
                <a:spcPts val="0"/>
              </a:spcAft>
              <a:buClr>
                <a:srgbClr val="A5A5A5"/>
              </a:buClr>
              <a:buSzPts val="1800"/>
              <a:buFont typeface="Noto Sans Symbols"/>
              <a:buNone/>
              <a:defRPr b="0" i="0" sz="2000" u="none" cap="none" strike="noStrike">
                <a:solidFill>
                  <a:srgbClr val="262626"/>
                </a:solidFill>
                <a:latin typeface="Calibri"/>
                <a:ea typeface="Calibri"/>
                <a:cs typeface="Calibri"/>
                <a:sym typeface="Calibri"/>
              </a:defRPr>
            </a:lvl7pPr>
            <a:lvl8pPr lvl="7" marR="0" rtl="0" algn="l">
              <a:spcBef>
                <a:spcPts val="600"/>
              </a:spcBef>
              <a:spcAft>
                <a:spcPts val="0"/>
              </a:spcAft>
              <a:buClr>
                <a:srgbClr val="3F3F3F"/>
              </a:buClr>
              <a:buSzPts val="1800"/>
              <a:buFont typeface="Noto Sans Symbols"/>
              <a:buNone/>
              <a:defRPr b="0" i="0" sz="2000" u="none" cap="none" strike="noStrike">
                <a:solidFill>
                  <a:srgbClr val="262626"/>
                </a:solidFill>
                <a:latin typeface="Calibri"/>
                <a:ea typeface="Calibri"/>
                <a:cs typeface="Calibri"/>
                <a:sym typeface="Calibri"/>
              </a:defRPr>
            </a:lvl8pPr>
            <a:lvl9pPr lvl="8" marR="0" rtl="0" algn="l">
              <a:spcBef>
                <a:spcPts val="600"/>
              </a:spcBef>
              <a:spcAft>
                <a:spcPts val="0"/>
              </a:spcAft>
              <a:buClr>
                <a:srgbClr val="A5A5A5"/>
              </a:buClr>
              <a:buSzPts val="1800"/>
              <a:buFont typeface="Noto Sans Symbols"/>
              <a:buNone/>
              <a:defRPr b="0" i="0" sz="2000" u="none" cap="none" strike="noStrike">
                <a:solidFill>
                  <a:srgbClr val="262626"/>
                </a:solidFill>
                <a:latin typeface="Calibri"/>
                <a:ea typeface="Calibri"/>
                <a:cs typeface="Calibri"/>
                <a:sym typeface="Calibri"/>
              </a:defRPr>
            </a:lvl9pPr>
          </a:lstStyle>
          <a:p/>
        </p:txBody>
      </p:sp>
      <p:sp>
        <p:nvSpPr>
          <p:cNvPr id="172" name="Google Shape;172;p15"/>
          <p:cNvSpPr txBox="1"/>
          <p:nvPr>
            <p:ph idx="1" type="body"/>
          </p:nvPr>
        </p:nvSpPr>
        <p:spPr>
          <a:xfrm>
            <a:off x="3069805" y="4025503"/>
            <a:ext cx="5653500" cy="603600"/>
          </a:xfrm>
          <a:prstGeom prst="rect">
            <a:avLst/>
          </a:prstGeom>
          <a:noFill/>
          <a:ln>
            <a:noFill/>
          </a:ln>
        </p:spPr>
        <p:txBody>
          <a:bodyPr anchorCtr="0" anchor="t" bIns="45700" lIns="91425" spcFirstLastPara="1" rIns="91425" wrap="square" tIns="45700"/>
          <a:lstStyle>
            <a:lvl1pPr indent="-228600" lvl="0" marL="457200" algn="l">
              <a:spcBef>
                <a:spcPts val="0"/>
              </a:spcBef>
              <a:spcAft>
                <a:spcPts val="0"/>
              </a:spcAft>
              <a:buSzPts val="1260"/>
              <a:buNone/>
              <a:defRPr sz="1400">
                <a:solidFill>
                  <a:schemeClr val="lt1"/>
                </a:solidFill>
              </a:defRPr>
            </a:lvl1pPr>
            <a:lvl2pPr indent="-228600" lvl="1" marL="914400" algn="l">
              <a:spcBef>
                <a:spcPts val="600"/>
              </a:spcBef>
              <a:spcAft>
                <a:spcPts val="0"/>
              </a:spcAft>
              <a:buSzPts val="1080"/>
              <a:buNone/>
              <a:defRPr sz="1200"/>
            </a:lvl2pPr>
            <a:lvl3pPr indent="-228600" lvl="2" marL="1371600" algn="l">
              <a:spcBef>
                <a:spcPts val="600"/>
              </a:spcBef>
              <a:spcAft>
                <a:spcPts val="0"/>
              </a:spcAft>
              <a:buSzPts val="900"/>
              <a:buNone/>
              <a:defRPr sz="1000"/>
            </a:lvl3pPr>
            <a:lvl4pPr indent="-228600" lvl="3" marL="1828800" algn="l">
              <a:spcBef>
                <a:spcPts val="600"/>
              </a:spcBef>
              <a:spcAft>
                <a:spcPts val="0"/>
              </a:spcAft>
              <a:buSzPts val="810"/>
              <a:buNone/>
              <a:defRPr sz="900"/>
            </a:lvl4pPr>
            <a:lvl5pPr indent="-228600" lvl="4" marL="2286000" algn="l">
              <a:spcBef>
                <a:spcPts val="600"/>
              </a:spcBef>
              <a:spcAft>
                <a:spcPts val="0"/>
              </a:spcAft>
              <a:buSzPts val="810"/>
              <a:buNone/>
              <a:defRPr sz="900"/>
            </a:lvl5pPr>
            <a:lvl6pPr indent="-228600" lvl="5" marL="2743200" algn="l">
              <a:spcBef>
                <a:spcPts val="600"/>
              </a:spcBef>
              <a:spcAft>
                <a:spcPts val="0"/>
              </a:spcAft>
              <a:buSzPts val="810"/>
              <a:buNone/>
              <a:defRPr sz="900"/>
            </a:lvl6pPr>
            <a:lvl7pPr indent="-228600" lvl="6" marL="3200400" algn="l">
              <a:spcBef>
                <a:spcPts val="600"/>
              </a:spcBef>
              <a:spcAft>
                <a:spcPts val="0"/>
              </a:spcAft>
              <a:buSzPts val="810"/>
              <a:buNone/>
              <a:defRPr sz="900"/>
            </a:lvl7pPr>
            <a:lvl8pPr indent="-228600" lvl="7" marL="3657600" algn="l">
              <a:spcBef>
                <a:spcPts val="600"/>
              </a:spcBef>
              <a:spcAft>
                <a:spcPts val="0"/>
              </a:spcAft>
              <a:buSzPts val="810"/>
              <a:buNone/>
              <a:defRPr sz="900"/>
            </a:lvl8pPr>
            <a:lvl9pPr indent="-228600" lvl="8" marL="4114800" algn="l">
              <a:spcBef>
                <a:spcPts val="600"/>
              </a:spcBef>
              <a:spcAft>
                <a:spcPts val="0"/>
              </a:spcAft>
              <a:buSzPts val="810"/>
              <a:buNone/>
              <a:defRPr sz="900"/>
            </a:lvl9pPr>
          </a:lstStyle>
          <a:p/>
        </p:txBody>
      </p:sp>
      <p:sp>
        <p:nvSpPr>
          <p:cNvPr id="173" name="Google Shape;173;p15"/>
          <p:cNvSpPr txBox="1"/>
          <p:nvPr>
            <p:ph idx="10" type="dt"/>
          </p:nvPr>
        </p:nvSpPr>
        <p:spPr>
          <a:xfrm>
            <a:off x="6794936" y="4827774"/>
            <a:ext cx="2133600" cy="2739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15"/>
          <p:cNvSpPr txBox="1"/>
          <p:nvPr>
            <p:ph idx="11" type="ftr"/>
          </p:nvPr>
        </p:nvSpPr>
        <p:spPr>
          <a:xfrm>
            <a:off x="199698" y="4827774"/>
            <a:ext cx="6124800" cy="2739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15"/>
          <p:cNvSpPr txBox="1"/>
          <p:nvPr>
            <p:ph idx="12" type="sldNum"/>
          </p:nvPr>
        </p:nvSpPr>
        <p:spPr>
          <a:xfrm>
            <a:off x="8306459" y="125510"/>
            <a:ext cx="630600" cy="269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76" name="Google Shape;176;p15"/>
          <p:cNvSpPr/>
          <p:nvPr>
            <p:ph idx="3" type="pic"/>
          </p:nvPr>
        </p:nvSpPr>
        <p:spPr>
          <a:xfrm>
            <a:off x="284164" y="342900"/>
            <a:ext cx="2736900" cy="2180700"/>
          </a:xfrm>
          <a:prstGeom prst="rect">
            <a:avLst/>
          </a:prstGeom>
          <a:noFill/>
          <a:ln>
            <a:noFill/>
          </a:ln>
        </p:spPr>
        <p:txBody>
          <a:bodyPr anchorCtr="0" anchor="t" bIns="45700" lIns="91425" spcFirstLastPara="1" rIns="91425" wrap="square" tIns="45700"/>
          <a:lstStyle>
            <a:lvl1pPr lvl="0" marR="0" rtl="0" algn="l">
              <a:spcBef>
                <a:spcPts val="2000"/>
              </a:spcBef>
              <a:spcAft>
                <a:spcPts val="0"/>
              </a:spcAft>
              <a:buClr>
                <a:srgbClr val="A5A5A5"/>
              </a:buClr>
              <a:buSzPts val="2160"/>
              <a:buFont typeface="Noto Sans Symbols"/>
              <a:buNone/>
              <a:defRPr b="0" i="0" sz="2400" u="none" cap="none" strike="noStrike">
                <a:solidFill>
                  <a:srgbClr val="262626"/>
                </a:solidFill>
                <a:latin typeface="Calibri"/>
                <a:ea typeface="Calibri"/>
                <a:cs typeface="Calibri"/>
                <a:sym typeface="Calibri"/>
              </a:defRPr>
            </a:lvl1pPr>
            <a:lvl2pPr lvl="1" marR="0" rtl="0" algn="l">
              <a:spcBef>
                <a:spcPts val="600"/>
              </a:spcBef>
              <a:spcAft>
                <a:spcPts val="0"/>
              </a:spcAft>
              <a:buClr>
                <a:srgbClr val="3F3F3F"/>
              </a:buClr>
              <a:buSzPts val="2520"/>
              <a:buFont typeface="Noto Sans Symbols"/>
              <a:buNone/>
              <a:defRPr b="0" i="0" sz="2800" u="none" cap="none" strike="noStrike">
                <a:solidFill>
                  <a:srgbClr val="262626"/>
                </a:solidFill>
                <a:latin typeface="Calibri"/>
                <a:ea typeface="Calibri"/>
                <a:cs typeface="Calibri"/>
                <a:sym typeface="Calibri"/>
              </a:defRPr>
            </a:lvl2pPr>
            <a:lvl3pPr lvl="2" marR="0" rtl="0" algn="l">
              <a:spcBef>
                <a:spcPts val="600"/>
              </a:spcBef>
              <a:spcAft>
                <a:spcPts val="0"/>
              </a:spcAft>
              <a:buClr>
                <a:srgbClr val="A5A5A5"/>
              </a:buClr>
              <a:buSzPts val="2160"/>
              <a:buFont typeface="Noto Sans Symbols"/>
              <a:buNone/>
              <a:defRPr b="0" i="0" sz="2400" u="none" cap="none" strike="noStrike">
                <a:solidFill>
                  <a:srgbClr val="262626"/>
                </a:solidFill>
                <a:latin typeface="Calibri"/>
                <a:ea typeface="Calibri"/>
                <a:cs typeface="Calibri"/>
                <a:sym typeface="Calibri"/>
              </a:defRPr>
            </a:lvl3pPr>
            <a:lvl4pPr lvl="3" marR="0" rtl="0" algn="l">
              <a:spcBef>
                <a:spcPts val="600"/>
              </a:spcBef>
              <a:spcAft>
                <a:spcPts val="0"/>
              </a:spcAft>
              <a:buClr>
                <a:srgbClr val="3F3F3F"/>
              </a:buClr>
              <a:buSzPts val="1800"/>
              <a:buFont typeface="Noto Sans Symbols"/>
              <a:buNone/>
              <a:defRPr b="0" i="0" sz="2000" u="none" cap="none" strike="noStrike">
                <a:solidFill>
                  <a:srgbClr val="262626"/>
                </a:solidFill>
                <a:latin typeface="Calibri"/>
                <a:ea typeface="Calibri"/>
                <a:cs typeface="Calibri"/>
                <a:sym typeface="Calibri"/>
              </a:defRPr>
            </a:lvl4pPr>
            <a:lvl5pPr lvl="4" marR="0" rtl="0" algn="l">
              <a:spcBef>
                <a:spcPts val="600"/>
              </a:spcBef>
              <a:spcAft>
                <a:spcPts val="0"/>
              </a:spcAft>
              <a:buClr>
                <a:srgbClr val="A5A5A5"/>
              </a:buClr>
              <a:buSzPts val="1800"/>
              <a:buFont typeface="Noto Sans Symbols"/>
              <a:buNone/>
              <a:defRPr b="0" i="0" sz="2000" u="none" cap="none" strike="noStrike">
                <a:solidFill>
                  <a:srgbClr val="262626"/>
                </a:solidFill>
                <a:latin typeface="Calibri"/>
                <a:ea typeface="Calibri"/>
                <a:cs typeface="Calibri"/>
                <a:sym typeface="Calibri"/>
              </a:defRPr>
            </a:lvl5pPr>
            <a:lvl6pPr lvl="5" marR="0" rtl="0" algn="l">
              <a:spcBef>
                <a:spcPts val="600"/>
              </a:spcBef>
              <a:spcAft>
                <a:spcPts val="0"/>
              </a:spcAft>
              <a:buClr>
                <a:srgbClr val="3F3F3F"/>
              </a:buClr>
              <a:buSzPts val="1800"/>
              <a:buFont typeface="Noto Sans Symbols"/>
              <a:buNone/>
              <a:defRPr b="0" i="0" sz="2000" u="none" cap="none" strike="noStrike">
                <a:solidFill>
                  <a:srgbClr val="262626"/>
                </a:solidFill>
                <a:latin typeface="Calibri"/>
                <a:ea typeface="Calibri"/>
                <a:cs typeface="Calibri"/>
                <a:sym typeface="Calibri"/>
              </a:defRPr>
            </a:lvl6pPr>
            <a:lvl7pPr lvl="6" marR="0" rtl="0" algn="l">
              <a:spcBef>
                <a:spcPts val="600"/>
              </a:spcBef>
              <a:spcAft>
                <a:spcPts val="0"/>
              </a:spcAft>
              <a:buClr>
                <a:srgbClr val="A5A5A5"/>
              </a:buClr>
              <a:buSzPts val="1800"/>
              <a:buFont typeface="Noto Sans Symbols"/>
              <a:buNone/>
              <a:defRPr b="0" i="0" sz="2000" u="none" cap="none" strike="noStrike">
                <a:solidFill>
                  <a:srgbClr val="262626"/>
                </a:solidFill>
                <a:latin typeface="Calibri"/>
                <a:ea typeface="Calibri"/>
                <a:cs typeface="Calibri"/>
                <a:sym typeface="Calibri"/>
              </a:defRPr>
            </a:lvl7pPr>
            <a:lvl8pPr lvl="7" marR="0" rtl="0" algn="l">
              <a:spcBef>
                <a:spcPts val="600"/>
              </a:spcBef>
              <a:spcAft>
                <a:spcPts val="0"/>
              </a:spcAft>
              <a:buClr>
                <a:srgbClr val="3F3F3F"/>
              </a:buClr>
              <a:buSzPts val="1800"/>
              <a:buFont typeface="Noto Sans Symbols"/>
              <a:buNone/>
              <a:defRPr b="0" i="0" sz="2000" u="none" cap="none" strike="noStrike">
                <a:solidFill>
                  <a:srgbClr val="262626"/>
                </a:solidFill>
                <a:latin typeface="Calibri"/>
                <a:ea typeface="Calibri"/>
                <a:cs typeface="Calibri"/>
                <a:sym typeface="Calibri"/>
              </a:defRPr>
            </a:lvl8pPr>
            <a:lvl9pPr lvl="8" marR="0" rtl="0" algn="l">
              <a:spcBef>
                <a:spcPts val="600"/>
              </a:spcBef>
              <a:spcAft>
                <a:spcPts val="0"/>
              </a:spcAft>
              <a:buClr>
                <a:srgbClr val="A5A5A5"/>
              </a:buClr>
              <a:buSzPts val="1800"/>
              <a:buFont typeface="Noto Sans Symbols"/>
              <a:buNone/>
              <a:defRPr b="0" i="0" sz="2000" u="none" cap="none" strike="noStrike">
                <a:solidFill>
                  <a:srgbClr val="262626"/>
                </a:solidFill>
                <a:latin typeface="Calibri"/>
                <a:ea typeface="Calibri"/>
                <a:cs typeface="Calibri"/>
                <a:sym typeface="Calibri"/>
              </a:defRPr>
            </a:lvl9pPr>
          </a:lstStyle>
          <a:p/>
        </p:txBody>
      </p:sp>
      <p:sp>
        <p:nvSpPr>
          <p:cNvPr id="177" name="Google Shape;177;p15"/>
          <p:cNvSpPr/>
          <p:nvPr>
            <p:ph idx="4" type="pic"/>
          </p:nvPr>
        </p:nvSpPr>
        <p:spPr>
          <a:xfrm>
            <a:off x="284164" y="2523744"/>
            <a:ext cx="2736900" cy="2174100"/>
          </a:xfrm>
          <a:prstGeom prst="rect">
            <a:avLst/>
          </a:prstGeom>
          <a:noFill/>
          <a:ln>
            <a:noFill/>
          </a:ln>
        </p:spPr>
        <p:txBody>
          <a:bodyPr anchorCtr="0" anchor="t" bIns="45700" lIns="91425" spcFirstLastPara="1" rIns="91425" wrap="square" tIns="45700"/>
          <a:lstStyle>
            <a:lvl1pPr lvl="0" marR="0" rtl="0" algn="l">
              <a:spcBef>
                <a:spcPts val="2000"/>
              </a:spcBef>
              <a:spcAft>
                <a:spcPts val="0"/>
              </a:spcAft>
              <a:buClr>
                <a:srgbClr val="A5A5A5"/>
              </a:buClr>
              <a:buSzPts val="2160"/>
              <a:buFont typeface="Noto Sans Symbols"/>
              <a:buNone/>
              <a:defRPr b="0" i="0" sz="2400" u="none" cap="none" strike="noStrike">
                <a:solidFill>
                  <a:srgbClr val="262626"/>
                </a:solidFill>
                <a:latin typeface="Calibri"/>
                <a:ea typeface="Calibri"/>
                <a:cs typeface="Calibri"/>
                <a:sym typeface="Calibri"/>
              </a:defRPr>
            </a:lvl1pPr>
            <a:lvl2pPr lvl="1" marR="0" rtl="0" algn="l">
              <a:spcBef>
                <a:spcPts val="600"/>
              </a:spcBef>
              <a:spcAft>
                <a:spcPts val="0"/>
              </a:spcAft>
              <a:buClr>
                <a:srgbClr val="3F3F3F"/>
              </a:buClr>
              <a:buSzPts val="2520"/>
              <a:buFont typeface="Noto Sans Symbols"/>
              <a:buNone/>
              <a:defRPr b="0" i="0" sz="2800" u="none" cap="none" strike="noStrike">
                <a:solidFill>
                  <a:srgbClr val="262626"/>
                </a:solidFill>
                <a:latin typeface="Calibri"/>
                <a:ea typeface="Calibri"/>
                <a:cs typeface="Calibri"/>
                <a:sym typeface="Calibri"/>
              </a:defRPr>
            </a:lvl2pPr>
            <a:lvl3pPr lvl="2" marR="0" rtl="0" algn="l">
              <a:spcBef>
                <a:spcPts val="600"/>
              </a:spcBef>
              <a:spcAft>
                <a:spcPts val="0"/>
              </a:spcAft>
              <a:buClr>
                <a:srgbClr val="A5A5A5"/>
              </a:buClr>
              <a:buSzPts val="2160"/>
              <a:buFont typeface="Noto Sans Symbols"/>
              <a:buNone/>
              <a:defRPr b="0" i="0" sz="2400" u="none" cap="none" strike="noStrike">
                <a:solidFill>
                  <a:srgbClr val="262626"/>
                </a:solidFill>
                <a:latin typeface="Calibri"/>
                <a:ea typeface="Calibri"/>
                <a:cs typeface="Calibri"/>
                <a:sym typeface="Calibri"/>
              </a:defRPr>
            </a:lvl3pPr>
            <a:lvl4pPr lvl="3" marR="0" rtl="0" algn="l">
              <a:spcBef>
                <a:spcPts val="600"/>
              </a:spcBef>
              <a:spcAft>
                <a:spcPts val="0"/>
              </a:spcAft>
              <a:buClr>
                <a:srgbClr val="3F3F3F"/>
              </a:buClr>
              <a:buSzPts val="1800"/>
              <a:buFont typeface="Noto Sans Symbols"/>
              <a:buNone/>
              <a:defRPr b="0" i="0" sz="2000" u="none" cap="none" strike="noStrike">
                <a:solidFill>
                  <a:srgbClr val="262626"/>
                </a:solidFill>
                <a:latin typeface="Calibri"/>
                <a:ea typeface="Calibri"/>
                <a:cs typeface="Calibri"/>
                <a:sym typeface="Calibri"/>
              </a:defRPr>
            </a:lvl4pPr>
            <a:lvl5pPr lvl="4" marR="0" rtl="0" algn="l">
              <a:spcBef>
                <a:spcPts val="600"/>
              </a:spcBef>
              <a:spcAft>
                <a:spcPts val="0"/>
              </a:spcAft>
              <a:buClr>
                <a:srgbClr val="A5A5A5"/>
              </a:buClr>
              <a:buSzPts val="1800"/>
              <a:buFont typeface="Noto Sans Symbols"/>
              <a:buNone/>
              <a:defRPr b="0" i="0" sz="2000" u="none" cap="none" strike="noStrike">
                <a:solidFill>
                  <a:srgbClr val="262626"/>
                </a:solidFill>
                <a:latin typeface="Calibri"/>
                <a:ea typeface="Calibri"/>
                <a:cs typeface="Calibri"/>
                <a:sym typeface="Calibri"/>
              </a:defRPr>
            </a:lvl5pPr>
            <a:lvl6pPr lvl="5" marR="0" rtl="0" algn="l">
              <a:spcBef>
                <a:spcPts val="600"/>
              </a:spcBef>
              <a:spcAft>
                <a:spcPts val="0"/>
              </a:spcAft>
              <a:buClr>
                <a:srgbClr val="3F3F3F"/>
              </a:buClr>
              <a:buSzPts val="1800"/>
              <a:buFont typeface="Noto Sans Symbols"/>
              <a:buNone/>
              <a:defRPr b="0" i="0" sz="2000" u="none" cap="none" strike="noStrike">
                <a:solidFill>
                  <a:srgbClr val="262626"/>
                </a:solidFill>
                <a:latin typeface="Calibri"/>
                <a:ea typeface="Calibri"/>
                <a:cs typeface="Calibri"/>
                <a:sym typeface="Calibri"/>
              </a:defRPr>
            </a:lvl6pPr>
            <a:lvl7pPr lvl="6" marR="0" rtl="0" algn="l">
              <a:spcBef>
                <a:spcPts val="600"/>
              </a:spcBef>
              <a:spcAft>
                <a:spcPts val="0"/>
              </a:spcAft>
              <a:buClr>
                <a:srgbClr val="A5A5A5"/>
              </a:buClr>
              <a:buSzPts val="1800"/>
              <a:buFont typeface="Noto Sans Symbols"/>
              <a:buNone/>
              <a:defRPr b="0" i="0" sz="2000" u="none" cap="none" strike="noStrike">
                <a:solidFill>
                  <a:srgbClr val="262626"/>
                </a:solidFill>
                <a:latin typeface="Calibri"/>
                <a:ea typeface="Calibri"/>
                <a:cs typeface="Calibri"/>
                <a:sym typeface="Calibri"/>
              </a:defRPr>
            </a:lvl7pPr>
            <a:lvl8pPr lvl="7" marR="0" rtl="0" algn="l">
              <a:spcBef>
                <a:spcPts val="600"/>
              </a:spcBef>
              <a:spcAft>
                <a:spcPts val="0"/>
              </a:spcAft>
              <a:buClr>
                <a:srgbClr val="3F3F3F"/>
              </a:buClr>
              <a:buSzPts val="1800"/>
              <a:buFont typeface="Noto Sans Symbols"/>
              <a:buNone/>
              <a:defRPr b="0" i="0" sz="2000" u="none" cap="none" strike="noStrike">
                <a:solidFill>
                  <a:srgbClr val="262626"/>
                </a:solidFill>
                <a:latin typeface="Calibri"/>
                <a:ea typeface="Calibri"/>
                <a:cs typeface="Calibri"/>
                <a:sym typeface="Calibri"/>
              </a:defRPr>
            </a:lvl8pPr>
            <a:lvl9pPr lvl="8" marR="0" rtl="0" algn="l">
              <a:spcBef>
                <a:spcPts val="600"/>
              </a:spcBef>
              <a:spcAft>
                <a:spcPts val="0"/>
              </a:spcAft>
              <a:buClr>
                <a:srgbClr val="A5A5A5"/>
              </a:buClr>
              <a:buSzPts val="1800"/>
              <a:buFont typeface="Noto Sans Symbols"/>
              <a:buNone/>
              <a:defRPr b="0" i="0" sz="2000" u="none" cap="none" strike="noStrike">
                <a:solidFill>
                  <a:srgbClr val="262626"/>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78" name="Shape 178"/>
        <p:cNvGrpSpPr/>
        <p:nvPr/>
      </p:nvGrpSpPr>
      <p:grpSpPr>
        <a:xfrm>
          <a:off x="0" y="0"/>
          <a:ext cx="0" cy="0"/>
          <a:chOff x="0" y="0"/>
          <a:chExt cx="0" cy="0"/>
        </a:xfrm>
      </p:grpSpPr>
      <p:sp>
        <p:nvSpPr>
          <p:cNvPr id="179" name="Google Shape;179;p16"/>
          <p:cNvSpPr/>
          <p:nvPr/>
        </p:nvSpPr>
        <p:spPr>
          <a:xfrm>
            <a:off x="284163" y="341830"/>
            <a:ext cx="8574000" cy="850500"/>
          </a:xfrm>
          <a:prstGeom prst="rect">
            <a:avLst/>
          </a:prstGeom>
          <a:solidFill>
            <a:srgbClr val="26262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80" name="Google Shape;180;p16"/>
          <p:cNvGrpSpPr/>
          <p:nvPr/>
        </p:nvGrpSpPr>
        <p:grpSpPr>
          <a:xfrm>
            <a:off x="284163" y="1183385"/>
            <a:ext cx="8576301" cy="103050"/>
            <a:chOff x="284163" y="1577847"/>
            <a:chExt cx="8576301" cy="137400"/>
          </a:xfrm>
        </p:grpSpPr>
        <p:sp>
          <p:nvSpPr>
            <p:cNvPr id="181" name="Google Shape;181;p16"/>
            <p:cNvSpPr/>
            <p:nvPr/>
          </p:nvSpPr>
          <p:spPr>
            <a:xfrm>
              <a:off x="284163" y="1577847"/>
              <a:ext cx="1600200" cy="13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 name="Google Shape;182;p16"/>
            <p:cNvSpPr/>
            <p:nvPr/>
          </p:nvSpPr>
          <p:spPr>
            <a:xfrm>
              <a:off x="1885174" y="1577847"/>
              <a:ext cx="2743200" cy="137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 name="Google Shape;183;p16"/>
            <p:cNvSpPr/>
            <p:nvPr/>
          </p:nvSpPr>
          <p:spPr>
            <a:xfrm>
              <a:off x="4626864" y="1577847"/>
              <a:ext cx="4233600" cy="1374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84" name="Google Shape;184;p16"/>
          <p:cNvSpPr txBox="1"/>
          <p:nvPr>
            <p:ph type="title"/>
          </p:nvPr>
        </p:nvSpPr>
        <p:spPr>
          <a:xfrm>
            <a:off x="284163" y="472786"/>
            <a:ext cx="8574000" cy="726000"/>
          </a:xfrm>
          <a:prstGeom prst="rect">
            <a:avLst/>
          </a:prstGeom>
          <a:solidFill>
            <a:srgbClr val="262626">
              <a:alpha val="69803"/>
            </a:srgbClr>
          </a:solidFill>
          <a:ln>
            <a:noFill/>
          </a:ln>
        </p:spPr>
        <p:txBody>
          <a:bodyPr anchorCtr="0" anchor="ctr" bIns="45700" lIns="91425" spcFirstLastPara="1" rIns="91425" wrap="square" tIns="45700"/>
          <a:lstStyle>
            <a:lvl1pPr lvl="0" algn="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5" name="Google Shape;185;p16"/>
          <p:cNvSpPr txBox="1"/>
          <p:nvPr>
            <p:ph idx="1" type="body"/>
          </p:nvPr>
        </p:nvSpPr>
        <p:spPr>
          <a:xfrm rot="5400000">
            <a:off x="3066300" y="-1181850"/>
            <a:ext cx="3009900" cy="8574000"/>
          </a:xfrm>
          <a:prstGeom prst="rect">
            <a:avLst/>
          </a:prstGeom>
          <a:noFill/>
          <a:ln>
            <a:noFill/>
          </a:ln>
        </p:spPr>
        <p:txBody>
          <a:bodyPr anchorCtr="0" anchor="t" bIns="45700" lIns="91425" spcFirstLastPara="1" rIns="91425" wrap="square" tIns="45700"/>
          <a:lstStyle>
            <a:lvl1pPr indent="-331470" lvl="0" marL="457200" algn="l">
              <a:spcBef>
                <a:spcPts val="2000"/>
              </a:spcBef>
              <a:spcAft>
                <a:spcPts val="0"/>
              </a:spcAft>
              <a:buSzPts val="1620"/>
              <a:buChar char="🡽"/>
              <a:defRPr/>
            </a:lvl1pPr>
            <a:lvl2pPr indent="-331469" lvl="1" marL="914400" algn="l">
              <a:spcBef>
                <a:spcPts val="600"/>
              </a:spcBef>
              <a:spcAft>
                <a:spcPts val="0"/>
              </a:spcAft>
              <a:buSzPts val="1620"/>
              <a:buChar char="🡽"/>
              <a:defRPr/>
            </a:lvl2pPr>
            <a:lvl3pPr indent="-331469" lvl="2" marL="1371600" algn="l">
              <a:spcBef>
                <a:spcPts val="600"/>
              </a:spcBef>
              <a:spcAft>
                <a:spcPts val="0"/>
              </a:spcAft>
              <a:buSzPts val="1620"/>
              <a:buChar char="🡽"/>
              <a:defRPr/>
            </a:lvl3pPr>
            <a:lvl4pPr indent="-331469" lvl="3" marL="1828800" algn="l">
              <a:spcBef>
                <a:spcPts val="600"/>
              </a:spcBef>
              <a:spcAft>
                <a:spcPts val="0"/>
              </a:spcAft>
              <a:buSzPts val="1620"/>
              <a:buChar char="🡽"/>
              <a:defRPr/>
            </a:lvl4pPr>
            <a:lvl5pPr indent="-331470" lvl="4" marL="2286000" algn="l">
              <a:spcBef>
                <a:spcPts val="600"/>
              </a:spcBef>
              <a:spcAft>
                <a:spcPts val="0"/>
              </a:spcAft>
              <a:buSzPts val="1620"/>
              <a:buChar char="🡽"/>
              <a:defRPr/>
            </a:lvl5pPr>
            <a:lvl6pPr indent="-331470" lvl="5" marL="2743200" algn="l">
              <a:spcBef>
                <a:spcPts val="600"/>
              </a:spcBef>
              <a:spcAft>
                <a:spcPts val="0"/>
              </a:spcAft>
              <a:buSzPts val="1620"/>
              <a:buChar char="🡽"/>
              <a:defRPr/>
            </a:lvl6pPr>
            <a:lvl7pPr indent="-331470" lvl="6" marL="3200400" algn="l">
              <a:spcBef>
                <a:spcPts val="600"/>
              </a:spcBef>
              <a:spcAft>
                <a:spcPts val="0"/>
              </a:spcAft>
              <a:buSzPts val="1620"/>
              <a:buChar char="🡽"/>
              <a:defRPr/>
            </a:lvl7pPr>
            <a:lvl8pPr indent="-331470" lvl="7" marL="3657600" algn="l">
              <a:spcBef>
                <a:spcPts val="600"/>
              </a:spcBef>
              <a:spcAft>
                <a:spcPts val="0"/>
              </a:spcAft>
              <a:buSzPts val="1620"/>
              <a:buChar char="🡽"/>
              <a:defRPr/>
            </a:lvl8pPr>
            <a:lvl9pPr indent="-331470" lvl="8" marL="4114800" algn="l">
              <a:spcBef>
                <a:spcPts val="600"/>
              </a:spcBef>
              <a:spcAft>
                <a:spcPts val="0"/>
              </a:spcAft>
              <a:buSzPts val="1620"/>
              <a:buChar char="🡽"/>
              <a:defRPr/>
            </a:lvl9pPr>
          </a:lstStyle>
          <a:p/>
        </p:txBody>
      </p:sp>
      <p:sp>
        <p:nvSpPr>
          <p:cNvPr id="186" name="Google Shape;186;p16"/>
          <p:cNvSpPr txBox="1"/>
          <p:nvPr>
            <p:ph idx="10" type="dt"/>
          </p:nvPr>
        </p:nvSpPr>
        <p:spPr>
          <a:xfrm>
            <a:off x="6794936" y="4827774"/>
            <a:ext cx="2133600" cy="2739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16"/>
          <p:cNvSpPr txBox="1"/>
          <p:nvPr>
            <p:ph idx="11" type="ftr"/>
          </p:nvPr>
        </p:nvSpPr>
        <p:spPr>
          <a:xfrm>
            <a:off x="199698" y="4827774"/>
            <a:ext cx="6124800" cy="2739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16"/>
          <p:cNvSpPr txBox="1"/>
          <p:nvPr>
            <p:ph idx="12" type="sldNum"/>
          </p:nvPr>
        </p:nvSpPr>
        <p:spPr>
          <a:xfrm>
            <a:off x="8306459" y="125510"/>
            <a:ext cx="630600" cy="269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89" name="Shape 189"/>
        <p:cNvGrpSpPr/>
        <p:nvPr/>
      </p:nvGrpSpPr>
      <p:grpSpPr>
        <a:xfrm>
          <a:off x="0" y="0"/>
          <a:ext cx="0" cy="0"/>
          <a:chOff x="0" y="0"/>
          <a:chExt cx="0" cy="0"/>
        </a:xfrm>
      </p:grpSpPr>
      <p:sp>
        <p:nvSpPr>
          <p:cNvPr id="190" name="Google Shape;190;p17"/>
          <p:cNvSpPr/>
          <p:nvPr/>
        </p:nvSpPr>
        <p:spPr>
          <a:xfrm rot="5400000">
            <a:off x="6055614" y="2001452"/>
            <a:ext cx="4451100" cy="1134000"/>
          </a:xfrm>
          <a:prstGeom prst="rect">
            <a:avLst/>
          </a:prstGeom>
          <a:solidFill>
            <a:srgbClr val="26262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 name="Google Shape;191;p17"/>
          <p:cNvSpPr txBox="1"/>
          <p:nvPr>
            <p:ph type="title"/>
          </p:nvPr>
        </p:nvSpPr>
        <p:spPr>
          <a:xfrm rot="5400000">
            <a:off x="5959288" y="2090606"/>
            <a:ext cx="4440900" cy="969300"/>
          </a:xfrm>
          <a:prstGeom prst="rect">
            <a:avLst/>
          </a:prstGeom>
          <a:solidFill>
            <a:srgbClr val="262626">
              <a:alpha val="69803"/>
            </a:srgbClr>
          </a:solidFill>
          <a:ln>
            <a:noFill/>
          </a:ln>
        </p:spPr>
        <p:txBody>
          <a:bodyPr anchorCtr="0" anchor="ctr" bIns="45700" lIns="91425" spcFirstLastPara="1" rIns="91425" wrap="square" tIns="45700"/>
          <a:lstStyle>
            <a:lvl1pPr lvl="0" algn="l">
              <a:spcBef>
                <a:spcPts val="0"/>
              </a:spcBef>
              <a:spcAft>
                <a:spcPts val="0"/>
              </a:spcAft>
              <a:buClr>
                <a:schemeClr val="lt1"/>
              </a:buClr>
              <a:buSzPts val="3400"/>
              <a:buFont typeface="Corbel"/>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17"/>
          <p:cNvSpPr txBox="1"/>
          <p:nvPr>
            <p:ph idx="1" type="body"/>
          </p:nvPr>
        </p:nvSpPr>
        <p:spPr>
          <a:xfrm rot="5400000">
            <a:off x="1306500" y="-679500"/>
            <a:ext cx="4452900" cy="6497700"/>
          </a:xfrm>
          <a:prstGeom prst="rect">
            <a:avLst/>
          </a:prstGeom>
          <a:noFill/>
          <a:ln>
            <a:noFill/>
          </a:ln>
        </p:spPr>
        <p:txBody>
          <a:bodyPr anchorCtr="0" anchor="t" bIns="45700" lIns="91425" spcFirstLastPara="1" rIns="91425" wrap="square" tIns="45700"/>
          <a:lstStyle>
            <a:lvl1pPr indent="-331470" lvl="0" marL="457200" algn="l">
              <a:spcBef>
                <a:spcPts val="2000"/>
              </a:spcBef>
              <a:spcAft>
                <a:spcPts val="0"/>
              </a:spcAft>
              <a:buSzPts val="1620"/>
              <a:buChar char="🡽"/>
              <a:defRPr/>
            </a:lvl1pPr>
            <a:lvl2pPr indent="-331469" lvl="1" marL="914400" algn="l">
              <a:spcBef>
                <a:spcPts val="600"/>
              </a:spcBef>
              <a:spcAft>
                <a:spcPts val="0"/>
              </a:spcAft>
              <a:buSzPts val="1620"/>
              <a:buChar char="🡽"/>
              <a:defRPr/>
            </a:lvl2pPr>
            <a:lvl3pPr indent="-331469" lvl="2" marL="1371600" algn="l">
              <a:spcBef>
                <a:spcPts val="600"/>
              </a:spcBef>
              <a:spcAft>
                <a:spcPts val="0"/>
              </a:spcAft>
              <a:buSzPts val="1620"/>
              <a:buChar char="🡽"/>
              <a:defRPr/>
            </a:lvl3pPr>
            <a:lvl4pPr indent="-331469" lvl="3" marL="1828800" algn="l">
              <a:spcBef>
                <a:spcPts val="600"/>
              </a:spcBef>
              <a:spcAft>
                <a:spcPts val="0"/>
              </a:spcAft>
              <a:buSzPts val="1620"/>
              <a:buChar char="🡽"/>
              <a:defRPr/>
            </a:lvl4pPr>
            <a:lvl5pPr indent="-331470" lvl="4" marL="2286000" algn="l">
              <a:spcBef>
                <a:spcPts val="600"/>
              </a:spcBef>
              <a:spcAft>
                <a:spcPts val="0"/>
              </a:spcAft>
              <a:buSzPts val="1620"/>
              <a:buChar char="🡽"/>
              <a:defRPr/>
            </a:lvl5pPr>
            <a:lvl6pPr indent="-331470" lvl="5" marL="2743200" algn="l">
              <a:spcBef>
                <a:spcPts val="600"/>
              </a:spcBef>
              <a:spcAft>
                <a:spcPts val="0"/>
              </a:spcAft>
              <a:buSzPts val="1620"/>
              <a:buChar char="🡽"/>
              <a:defRPr/>
            </a:lvl6pPr>
            <a:lvl7pPr indent="-331470" lvl="6" marL="3200400" algn="l">
              <a:spcBef>
                <a:spcPts val="600"/>
              </a:spcBef>
              <a:spcAft>
                <a:spcPts val="0"/>
              </a:spcAft>
              <a:buSzPts val="1620"/>
              <a:buChar char="🡽"/>
              <a:defRPr/>
            </a:lvl7pPr>
            <a:lvl8pPr indent="-331470" lvl="7" marL="3657600" algn="l">
              <a:spcBef>
                <a:spcPts val="600"/>
              </a:spcBef>
              <a:spcAft>
                <a:spcPts val="0"/>
              </a:spcAft>
              <a:buSzPts val="1620"/>
              <a:buChar char="🡽"/>
              <a:defRPr/>
            </a:lvl8pPr>
            <a:lvl9pPr indent="-331470" lvl="8" marL="4114800" algn="l">
              <a:spcBef>
                <a:spcPts val="600"/>
              </a:spcBef>
              <a:spcAft>
                <a:spcPts val="0"/>
              </a:spcAft>
              <a:buSzPts val="1620"/>
              <a:buChar char="🡽"/>
              <a:defRPr/>
            </a:lvl9pPr>
          </a:lstStyle>
          <a:p/>
        </p:txBody>
      </p:sp>
      <p:sp>
        <p:nvSpPr>
          <p:cNvPr id="193" name="Google Shape;193;p17"/>
          <p:cNvSpPr txBox="1"/>
          <p:nvPr>
            <p:ph idx="10" type="dt"/>
          </p:nvPr>
        </p:nvSpPr>
        <p:spPr>
          <a:xfrm>
            <a:off x="6794936" y="4827774"/>
            <a:ext cx="2133600" cy="2739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17"/>
          <p:cNvSpPr txBox="1"/>
          <p:nvPr>
            <p:ph idx="11" type="ftr"/>
          </p:nvPr>
        </p:nvSpPr>
        <p:spPr>
          <a:xfrm>
            <a:off x="199698" y="4827774"/>
            <a:ext cx="6124800" cy="2739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17"/>
          <p:cNvSpPr txBox="1"/>
          <p:nvPr>
            <p:ph idx="12" type="sldNum"/>
          </p:nvPr>
        </p:nvSpPr>
        <p:spPr>
          <a:xfrm>
            <a:off x="8306459" y="125510"/>
            <a:ext cx="630600" cy="269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grpSp>
        <p:nvGrpSpPr>
          <p:cNvPr id="196" name="Google Shape;196;p17"/>
          <p:cNvGrpSpPr/>
          <p:nvPr/>
        </p:nvGrpSpPr>
        <p:grpSpPr>
          <a:xfrm rot="5400000">
            <a:off x="5400408" y="2499760"/>
            <a:ext cx="4451100" cy="137400"/>
            <a:chOff x="284163" y="1577847"/>
            <a:chExt cx="8576301" cy="137400"/>
          </a:xfrm>
        </p:grpSpPr>
        <p:sp>
          <p:nvSpPr>
            <p:cNvPr id="197" name="Google Shape;197;p17"/>
            <p:cNvSpPr/>
            <p:nvPr/>
          </p:nvSpPr>
          <p:spPr>
            <a:xfrm>
              <a:off x="284163" y="1577847"/>
              <a:ext cx="1600200" cy="13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8" name="Google Shape;198;p17"/>
            <p:cNvSpPr/>
            <p:nvPr/>
          </p:nvSpPr>
          <p:spPr>
            <a:xfrm>
              <a:off x="1885174" y="1577847"/>
              <a:ext cx="2743200" cy="137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 name="Google Shape;199;p17"/>
            <p:cNvSpPr/>
            <p:nvPr/>
          </p:nvSpPr>
          <p:spPr>
            <a:xfrm>
              <a:off x="4626864" y="1577847"/>
              <a:ext cx="4233600" cy="1374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Picture, and Caption">
  <p:cSld name="Content, Picture, and Caption">
    <p:spTree>
      <p:nvGrpSpPr>
        <p:cNvPr id="24" name="Shape 24"/>
        <p:cNvGrpSpPr/>
        <p:nvPr/>
      </p:nvGrpSpPr>
      <p:grpSpPr>
        <a:xfrm>
          <a:off x="0" y="0"/>
          <a:ext cx="0" cy="0"/>
          <a:chOff x="0" y="0"/>
          <a:chExt cx="0" cy="0"/>
        </a:xfrm>
      </p:grpSpPr>
      <p:sp>
        <p:nvSpPr>
          <p:cNvPr id="25" name="Google Shape;25;p3"/>
          <p:cNvSpPr txBox="1"/>
          <p:nvPr>
            <p:ph idx="1" type="body"/>
          </p:nvPr>
        </p:nvSpPr>
        <p:spPr>
          <a:xfrm>
            <a:off x="3657600" y="685800"/>
            <a:ext cx="5195100" cy="3908700"/>
          </a:xfrm>
          <a:prstGeom prst="rect">
            <a:avLst/>
          </a:prstGeom>
          <a:noFill/>
          <a:ln>
            <a:noFill/>
          </a:ln>
        </p:spPr>
        <p:txBody>
          <a:bodyPr anchorCtr="0" anchor="t" bIns="45700" lIns="91425" spcFirstLastPara="1" rIns="91425" wrap="square" tIns="45700"/>
          <a:lstStyle>
            <a:lvl1pPr indent="-354330" lvl="0" marL="457200" algn="l">
              <a:spcBef>
                <a:spcPts val="2000"/>
              </a:spcBef>
              <a:spcAft>
                <a:spcPts val="0"/>
              </a:spcAft>
              <a:buSzPts val="1980"/>
              <a:buChar char="🡽"/>
              <a:defRPr sz="2200"/>
            </a:lvl1pPr>
            <a:lvl2pPr indent="-342900" lvl="1" marL="914400" algn="l">
              <a:spcBef>
                <a:spcPts val="600"/>
              </a:spcBef>
              <a:spcAft>
                <a:spcPts val="0"/>
              </a:spcAft>
              <a:buSzPts val="1800"/>
              <a:buChar char="🡽"/>
              <a:defRPr sz="20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31470" lvl="5" marL="2743200" algn="l">
              <a:spcBef>
                <a:spcPts val="600"/>
              </a:spcBef>
              <a:spcAft>
                <a:spcPts val="0"/>
              </a:spcAft>
              <a:buSzPts val="1620"/>
              <a:buChar char="🡽"/>
              <a:defRPr sz="1800"/>
            </a:lvl6pPr>
            <a:lvl7pPr indent="-331470" lvl="6" marL="3200400" algn="l">
              <a:spcBef>
                <a:spcPts val="600"/>
              </a:spcBef>
              <a:spcAft>
                <a:spcPts val="0"/>
              </a:spcAft>
              <a:buSzPts val="1620"/>
              <a:buChar char="🡽"/>
              <a:defRPr sz="1800"/>
            </a:lvl7pPr>
            <a:lvl8pPr indent="-331470" lvl="7" marL="3657600" algn="l">
              <a:spcBef>
                <a:spcPts val="600"/>
              </a:spcBef>
              <a:spcAft>
                <a:spcPts val="0"/>
              </a:spcAft>
              <a:buSzPts val="1620"/>
              <a:buChar char="🡽"/>
              <a:defRPr sz="1800"/>
            </a:lvl8pPr>
            <a:lvl9pPr indent="-331470" lvl="8" marL="4114800" algn="l">
              <a:spcBef>
                <a:spcPts val="600"/>
              </a:spcBef>
              <a:spcAft>
                <a:spcPts val="0"/>
              </a:spcAft>
              <a:buSzPts val="1620"/>
              <a:buChar char="🡽"/>
              <a:defRPr sz="1800"/>
            </a:lvl9pPr>
          </a:lstStyle>
          <a:p/>
        </p:txBody>
      </p:sp>
      <p:sp>
        <p:nvSpPr>
          <p:cNvPr id="26" name="Google Shape;26;p3"/>
          <p:cNvSpPr txBox="1"/>
          <p:nvPr>
            <p:ph idx="10" type="dt"/>
          </p:nvPr>
        </p:nvSpPr>
        <p:spPr>
          <a:xfrm>
            <a:off x="6794936" y="4827774"/>
            <a:ext cx="2133600" cy="2739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199698" y="4827774"/>
            <a:ext cx="6124800" cy="2739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8306459" y="125510"/>
            <a:ext cx="630600" cy="269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9" name="Google Shape;29;p3"/>
          <p:cNvSpPr/>
          <p:nvPr/>
        </p:nvSpPr>
        <p:spPr>
          <a:xfrm>
            <a:off x="284163" y="3200400"/>
            <a:ext cx="2743200" cy="1590000"/>
          </a:xfrm>
          <a:prstGeom prst="rect">
            <a:avLst/>
          </a:prstGeom>
          <a:solidFill>
            <a:srgbClr val="262626">
              <a:alpha val="84705"/>
            </a:srgbClr>
          </a:solidFill>
          <a:ln>
            <a:noFill/>
          </a:ln>
        </p:spPr>
        <p:txBody>
          <a:bodyPr anchorCtr="0" anchor="b" bIns="365750" lIns="91425" spcFirstLastPara="1" rIns="182875" wrap="square" tIns="45700">
            <a:noAutofit/>
          </a:bodyPr>
          <a:lstStyle/>
          <a:p>
            <a:pPr indent="0" lvl="0" marL="0" marR="0" rtl="0" algn="l">
              <a:spcBef>
                <a:spcPts val="0"/>
              </a:spcBef>
              <a:spcAft>
                <a:spcPts val="0"/>
              </a:spcAft>
              <a:buClr>
                <a:schemeClr val="dk1"/>
              </a:buClr>
              <a:buSzPts val="4200"/>
              <a:buFont typeface="Calibri"/>
              <a:buNone/>
            </a:pPr>
            <a:r>
              <a:t/>
            </a:r>
            <a:endParaRPr sz="4200">
              <a:solidFill>
                <a:schemeClr val="lt1"/>
              </a:solidFill>
              <a:latin typeface="Corbel"/>
              <a:ea typeface="Corbel"/>
              <a:cs typeface="Corbel"/>
              <a:sym typeface="Corbel"/>
            </a:endParaRPr>
          </a:p>
        </p:txBody>
      </p:sp>
      <p:sp>
        <p:nvSpPr>
          <p:cNvPr id="30" name="Google Shape;30;p3"/>
          <p:cNvSpPr txBox="1"/>
          <p:nvPr>
            <p:ph idx="2" type="body"/>
          </p:nvPr>
        </p:nvSpPr>
        <p:spPr>
          <a:xfrm>
            <a:off x="419101" y="3714751"/>
            <a:ext cx="2472000" cy="934500"/>
          </a:xfrm>
          <a:prstGeom prst="rect">
            <a:avLst/>
          </a:prstGeom>
          <a:noFill/>
          <a:ln>
            <a:noFill/>
          </a:ln>
        </p:spPr>
        <p:txBody>
          <a:bodyPr anchorCtr="0" anchor="t" bIns="45700" lIns="91425" spcFirstLastPara="1" rIns="91425" wrap="square" tIns="45700"/>
          <a:lstStyle>
            <a:lvl1pPr indent="-228600" lvl="0" marL="457200" algn="l">
              <a:spcBef>
                <a:spcPts val="0"/>
              </a:spcBef>
              <a:spcAft>
                <a:spcPts val="0"/>
              </a:spcAft>
              <a:buSzPts val="1260"/>
              <a:buNone/>
              <a:defRPr sz="1400">
                <a:solidFill>
                  <a:schemeClr val="lt1"/>
                </a:solidFill>
              </a:defRPr>
            </a:lvl1pPr>
            <a:lvl2pPr indent="-228600" lvl="1" marL="914400" algn="l">
              <a:spcBef>
                <a:spcPts val="600"/>
              </a:spcBef>
              <a:spcAft>
                <a:spcPts val="0"/>
              </a:spcAft>
              <a:buSzPts val="1080"/>
              <a:buNone/>
              <a:defRPr sz="1200"/>
            </a:lvl2pPr>
            <a:lvl3pPr indent="-228600" lvl="2" marL="1371600" algn="l">
              <a:spcBef>
                <a:spcPts val="600"/>
              </a:spcBef>
              <a:spcAft>
                <a:spcPts val="0"/>
              </a:spcAft>
              <a:buSzPts val="900"/>
              <a:buNone/>
              <a:defRPr sz="1000"/>
            </a:lvl3pPr>
            <a:lvl4pPr indent="-228600" lvl="3" marL="1828800" algn="l">
              <a:spcBef>
                <a:spcPts val="600"/>
              </a:spcBef>
              <a:spcAft>
                <a:spcPts val="0"/>
              </a:spcAft>
              <a:buSzPts val="810"/>
              <a:buNone/>
              <a:defRPr sz="900"/>
            </a:lvl4pPr>
            <a:lvl5pPr indent="-228600" lvl="4" marL="2286000" algn="l">
              <a:spcBef>
                <a:spcPts val="600"/>
              </a:spcBef>
              <a:spcAft>
                <a:spcPts val="0"/>
              </a:spcAft>
              <a:buSzPts val="810"/>
              <a:buNone/>
              <a:defRPr sz="900"/>
            </a:lvl5pPr>
            <a:lvl6pPr indent="-228600" lvl="5" marL="2743200" algn="l">
              <a:spcBef>
                <a:spcPts val="600"/>
              </a:spcBef>
              <a:spcAft>
                <a:spcPts val="0"/>
              </a:spcAft>
              <a:buSzPts val="810"/>
              <a:buNone/>
              <a:defRPr sz="900"/>
            </a:lvl6pPr>
            <a:lvl7pPr indent="-228600" lvl="6" marL="3200400" algn="l">
              <a:spcBef>
                <a:spcPts val="600"/>
              </a:spcBef>
              <a:spcAft>
                <a:spcPts val="0"/>
              </a:spcAft>
              <a:buSzPts val="810"/>
              <a:buNone/>
              <a:defRPr sz="900"/>
            </a:lvl7pPr>
            <a:lvl8pPr indent="-228600" lvl="7" marL="3657600" algn="l">
              <a:spcBef>
                <a:spcPts val="600"/>
              </a:spcBef>
              <a:spcAft>
                <a:spcPts val="0"/>
              </a:spcAft>
              <a:buSzPts val="810"/>
              <a:buNone/>
              <a:defRPr sz="900"/>
            </a:lvl8pPr>
            <a:lvl9pPr indent="-228600" lvl="8" marL="4114800" algn="l">
              <a:spcBef>
                <a:spcPts val="600"/>
              </a:spcBef>
              <a:spcAft>
                <a:spcPts val="0"/>
              </a:spcAft>
              <a:buSzPts val="810"/>
              <a:buNone/>
              <a:defRPr sz="900"/>
            </a:lvl9pPr>
          </a:lstStyle>
          <a:p/>
        </p:txBody>
      </p:sp>
      <p:sp>
        <p:nvSpPr>
          <p:cNvPr id="31" name="Google Shape;31;p3"/>
          <p:cNvSpPr txBox="1"/>
          <p:nvPr>
            <p:ph type="title"/>
          </p:nvPr>
        </p:nvSpPr>
        <p:spPr>
          <a:xfrm>
            <a:off x="410764" y="3314700"/>
            <a:ext cx="2475300" cy="38310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2000"/>
              <a:buFont typeface="Corbel"/>
              <a:buNone/>
              <a:defRPr b="1" sz="2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
          <p:cNvSpPr/>
          <p:nvPr>
            <p:ph idx="3" type="pic"/>
          </p:nvPr>
        </p:nvSpPr>
        <p:spPr>
          <a:xfrm>
            <a:off x="284164" y="445770"/>
            <a:ext cx="2743200" cy="2757000"/>
          </a:xfrm>
          <a:prstGeom prst="rect">
            <a:avLst/>
          </a:prstGeom>
          <a:noFill/>
          <a:ln>
            <a:noFill/>
          </a:ln>
        </p:spPr>
        <p:txBody>
          <a:bodyPr anchorCtr="0" anchor="t" bIns="45700" lIns="91425" spcFirstLastPara="1" rIns="91425" wrap="square" tIns="45700"/>
          <a:lstStyle>
            <a:lvl1pPr lvl="0" marR="0" rtl="0" algn="l">
              <a:spcBef>
                <a:spcPts val="2000"/>
              </a:spcBef>
              <a:spcAft>
                <a:spcPts val="0"/>
              </a:spcAft>
              <a:buClr>
                <a:srgbClr val="A5A5A5"/>
              </a:buClr>
              <a:buSzPts val="2160"/>
              <a:buFont typeface="Noto Sans Symbols"/>
              <a:buNone/>
              <a:defRPr b="0" i="0" sz="2400" u="none" cap="none" strike="noStrike">
                <a:solidFill>
                  <a:srgbClr val="262626"/>
                </a:solidFill>
                <a:latin typeface="Calibri"/>
                <a:ea typeface="Calibri"/>
                <a:cs typeface="Calibri"/>
                <a:sym typeface="Calibri"/>
              </a:defRPr>
            </a:lvl1pPr>
            <a:lvl2pPr lvl="1" marR="0" rtl="0" algn="l">
              <a:spcBef>
                <a:spcPts val="600"/>
              </a:spcBef>
              <a:spcAft>
                <a:spcPts val="0"/>
              </a:spcAft>
              <a:buClr>
                <a:srgbClr val="3F3F3F"/>
              </a:buClr>
              <a:buSzPts val="1980"/>
              <a:buFont typeface="Noto Sans Symbols"/>
              <a:buChar char="🡽"/>
              <a:defRPr b="0" i="0" sz="2200" u="none" cap="none" strike="noStrike">
                <a:solidFill>
                  <a:srgbClr val="262626"/>
                </a:solidFill>
                <a:latin typeface="Calibri"/>
                <a:ea typeface="Calibri"/>
                <a:cs typeface="Calibri"/>
                <a:sym typeface="Calibri"/>
              </a:defRPr>
            </a:lvl2pPr>
            <a:lvl3pPr lvl="2" marR="0" rtl="0" algn="l">
              <a:spcBef>
                <a:spcPts val="600"/>
              </a:spcBef>
              <a:spcAft>
                <a:spcPts val="0"/>
              </a:spcAft>
              <a:buClr>
                <a:srgbClr val="A5A5A5"/>
              </a:buClr>
              <a:buSzPts val="1800"/>
              <a:buFont typeface="Noto Sans Symbols"/>
              <a:buChar char="🡽"/>
              <a:defRPr b="0" i="0" sz="2000" u="none" cap="none" strike="noStrike">
                <a:solidFill>
                  <a:srgbClr val="262626"/>
                </a:solidFill>
                <a:latin typeface="Calibri"/>
                <a:ea typeface="Calibri"/>
                <a:cs typeface="Calibri"/>
                <a:sym typeface="Calibri"/>
              </a:defRPr>
            </a:lvl3pPr>
            <a:lvl4pPr lvl="3" marR="0" rtl="0" algn="l">
              <a:spcBef>
                <a:spcPts val="600"/>
              </a:spcBef>
              <a:spcAft>
                <a:spcPts val="0"/>
              </a:spcAft>
              <a:buClr>
                <a:srgbClr val="3F3F3F"/>
              </a:buClr>
              <a:buSzPts val="1620"/>
              <a:buFont typeface="Noto Sans Symbols"/>
              <a:buChar char="🡽"/>
              <a:defRPr b="0" i="0" sz="1800" u="none" cap="none" strike="noStrike">
                <a:solidFill>
                  <a:srgbClr val="262626"/>
                </a:solidFill>
                <a:latin typeface="Calibri"/>
                <a:ea typeface="Calibri"/>
                <a:cs typeface="Calibri"/>
                <a:sym typeface="Calibri"/>
              </a:defRPr>
            </a:lvl4pPr>
            <a:lvl5pPr lvl="4" marR="0" rtl="0" algn="l">
              <a:spcBef>
                <a:spcPts val="600"/>
              </a:spcBef>
              <a:spcAft>
                <a:spcPts val="0"/>
              </a:spcAft>
              <a:buClr>
                <a:srgbClr val="A5A5A5"/>
              </a:buClr>
              <a:buSzPts val="1620"/>
              <a:buFont typeface="Noto Sans Symbols"/>
              <a:buChar char="🡽"/>
              <a:defRPr b="0" i="0" sz="1800" u="none" cap="none" strike="noStrike">
                <a:solidFill>
                  <a:srgbClr val="262626"/>
                </a:solidFill>
                <a:latin typeface="Calibri"/>
                <a:ea typeface="Calibri"/>
                <a:cs typeface="Calibri"/>
                <a:sym typeface="Calibri"/>
              </a:defRPr>
            </a:lvl5pPr>
            <a:lvl6pPr lvl="5" marR="0" rtl="0" algn="l">
              <a:spcBef>
                <a:spcPts val="600"/>
              </a:spcBef>
              <a:spcAft>
                <a:spcPts val="0"/>
              </a:spcAft>
              <a:buClr>
                <a:srgbClr val="3F3F3F"/>
              </a:buClr>
              <a:buSzPts val="1620"/>
              <a:buFont typeface="Noto Sans Symbols"/>
              <a:buChar char="🡽"/>
              <a:defRPr b="0" i="0" sz="1800" u="none" cap="none" strike="noStrike">
                <a:solidFill>
                  <a:srgbClr val="262626"/>
                </a:solidFill>
                <a:latin typeface="Calibri"/>
                <a:ea typeface="Calibri"/>
                <a:cs typeface="Calibri"/>
                <a:sym typeface="Calibri"/>
              </a:defRPr>
            </a:lvl6pPr>
            <a:lvl7pPr lvl="6" marR="0" rtl="0" algn="l">
              <a:spcBef>
                <a:spcPts val="600"/>
              </a:spcBef>
              <a:spcAft>
                <a:spcPts val="0"/>
              </a:spcAft>
              <a:buClr>
                <a:srgbClr val="A5A5A5"/>
              </a:buClr>
              <a:buSzPts val="1620"/>
              <a:buFont typeface="Noto Sans Symbols"/>
              <a:buChar char="🡽"/>
              <a:defRPr b="0" i="0" sz="1800" u="none" cap="none" strike="noStrike">
                <a:solidFill>
                  <a:srgbClr val="262626"/>
                </a:solidFill>
                <a:latin typeface="Calibri"/>
                <a:ea typeface="Calibri"/>
                <a:cs typeface="Calibri"/>
                <a:sym typeface="Calibri"/>
              </a:defRPr>
            </a:lvl7pPr>
            <a:lvl8pPr lvl="7" marR="0" rtl="0" algn="l">
              <a:spcBef>
                <a:spcPts val="600"/>
              </a:spcBef>
              <a:spcAft>
                <a:spcPts val="0"/>
              </a:spcAft>
              <a:buClr>
                <a:srgbClr val="3F3F3F"/>
              </a:buClr>
              <a:buSzPts val="1620"/>
              <a:buFont typeface="Noto Sans Symbols"/>
              <a:buChar char="🡽"/>
              <a:defRPr b="0" i="0" sz="1800" u="none" cap="none" strike="noStrike">
                <a:solidFill>
                  <a:srgbClr val="262626"/>
                </a:solidFill>
                <a:latin typeface="Calibri"/>
                <a:ea typeface="Calibri"/>
                <a:cs typeface="Calibri"/>
                <a:sym typeface="Calibri"/>
              </a:defRPr>
            </a:lvl8pPr>
            <a:lvl9pPr lvl="8" marR="0" rtl="0" algn="l">
              <a:spcBef>
                <a:spcPts val="600"/>
              </a:spcBef>
              <a:spcAft>
                <a:spcPts val="0"/>
              </a:spcAft>
              <a:buClr>
                <a:srgbClr val="A5A5A5"/>
              </a:buClr>
              <a:buSzPts val="1620"/>
              <a:buFont typeface="Noto Sans Symbols"/>
              <a:buChar char="🡽"/>
              <a:defRPr b="0" i="0" sz="1800" u="none" cap="none" strike="noStrike">
                <a:solidFill>
                  <a:srgbClr val="262626"/>
                </a:solidFill>
                <a:latin typeface="Calibri"/>
                <a:ea typeface="Calibri"/>
                <a:cs typeface="Calibri"/>
                <a:sym typeface="Calibri"/>
              </a:defRPr>
            </a:lvl9pPr>
          </a:lstStyle>
          <a:p/>
        </p:txBody>
      </p:sp>
      <p:grpSp>
        <p:nvGrpSpPr>
          <p:cNvPr id="33" name="Google Shape;33;p3"/>
          <p:cNvGrpSpPr/>
          <p:nvPr/>
        </p:nvGrpSpPr>
        <p:grpSpPr>
          <a:xfrm>
            <a:off x="284163" y="346262"/>
            <a:ext cx="8576301" cy="103050"/>
            <a:chOff x="284163" y="1759424"/>
            <a:chExt cx="8576301" cy="137400"/>
          </a:xfrm>
        </p:grpSpPr>
        <p:sp>
          <p:nvSpPr>
            <p:cNvPr id="34" name="Google Shape;34;p3"/>
            <p:cNvSpPr/>
            <p:nvPr/>
          </p:nvSpPr>
          <p:spPr>
            <a:xfrm>
              <a:off x="284163" y="1759424"/>
              <a:ext cx="2743200" cy="13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 name="Google Shape;35;p3"/>
            <p:cNvSpPr/>
            <p:nvPr/>
          </p:nvSpPr>
          <p:spPr>
            <a:xfrm>
              <a:off x="3026392" y="1759424"/>
              <a:ext cx="1600200" cy="137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 name="Google Shape;36;p3"/>
            <p:cNvSpPr/>
            <p:nvPr/>
          </p:nvSpPr>
          <p:spPr>
            <a:xfrm>
              <a:off x="4626864" y="1759424"/>
              <a:ext cx="4233600" cy="1374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7" name="Shape 37"/>
        <p:cNvGrpSpPr/>
        <p:nvPr/>
      </p:nvGrpSpPr>
      <p:grpSpPr>
        <a:xfrm>
          <a:off x="0" y="0"/>
          <a:ext cx="0" cy="0"/>
          <a:chOff x="0" y="0"/>
          <a:chExt cx="0" cy="0"/>
        </a:xfrm>
      </p:grpSpPr>
      <p:sp>
        <p:nvSpPr>
          <p:cNvPr id="38" name="Google Shape;38;p4"/>
          <p:cNvSpPr txBox="1"/>
          <p:nvPr>
            <p:ph idx="10" type="dt"/>
          </p:nvPr>
        </p:nvSpPr>
        <p:spPr>
          <a:xfrm>
            <a:off x="6794936" y="4827774"/>
            <a:ext cx="2133600" cy="2739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1" type="ftr"/>
          </p:nvPr>
        </p:nvSpPr>
        <p:spPr>
          <a:xfrm>
            <a:off x="199698" y="4827774"/>
            <a:ext cx="6124800" cy="2739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2" type="sldNum"/>
          </p:nvPr>
        </p:nvSpPr>
        <p:spPr>
          <a:xfrm>
            <a:off x="8306459" y="125510"/>
            <a:ext cx="630600" cy="269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grpSp>
        <p:nvGrpSpPr>
          <p:cNvPr id="41" name="Google Shape;41;p4"/>
          <p:cNvGrpSpPr/>
          <p:nvPr/>
        </p:nvGrpSpPr>
        <p:grpSpPr>
          <a:xfrm>
            <a:off x="284163" y="339538"/>
            <a:ext cx="8576301" cy="103050"/>
            <a:chOff x="284163" y="1577847"/>
            <a:chExt cx="8576301" cy="137400"/>
          </a:xfrm>
        </p:grpSpPr>
        <p:sp>
          <p:nvSpPr>
            <p:cNvPr id="42" name="Google Shape;42;p4"/>
            <p:cNvSpPr/>
            <p:nvPr/>
          </p:nvSpPr>
          <p:spPr>
            <a:xfrm>
              <a:off x="284163" y="1577847"/>
              <a:ext cx="1600200" cy="13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 name="Google Shape;43;p4"/>
            <p:cNvSpPr/>
            <p:nvPr/>
          </p:nvSpPr>
          <p:spPr>
            <a:xfrm>
              <a:off x="1885174" y="1577847"/>
              <a:ext cx="2743200" cy="137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 name="Google Shape;44;p4"/>
            <p:cNvSpPr/>
            <p:nvPr/>
          </p:nvSpPr>
          <p:spPr>
            <a:xfrm>
              <a:off x="4626864" y="1577847"/>
              <a:ext cx="4233600" cy="1374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5" name="Shape 45"/>
        <p:cNvGrpSpPr/>
        <p:nvPr/>
      </p:nvGrpSpPr>
      <p:grpSpPr>
        <a:xfrm>
          <a:off x="0" y="0"/>
          <a:ext cx="0" cy="0"/>
          <a:chOff x="0" y="0"/>
          <a:chExt cx="0" cy="0"/>
        </a:xfrm>
      </p:grpSpPr>
      <p:sp>
        <p:nvSpPr>
          <p:cNvPr id="46" name="Google Shape;46;p5"/>
          <p:cNvSpPr/>
          <p:nvPr/>
        </p:nvSpPr>
        <p:spPr>
          <a:xfrm>
            <a:off x="284163" y="341830"/>
            <a:ext cx="8574000" cy="850500"/>
          </a:xfrm>
          <a:prstGeom prst="rect">
            <a:avLst/>
          </a:prstGeom>
          <a:solidFill>
            <a:srgbClr val="26262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47" name="Google Shape;47;p5"/>
          <p:cNvGrpSpPr/>
          <p:nvPr/>
        </p:nvGrpSpPr>
        <p:grpSpPr>
          <a:xfrm>
            <a:off x="284163" y="1183385"/>
            <a:ext cx="8576301" cy="103050"/>
            <a:chOff x="284163" y="1577847"/>
            <a:chExt cx="8576301" cy="137400"/>
          </a:xfrm>
        </p:grpSpPr>
        <p:sp>
          <p:nvSpPr>
            <p:cNvPr id="48" name="Google Shape;48;p5"/>
            <p:cNvSpPr/>
            <p:nvPr/>
          </p:nvSpPr>
          <p:spPr>
            <a:xfrm>
              <a:off x="284163" y="1577847"/>
              <a:ext cx="1600200" cy="13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 name="Google Shape;49;p5"/>
            <p:cNvSpPr/>
            <p:nvPr/>
          </p:nvSpPr>
          <p:spPr>
            <a:xfrm>
              <a:off x="1885174" y="1577847"/>
              <a:ext cx="2743200" cy="137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 name="Google Shape;50;p5"/>
            <p:cNvSpPr/>
            <p:nvPr/>
          </p:nvSpPr>
          <p:spPr>
            <a:xfrm>
              <a:off x="4626864" y="1577847"/>
              <a:ext cx="4233600" cy="1374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51" name="Google Shape;51;p5"/>
          <p:cNvSpPr txBox="1"/>
          <p:nvPr>
            <p:ph type="title"/>
          </p:nvPr>
        </p:nvSpPr>
        <p:spPr>
          <a:xfrm>
            <a:off x="284163" y="472786"/>
            <a:ext cx="8574000" cy="726000"/>
          </a:xfrm>
          <a:prstGeom prst="rect">
            <a:avLst/>
          </a:prstGeom>
          <a:solidFill>
            <a:srgbClr val="262626">
              <a:alpha val="69803"/>
            </a:srgbClr>
          </a:solidFill>
          <a:ln>
            <a:noFill/>
          </a:ln>
        </p:spPr>
        <p:txBody>
          <a:bodyPr anchorCtr="0" anchor="ctr" bIns="45700" lIns="91425" spcFirstLastPara="1" rIns="91425" wrap="square" tIns="45700"/>
          <a:lstStyle>
            <a:lvl1pPr lvl="0" algn="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5"/>
          <p:cNvSpPr txBox="1"/>
          <p:nvPr>
            <p:ph idx="1" type="body"/>
          </p:nvPr>
        </p:nvSpPr>
        <p:spPr>
          <a:xfrm>
            <a:off x="1781503" y="1600200"/>
            <a:ext cx="7076700" cy="2994300"/>
          </a:xfrm>
          <a:prstGeom prst="rect">
            <a:avLst/>
          </a:prstGeom>
          <a:noFill/>
          <a:ln>
            <a:noFill/>
          </a:ln>
        </p:spPr>
        <p:txBody>
          <a:bodyPr anchorCtr="0" anchor="t" bIns="45700" lIns="91425" spcFirstLastPara="1" rIns="91425" wrap="square" tIns="45700"/>
          <a:lstStyle>
            <a:lvl1pPr indent="-331470" lvl="0" marL="457200" algn="l">
              <a:spcBef>
                <a:spcPts val="2000"/>
              </a:spcBef>
              <a:spcAft>
                <a:spcPts val="0"/>
              </a:spcAft>
              <a:buSzPts val="1620"/>
              <a:buChar char="🡽"/>
              <a:defRPr/>
            </a:lvl1pPr>
            <a:lvl2pPr indent="-331469" lvl="1" marL="914400" algn="l">
              <a:spcBef>
                <a:spcPts val="600"/>
              </a:spcBef>
              <a:spcAft>
                <a:spcPts val="0"/>
              </a:spcAft>
              <a:buSzPts val="1620"/>
              <a:buChar char="🡽"/>
              <a:defRPr/>
            </a:lvl2pPr>
            <a:lvl3pPr indent="-331469" lvl="2" marL="1371600" algn="l">
              <a:spcBef>
                <a:spcPts val="600"/>
              </a:spcBef>
              <a:spcAft>
                <a:spcPts val="0"/>
              </a:spcAft>
              <a:buSzPts val="1620"/>
              <a:buChar char="🡽"/>
              <a:defRPr/>
            </a:lvl3pPr>
            <a:lvl4pPr indent="-331469" lvl="3" marL="1828800" algn="l">
              <a:spcBef>
                <a:spcPts val="600"/>
              </a:spcBef>
              <a:spcAft>
                <a:spcPts val="0"/>
              </a:spcAft>
              <a:buSzPts val="1620"/>
              <a:buChar char="🡽"/>
              <a:defRPr/>
            </a:lvl4pPr>
            <a:lvl5pPr indent="-331470" lvl="4" marL="2286000" algn="l">
              <a:spcBef>
                <a:spcPts val="600"/>
              </a:spcBef>
              <a:spcAft>
                <a:spcPts val="0"/>
              </a:spcAft>
              <a:buSzPts val="1620"/>
              <a:buChar char="🡽"/>
              <a:defRPr/>
            </a:lvl5pPr>
            <a:lvl6pPr indent="-331470" lvl="5" marL="2743200" algn="l">
              <a:spcBef>
                <a:spcPts val="600"/>
              </a:spcBef>
              <a:spcAft>
                <a:spcPts val="0"/>
              </a:spcAft>
              <a:buSzPts val="1620"/>
              <a:buChar char="🡽"/>
              <a:defRPr/>
            </a:lvl6pPr>
            <a:lvl7pPr indent="-331470" lvl="6" marL="3200400" algn="l">
              <a:spcBef>
                <a:spcPts val="600"/>
              </a:spcBef>
              <a:spcAft>
                <a:spcPts val="0"/>
              </a:spcAft>
              <a:buSzPts val="1620"/>
              <a:buChar char="🡽"/>
              <a:defRPr/>
            </a:lvl7pPr>
            <a:lvl8pPr indent="-331470" lvl="7" marL="3657600" algn="l">
              <a:spcBef>
                <a:spcPts val="600"/>
              </a:spcBef>
              <a:spcAft>
                <a:spcPts val="0"/>
              </a:spcAft>
              <a:buSzPts val="1620"/>
              <a:buChar char="🡽"/>
              <a:defRPr/>
            </a:lvl8pPr>
            <a:lvl9pPr indent="-331470" lvl="8" marL="4114800" algn="l">
              <a:spcBef>
                <a:spcPts val="600"/>
              </a:spcBef>
              <a:spcAft>
                <a:spcPts val="0"/>
              </a:spcAft>
              <a:buSzPts val="1620"/>
              <a:buChar char="🡽"/>
              <a:defRPr/>
            </a:lvl9pPr>
          </a:lstStyle>
          <a:p/>
        </p:txBody>
      </p:sp>
      <p:sp>
        <p:nvSpPr>
          <p:cNvPr id="53" name="Google Shape;53;p5"/>
          <p:cNvSpPr txBox="1"/>
          <p:nvPr>
            <p:ph idx="10" type="dt"/>
          </p:nvPr>
        </p:nvSpPr>
        <p:spPr>
          <a:xfrm>
            <a:off x="6794936" y="4827774"/>
            <a:ext cx="2133600" cy="2739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
          <p:cNvSpPr txBox="1"/>
          <p:nvPr>
            <p:ph idx="11" type="ftr"/>
          </p:nvPr>
        </p:nvSpPr>
        <p:spPr>
          <a:xfrm>
            <a:off x="199698" y="4827774"/>
            <a:ext cx="6124800" cy="2739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
          <p:cNvSpPr txBox="1"/>
          <p:nvPr>
            <p:ph idx="12" type="sldNum"/>
          </p:nvPr>
        </p:nvSpPr>
        <p:spPr>
          <a:xfrm>
            <a:off x="8306459" y="125510"/>
            <a:ext cx="630600" cy="269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with Picture">
  <p:cSld name="Title Slide with Picture">
    <p:spTree>
      <p:nvGrpSpPr>
        <p:cNvPr id="56" name="Shape 56"/>
        <p:cNvGrpSpPr/>
        <p:nvPr/>
      </p:nvGrpSpPr>
      <p:grpSpPr>
        <a:xfrm>
          <a:off x="0" y="0"/>
          <a:ext cx="0" cy="0"/>
          <a:chOff x="0" y="0"/>
          <a:chExt cx="0" cy="0"/>
        </a:xfrm>
      </p:grpSpPr>
      <p:sp>
        <p:nvSpPr>
          <p:cNvPr id="57" name="Google Shape;57;p6"/>
          <p:cNvSpPr/>
          <p:nvPr/>
        </p:nvSpPr>
        <p:spPr>
          <a:xfrm>
            <a:off x="284163" y="333546"/>
            <a:ext cx="8574000" cy="1101300"/>
          </a:xfrm>
          <a:prstGeom prst="rect">
            <a:avLst/>
          </a:prstGeom>
          <a:solidFill>
            <a:srgbClr val="262626">
              <a:alpha val="84705"/>
            </a:srgbClr>
          </a:solidFill>
          <a:ln>
            <a:noFill/>
          </a:ln>
        </p:spPr>
        <p:txBody>
          <a:bodyPr anchorCtr="0" anchor="b" bIns="365750" lIns="91425" spcFirstLastPara="1" rIns="182875" wrap="square" tIns="45700">
            <a:noAutofit/>
          </a:bodyPr>
          <a:lstStyle/>
          <a:p>
            <a:pPr indent="0" lvl="0" marL="0" marR="0" rtl="0" algn="l">
              <a:spcBef>
                <a:spcPts val="0"/>
              </a:spcBef>
              <a:spcAft>
                <a:spcPts val="0"/>
              </a:spcAft>
              <a:buClr>
                <a:schemeClr val="dk1"/>
              </a:buClr>
              <a:buSzPts val="4200"/>
              <a:buFont typeface="Calibri"/>
              <a:buNone/>
            </a:pPr>
            <a:r>
              <a:t/>
            </a:r>
            <a:endParaRPr sz="4200">
              <a:solidFill>
                <a:schemeClr val="lt1"/>
              </a:solidFill>
              <a:latin typeface="Corbel"/>
              <a:ea typeface="Corbel"/>
              <a:cs typeface="Corbel"/>
              <a:sym typeface="Corbel"/>
            </a:endParaRPr>
          </a:p>
        </p:txBody>
      </p:sp>
      <p:sp>
        <p:nvSpPr>
          <p:cNvPr id="58" name="Google Shape;58;p6"/>
          <p:cNvSpPr txBox="1"/>
          <p:nvPr>
            <p:ph idx="10" type="dt"/>
          </p:nvPr>
        </p:nvSpPr>
        <p:spPr>
          <a:xfrm>
            <a:off x="6794936" y="4827774"/>
            <a:ext cx="2133600" cy="2739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
          <p:cNvSpPr txBox="1"/>
          <p:nvPr>
            <p:ph idx="11" type="ftr"/>
          </p:nvPr>
        </p:nvSpPr>
        <p:spPr>
          <a:xfrm>
            <a:off x="199698" y="4827774"/>
            <a:ext cx="6124800" cy="2739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2" type="sldNum"/>
          </p:nvPr>
        </p:nvSpPr>
        <p:spPr>
          <a:xfrm>
            <a:off x="8306459" y="125510"/>
            <a:ext cx="630600" cy="269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6"/>
          <p:cNvSpPr/>
          <p:nvPr>
            <p:ph idx="2" type="pic"/>
          </p:nvPr>
        </p:nvSpPr>
        <p:spPr>
          <a:xfrm>
            <a:off x="284162" y="1512794"/>
            <a:ext cx="8574000" cy="3282900"/>
          </a:xfrm>
          <a:prstGeom prst="rect">
            <a:avLst/>
          </a:prstGeom>
          <a:noFill/>
          <a:ln>
            <a:noFill/>
          </a:ln>
        </p:spPr>
        <p:txBody>
          <a:bodyPr anchorCtr="0" anchor="t" bIns="45700" lIns="91425" spcFirstLastPara="1" rIns="91425" wrap="square" tIns="45700"/>
          <a:lstStyle>
            <a:lvl1pPr lvl="0" marR="0" rtl="0" algn="l">
              <a:spcBef>
                <a:spcPts val="2000"/>
              </a:spcBef>
              <a:spcAft>
                <a:spcPts val="0"/>
              </a:spcAft>
              <a:buClr>
                <a:srgbClr val="A5A5A5"/>
              </a:buClr>
              <a:buSzPts val="2160"/>
              <a:buFont typeface="Noto Sans Symbols"/>
              <a:buNone/>
              <a:defRPr b="0" i="0" sz="2400" u="none" cap="none" strike="noStrike">
                <a:solidFill>
                  <a:srgbClr val="262626"/>
                </a:solidFill>
                <a:latin typeface="Calibri"/>
                <a:ea typeface="Calibri"/>
                <a:cs typeface="Calibri"/>
                <a:sym typeface="Calibri"/>
              </a:defRPr>
            </a:lvl1pPr>
            <a:lvl2pPr lvl="1" marR="0" rtl="0" algn="l">
              <a:spcBef>
                <a:spcPts val="600"/>
              </a:spcBef>
              <a:spcAft>
                <a:spcPts val="0"/>
              </a:spcAft>
              <a:buClr>
                <a:srgbClr val="3F3F3F"/>
              </a:buClr>
              <a:buSzPts val="1980"/>
              <a:buFont typeface="Noto Sans Symbols"/>
              <a:buChar char="🡽"/>
              <a:defRPr b="0" i="0" sz="2200" u="none" cap="none" strike="noStrike">
                <a:solidFill>
                  <a:srgbClr val="262626"/>
                </a:solidFill>
                <a:latin typeface="Calibri"/>
                <a:ea typeface="Calibri"/>
                <a:cs typeface="Calibri"/>
                <a:sym typeface="Calibri"/>
              </a:defRPr>
            </a:lvl2pPr>
            <a:lvl3pPr lvl="2" marR="0" rtl="0" algn="l">
              <a:spcBef>
                <a:spcPts val="600"/>
              </a:spcBef>
              <a:spcAft>
                <a:spcPts val="0"/>
              </a:spcAft>
              <a:buClr>
                <a:srgbClr val="A5A5A5"/>
              </a:buClr>
              <a:buSzPts val="1800"/>
              <a:buFont typeface="Noto Sans Symbols"/>
              <a:buChar char="🡽"/>
              <a:defRPr b="0" i="0" sz="2000" u="none" cap="none" strike="noStrike">
                <a:solidFill>
                  <a:srgbClr val="262626"/>
                </a:solidFill>
                <a:latin typeface="Calibri"/>
                <a:ea typeface="Calibri"/>
                <a:cs typeface="Calibri"/>
                <a:sym typeface="Calibri"/>
              </a:defRPr>
            </a:lvl3pPr>
            <a:lvl4pPr lvl="3" marR="0" rtl="0" algn="l">
              <a:spcBef>
                <a:spcPts val="600"/>
              </a:spcBef>
              <a:spcAft>
                <a:spcPts val="0"/>
              </a:spcAft>
              <a:buClr>
                <a:srgbClr val="3F3F3F"/>
              </a:buClr>
              <a:buSzPts val="1620"/>
              <a:buFont typeface="Noto Sans Symbols"/>
              <a:buChar char="🡽"/>
              <a:defRPr b="0" i="0" sz="1800" u="none" cap="none" strike="noStrike">
                <a:solidFill>
                  <a:srgbClr val="262626"/>
                </a:solidFill>
                <a:latin typeface="Calibri"/>
                <a:ea typeface="Calibri"/>
                <a:cs typeface="Calibri"/>
                <a:sym typeface="Calibri"/>
              </a:defRPr>
            </a:lvl4pPr>
            <a:lvl5pPr lvl="4" marR="0" rtl="0" algn="l">
              <a:spcBef>
                <a:spcPts val="600"/>
              </a:spcBef>
              <a:spcAft>
                <a:spcPts val="0"/>
              </a:spcAft>
              <a:buClr>
                <a:srgbClr val="A5A5A5"/>
              </a:buClr>
              <a:buSzPts val="1620"/>
              <a:buFont typeface="Noto Sans Symbols"/>
              <a:buChar char="🡽"/>
              <a:defRPr b="0" i="0" sz="1800" u="none" cap="none" strike="noStrike">
                <a:solidFill>
                  <a:srgbClr val="262626"/>
                </a:solidFill>
                <a:latin typeface="Calibri"/>
                <a:ea typeface="Calibri"/>
                <a:cs typeface="Calibri"/>
                <a:sym typeface="Calibri"/>
              </a:defRPr>
            </a:lvl5pPr>
            <a:lvl6pPr lvl="5" marR="0" rtl="0" algn="l">
              <a:spcBef>
                <a:spcPts val="600"/>
              </a:spcBef>
              <a:spcAft>
                <a:spcPts val="0"/>
              </a:spcAft>
              <a:buClr>
                <a:srgbClr val="3F3F3F"/>
              </a:buClr>
              <a:buSzPts val="1620"/>
              <a:buFont typeface="Noto Sans Symbols"/>
              <a:buChar char="🡽"/>
              <a:defRPr b="0" i="0" sz="1800" u="none" cap="none" strike="noStrike">
                <a:solidFill>
                  <a:srgbClr val="262626"/>
                </a:solidFill>
                <a:latin typeface="Calibri"/>
                <a:ea typeface="Calibri"/>
                <a:cs typeface="Calibri"/>
                <a:sym typeface="Calibri"/>
              </a:defRPr>
            </a:lvl6pPr>
            <a:lvl7pPr lvl="6" marR="0" rtl="0" algn="l">
              <a:spcBef>
                <a:spcPts val="600"/>
              </a:spcBef>
              <a:spcAft>
                <a:spcPts val="0"/>
              </a:spcAft>
              <a:buClr>
                <a:srgbClr val="A5A5A5"/>
              </a:buClr>
              <a:buSzPts val="1620"/>
              <a:buFont typeface="Noto Sans Symbols"/>
              <a:buChar char="🡽"/>
              <a:defRPr b="0" i="0" sz="1800" u="none" cap="none" strike="noStrike">
                <a:solidFill>
                  <a:srgbClr val="262626"/>
                </a:solidFill>
                <a:latin typeface="Calibri"/>
                <a:ea typeface="Calibri"/>
                <a:cs typeface="Calibri"/>
                <a:sym typeface="Calibri"/>
              </a:defRPr>
            </a:lvl7pPr>
            <a:lvl8pPr lvl="7" marR="0" rtl="0" algn="l">
              <a:spcBef>
                <a:spcPts val="600"/>
              </a:spcBef>
              <a:spcAft>
                <a:spcPts val="0"/>
              </a:spcAft>
              <a:buClr>
                <a:srgbClr val="3F3F3F"/>
              </a:buClr>
              <a:buSzPts val="1620"/>
              <a:buFont typeface="Noto Sans Symbols"/>
              <a:buChar char="🡽"/>
              <a:defRPr b="0" i="0" sz="1800" u="none" cap="none" strike="noStrike">
                <a:solidFill>
                  <a:srgbClr val="262626"/>
                </a:solidFill>
                <a:latin typeface="Calibri"/>
                <a:ea typeface="Calibri"/>
                <a:cs typeface="Calibri"/>
                <a:sym typeface="Calibri"/>
              </a:defRPr>
            </a:lvl8pPr>
            <a:lvl9pPr lvl="8" marR="0" rtl="0" algn="l">
              <a:spcBef>
                <a:spcPts val="600"/>
              </a:spcBef>
              <a:spcAft>
                <a:spcPts val="0"/>
              </a:spcAft>
              <a:buClr>
                <a:srgbClr val="A5A5A5"/>
              </a:buClr>
              <a:buSzPts val="1620"/>
              <a:buFont typeface="Noto Sans Symbols"/>
              <a:buChar char="🡽"/>
              <a:defRPr b="0" i="0" sz="1800" u="none" cap="none" strike="noStrike">
                <a:solidFill>
                  <a:srgbClr val="262626"/>
                </a:solidFill>
                <a:latin typeface="Calibri"/>
                <a:ea typeface="Calibri"/>
                <a:cs typeface="Calibri"/>
                <a:sym typeface="Calibri"/>
              </a:defRPr>
            </a:lvl9pPr>
          </a:lstStyle>
          <a:p/>
        </p:txBody>
      </p:sp>
      <p:sp>
        <p:nvSpPr>
          <p:cNvPr id="62" name="Google Shape;62;p6"/>
          <p:cNvSpPr txBox="1"/>
          <p:nvPr>
            <p:ph idx="1" type="subTitle"/>
          </p:nvPr>
        </p:nvSpPr>
        <p:spPr>
          <a:xfrm>
            <a:off x="472420" y="1149724"/>
            <a:ext cx="7754400" cy="36300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620"/>
              <a:buNone/>
              <a:defRPr sz="1800">
                <a:solidFill>
                  <a:schemeClr val="lt1"/>
                </a:solidFill>
              </a:defRPr>
            </a:lvl1pPr>
            <a:lvl2pPr lvl="1" algn="ctr">
              <a:spcBef>
                <a:spcPts val="600"/>
              </a:spcBef>
              <a:spcAft>
                <a:spcPts val="0"/>
              </a:spcAft>
              <a:buSzPts val="1980"/>
              <a:buNone/>
              <a:defRPr>
                <a:solidFill>
                  <a:srgbClr val="888888"/>
                </a:solidFill>
              </a:defRPr>
            </a:lvl2pPr>
            <a:lvl3pPr lvl="2" algn="ctr">
              <a:spcBef>
                <a:spcPts val="600"/>
              </a:spcBef>
              <a:spcAft>
                <a:spcPts val="0"/>
              </a:spcAft>
              <a:buSzPts val="1800"/>
              <a:buNone/>
              <a:defRPr>
                <a:solidFill>
                  <a:srgbClr val="888888"/>
                </a:solidFill>
              </a:defRPr>
            </a:lvl3pPr>
            <a:lvl4pPr lvl="3" algn="ctr">
              <a:spcBef>
                <a:spcPts val="600"/>
              </a:spcBef>
              <a:spcAft>
                <a:spcPts val="0"/>
              </a:spcAft>
              <a:buSzPts val="1620"/>
              <a:buNone/>
              <a:defRPr>
                <a:solidFill>
                  <a:srgbClr val="888888"/>
                </a:solidFill>
              </a:defRPr>
            </a:lvl4pPr>
            <a:lvl5pPr lvl="4" algn="ctr">
              <a:spcBef>
                <a:spcPts val="600"/>
              </a:spcBef>
              <a:spcAft>
                <a:spcPts val="0"/>
              </a:spcAft>
              <a:buSzPts val="1620"/>
              <a:buNone/>
              <a:defRPr>
                <a:solidFill>
                  <a:srgbClr val="888888"/>
                </a:solidFill>
              </a:defRPr>
            </a:lvl5pPr>
            <a:lvl6pPr lvl="5" algn="ctr">
              <a:spcBef>
                <a:spcPts val="600"/>
              </a:spcBef>
              <a:spcAft>
                <a:spcPts val="0"/>
              </a:spcAft>
              <a:buSzPts val="1620"/>
              <a:buNone/>
              <a:defRPr>
                <a:solidFill>
                  <a:srgbClr val="888888"/>
                </a:solidFill>
              </a:defRPr>
            </a:lvl6pPr>
            <a:lvl7pPr lvl="6" algn="ctr">
              <a:spcBef>
                <a:spcPts val="600"/>
              </a:spcBef>
              <a:spcAft>
                <a:spcPts val="0"/>
              </a:spcAft>
              <a:buSzPts val="1620"/>
              <a:buNone/>
              <a:defRPr>
                <a:solidFill>
                  <a:srgbClr val="888888"/>
                </a:solidFill>
              </a:defRPr>
            </a:lvl7pPr>
            <a:lvl8pPr lvl="7" algn="ctr">
              <a:spcBef>
                <a:spcPts val="600"/>
              </a:spcBef>
              <a:spcAft>
                <a:spcPts val="0"/>
              </a:spcAft>
              <a:buSzPts val="1620"/>
              <a:buNone/>
              <a:defRPr>
                <a:solidFill>
                  <a:srgbClr val="888888"/>
                </a:solidFill>
              </a:defRPr>
            </a:lvl8pPr>
            <a:lvl9pPr lvl="8" algn="ctr">
              <a:spcBef>
                <a:spcPts val="600"/>
              </a:spcBef>
              <a:spcAft>
                <a:spcPts val="0"/>
              </a:spcAft>
              <a:buSzPts val="1620"/>
              <a:buNone/>
              <a:defRPr>
                <a:solidFill>
                  <a:srgbClr val="888888"/>
                </a:solidFill>
              </a:defRPr>
            </a:lvl9pPr>
          </a:lstStyle>
          <a:p/>
        </p:txBody>
      </p:sp>
      <p:grpSp>
        <p:nvGrpSpPr>
          <p:cNvPr id="63" name="Google Shape;63;p6"/>
          <p:cNvGrpSpPr/>
          <p:nvPr/>
        </p:nvGrpSpPr>
        <p:grpSpPr>
          <a:xfrm>
            <a:off x="284163" y="1429907"/>
            <a:ext cx="8576301" cy="103050"/>
            <a:chOff x="284163" y="1759424"/>
            <a:chExt cx="8576301" cy="137400"/>
          </a:xfrm>
        </p:grpSpPr>
        <p:sp>
          <p:nvSpPr>
            <p:cNvPr id="64" name="Google Shape;64;p6"/>
            <p:cNvSpPr/>
            <p:nvPr/>
          </p:nvSpPr>
          <p:spPr>
            <a:xfrm>
              <a:off x="284163" y="1759424"/>
              <a:ext cx="2743200" cy="13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 name="Google Shape;65;p6"/>
            <p:cNvSpPr/>
            <p:nvPr/>
          </p:nvSpPr>
          <p:spPr>
            <a:xfrm>
              <a:off x="3026392" y="1759424"/>
              <a:ext cx="1600200" cy="137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 name="Google Shape;66;p6"/>
            <p:cNvSpPr/>
            <p:nvPr/>
          </p:nvSpPr>
          <p:spPr>
            <a:xfrm>
              <a:off x="4626864" y="1759424"/>
              <a:ext cx="4233600" cy="1374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67" name="Google Shape;67;p6"/>
          <p:cNvSpPr txBox="1"/>
          <p:nvPr/>
        </p:nvSpPr>
        <p:spPr>
          <a:xfrm>
            <a:off x="8230889" y="333546"/>
            <a:ext cx="587100" cy="48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3600">
                <a:solidFill>
                  <a:schemeClr val="lt1"/>
                </a:solidFill>
                <a:latin typeface="Calibri"/>
                <a:ea typeface="Calibri"/>
                <a:cs typeface="Calibri"/>
                <a:sym typeface="Calibri"/>
              </a:rPr>
              <a:t>🡽</a:t>
            </a:r>
            <a:endParaRPr sz="3600">
              <a:solidFill>
                <a:schemeClr val="lt1"/>
              </a:solidFill>
              <a:latin typeface="Calibri"/>
              <a:ea typeface="Calibri"/>
              <a:cs typeface="Calibri"/>
              <a:sym typeface="Calibri"/>
            </a:endParaRPr>
          </a:p>
        </p:txBody>
      </p:sp>
      <p:sp>
        <p:nvSpPr>
          <p:cNvPr id="68" name="Google Shape;68;p6"/>
          <p:cNvSpPr txBox="1"/>
          <p:nvPr>
            <p:ph type="ctrTitle"/>
          </p:nvPr>
        </p:nvSpPr>
        <p:spPr>
          <a:xfrm>
            <a:off x="418633" y="333546"/>
            <a:ext cx="7811100" cy="816300"/>
          </a:xfrm>
          <a:prstGeom prst="rect">
            <a:avLst/>
          </a:prstGeom>
          <a:noFill/>
          <a:ln>
            <a:noFill/>
          </a:ln>
        </p:spPr>
        <p:txBody>
          <a:bodyPr anchorCtr="0" anchor="b" bIns="45700" lIns="91425" spcFirstLastPara="1" rIns="91425" wrap="square" tIns="45700"/>
          <a:lstStyle>
            <a:lvl1pPr lvl="0" algn="l">
              <a:lnSpc>
                <a:spcPct val="109523"/>
              </a:lnSpc>
              <a:spcBef>
                <a:spcPts val="0"/>
              </a:spcBef>
              <a:spcAft>
                <a:spcPts val="0"/>
              </a:spcAft>
              <a:buClr>
                <a:schemeClr val="lt1"/>
              </a:buClr>
              <a:buSzPts val="42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9" name="Shape 69"/>
        <p:cNvGrpSpPr/>
        <p:nvPr/>
      </p:nvGrpSpPr>
      <p:grpSpPr>
        <a:xfrm>
          <a:off x="0" y="0"/>
          <a:ext cx="0" cy="0"/>
          <a:chOff x="0" y="0"/>
          <a:chExt cx="0" cy="0"/>
        </a:xfrm>
      </p:grpSpPr>
      <p:sp>
        <p:nvSpPr>
          <p:cNvPr id="70" name="Google Shape;70;p7"/>
          <p:cNvSpPr/>
          <p:nvPr/>
        </p:nvSpPr>
        <p:spPr>
          <a:xfrm>
            <a:off x="284163" y="3601181"/>
            <a:ext cx="8574000" cy="1101300"/>
          </a:xfrm>
          <a:prstGeom prst="rect">
            <a:avLst/>
          </a:prstGeom>
          <a:solidFill>
            <a:srgbClr val="262626">
              <a:alpha val="84705"/>
            </a:srgbClr>
          </a:solidFill>
          <a:ln>
            <a:noFill/>
          </a:ln>
        </p:spPr>
        <p:txBody>
          <a:bodyPr anchorCtr="0" anchor="b" bIns="365750" lIns="91425" spcFirstLastPara="1" rIns="182875" wrap="square" tIns="45700">
            <a:noAutofit/>
          </a:bodyPr>
          <a:lstStyle/>
          <a:p>
            <a:pPr indent="0" lvl="0" marL="0" marR="0" rtl="0" algn="l">
              <a:spcBef>
                <a:spcPts val="0"/>
              </a:spcBef>
              <a:spcAft>
                <a:spcPts val="0"/>
              </a:spcAft>
              <a:buClr>
                <a:schemeClr val="dk1"/>
              </a:buClr>
              <a:buSzPts val="4200"/>
              <a:buFont typeface="Calibri"/>
              <a:buNone/>
            </a:pPr>
            <a:r>
              <a:t/>
            </a:r>
            <a:endParaRPr sz="4200">
              <a:solidFill>
                <a:schemeClr val="lt1"/>
              </a:solidFill>
              <a:latin typeface="Corbel"/>
              <a:ea typeface="Corbel"/>
              <a:cs typeface="Corbel"/>
              <a:sym typeface="Corbel"/>
            </a:endParaRPr>
          </a:p>
        </p:txBody>
      </p:sp>
      <p:grpSp>
        <p:nvGrpSpPr>
          <p:cNvPr id="71" name="Google Shape;71;p7"/>
          <p:cNvGrpSpPr/>
          <p:nvPr/>
        </p:nvGrpSpPr>
        <p:grpSpPr>
          <a:xfrm>
            <a:off x="284163" y="4697542"/>
            <a:ext cx="8576301" cy="103050"/>
            <a:chOff x="284163" y="1759424"/>
            <a:chExt cx="8576301" cy="137400"/>
          </a:xfrm>
        </p:grpSpPr>
        <p:sp>
          <p:nvSpPr>
            <p:cNvPr id="72" name="Google Shape;72;p7"/>
            <p:cNvSpPr/>
            <p:nvPr/>
          </p:nvSpPr>
          <p:spPr>
            <a:xfrm>
              <a:off x="284163" y="1759424"/>
              <a:ext cx="2743200" cy="13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 name="Google Shape;73;p7"/>
            <p:cNvSpPr/>
            <p:nvPr/>
          </p:nvSpPr>
          <p:spPr>
            <a:xfrm>
              <a:off x="3026392" y="1759424"/>
              <a:ext cx="1600200" cy="137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 name="Google Shape;74;p7"/>
            <p:cNvSpPr/>
            <p:nvPr/>
          </p:nvSpPr>
          <p:spPr>
            <a:xfrm>
              <a:off x="4626864" y="1759424"/>
              <a:ext cx="4233600" cy="1374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75" name="Google Shape;75;p7"/>
          <p:cNvSpPr txBox="1"/>
          <p:nvPr/>
        </p:nvSpPr>
        <p:spPr>
          <a:xfrm>
            <a:off x="8230889" y="3601181"/>
            <a:ext cx="587100" cy="48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3600">
                <a:solidFill>
                  <a:schemeClr val="lt1"/>
                </a:solidFill>
                <a:latin typeface="Calibri"/>
                <a:ea typeface="Calibri"/>
                <a:cs typeface="Calibri"/>
                <a:sym typeface="Calibri"/>
              </a:rPr>
              <a:t>🡽</a:t>
            </a:r>
            <a:endParaRPr sz="3600">
              <a:solidFill>
                <a:schemeClr val="lt1"/>
              </a:solidFill>
              <a:latin typeface="Calibri"/>
              <a:ea typeface="Calibri"/>
              <a:cs typeface="Calibri"/>
              <a:sym typeface="Calibri"/>
            </a:endParaRPr>
          </a:p>
        </p:txBody>
      </p:sp>
      <p:sp>
        <p:nvSpPr>
          <p:cNvPr id="76" name="Google Shape;76;p7"/>
          <p:cNvSpPr txBox="1"/>
          <p:nvPr>
            <p:ph type="title"/>
          </p:nvPr>
        </p:nvSpPr>
        <p:spPr>
          <a:xfrm>
            <a:off x="429768" y="3610594"/>
            <a:ext cx="7772400" cy="78870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4200"/>
              <a:buFont typeface="Corbel"/>
              <a:buNone/>
              <a:defRPr b="0" i="0" sz="4200"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7"/>
          <p:cNvSpPr txBox="1"/>
          <p:nvPr>
            <p:ph idx="1" type="body"/>
          </p:nvPr>
        </p:nvSpPr>
        <p:spPr>
          <a:xfrm>
            <a:off x="475488" y="4395978"/>
            <a:ext cx="7735800" cy="301800"/>
          </a:xfrm>
          <a:prstGeom prst="rect">
            <a:avLst/>
          </a:prstGeom>
          <a:noFill/>
          <a:ln>
            <a:noFill/>
          </a:ln>
        </p:spPr>
        <p:txBody>
          <a:bodyPr anchorCtr="0" anchor="t" bIns="45700" lIns="91425" spcFirstLastPara="1" rIns="91425" wrap="square" tIns="45700"/>
          <a:lstStyle>
            <a:lvl1pPr indent="-228600" lvl="0" marL="457200" algn="l">
              <a:spcBef>
                <a:spcPts val="0"/>
              </a:spcBef>
              <a:spcAft>
                <a:spcPts val="0"/>
              </a:spcAft>
              <a:buSzPts val="1620"/>
              <a:buNone/>
              <a:defRPr sz="1800">
                <a:solidFill>
                  <a:schemeClr val="lt1"/>
                </a:solidFill>
                <a:latin typeface="Calibri"/>
                <a:ea typeface="Calibri"/>
                <a:cs typeface="Calibri"/>
                <a:sym typeface="Calibri"/>
              </a:defRPr>
            </a:lvl1pPr>
            <a:lvl2pPr indent="-228600" lvl="1" marL="914400" algn="l">
              <a:spcBef>
                <a:spcPts val="600"/>
              </a:spcBef>
              <a:spcAft>
                <a:spcPts val="0"/>
              </a:spcAft>
              <a:buSzPts val="1620"/>
              <a:buNone/>
              <a:defRPr sz="1800">
                <a:solidFill>
                  <a:srgbClr val="888888"/>
                </a:solidFill>
              </a:defRPr>
            </a:lvl2pPr>
            <a:lvl3pPr indent="-228600" lvl="2" marL="1371600" algn="l">
              <a:spcBef>
                <a:spcPts val="600"/>
              </a:spcBef>
              <a:spcAft>
                <a:spcPts val="0"/>
              </a:spcAft>
              <a:buSzPts val="1440"/>
              <a:buNone/>
              <a:defRPr sz="1600">
                <a:solidFill>
                  <a:srgbClr val="888888"/>
                </a:solidFill>
              </a:defRPr>
            </a:lvl3pPr>
            <a:lvl4pPr indent="-228600" lvl="3" marL="1828800" algn="l">
              <a:spcBef>
                <a:spcPts val="600"/>
              </a:spcBef>
              <a:spcAft>
                <a:spcPts val="0"/>
              </a:spcAft>
              <a:buSzPts val="1260"/>
              <a:buNone/>
              <a:defRPr sz="1400">
                <a:solidFill>
                  <a:srgbClr val="888888"/>
                </a:solidFill>
              </a:defRPr>
            </a:lvl4pPr>
            <a:lvl5pPr indent="-228600" lvl="4" marL="2286000" algn="l">
              <a:spcBef>
                <a:spcPts val="600"/>
              </a:spcBef>
              <a:spcAft>
                <a:spcPts val="0"/>
              </a:spcAft>
              <a:buSzPts val="1260"/>
              <a:buNone/>
              <a:defRPr sz="1400">
                <a:solidFill>
                  <a:srgbClr val="888888"/>
                </a:solidFill>
              </a:defRPr>
            </a:lvl5pPr>
            <a:lvl6pPr indent="-228600" lvl="5" marL="2743200" algn="l">
              <a:spcBef>
                <a:spcPts val="600"/>
              </a:spcBef>
              <a:spcAft>
                <a:spcPts val="0"/>
              </a:spcAft>
              <a:buSzPts val="1260"/>
              <a:buNone/>
              <a:defRPr sz="1400">
                <a:solidFill>
                  <a:srgbClr val="888888"/>
                </a:solidFill>
              </a:defRPr>
            </a:lvl6pPr>
            <a:lvl7pPr indent="-228600" lvl="6" marL="3200400" algn="l">
              <a:spcBef>
                <a:spcPts val="600"/>
              </a:spcBef>
              <a:spcAft>
                <a:spcPts val="0"/>
              </a:spcAft>
              <a:buSzPts val="1260"/>
              <a:buNone/>
              <a:defRPr sz="1400">
                <a:solidFill>
                  <a:srgbClr val="888888"/>
                </a:solidFill>
              </a:defRPr>
            </a:lvl7pPr>
            <a:lvl8pPr indent="-228600" lvl="7" marL="3657600" algn="l">
              <a:spcBef>
                <a:spcPts val="600"/>
              </a:spcBef>
              <a:spcAft>
                <a:spcPts val="0"/>
              </a:spcAft>
              <a:buSzPts val="1260"/>
              <a:buNone/>
              <a:defRPr sz="1400">
                <a:solidFill>
                  <a:srgbClr val="888888"/>
                </a:solidFill>
              </a:defRPr>
            </a:lvl8pPr>
            <a:lvl9pPr indent="-228600" lvl="8" marL="4114800" algn="l">
              <a:spcBef>
                <a:spcPts val="600"/>
              </a:spcBef>
              <a:spcAft>
                <a:spcPts val="0"/>
              </a:spcAft>
              <a:buSzPts val="1260"/>
              <a:buNone/>
              <a:defRPr sz="1400">
                <a:solidFill>
                  <a:srgbClr val="888888"/>
                </a:solidFill>
              </a:defRPr>
            </a:lvl9pPr>
          </a:lstStyle>
          <a:p/>
        </p:txBody>
      </p:sp>
      <p:sp>
        <p:nvSpPr>
          <p:cNvPr id="78" name="Google Shape;78;p7"/>
          <p:cNvSpPr txBox="1"/>
          <p:nvPr>
            <p:ph idx="10" type="dt"/>
          </p:nvPr>
        </p:nvSpPr>
        <p:spPr>
          <a:xfrm>
            <a:off x="6794936" y="4827774"/>
            <a:ext cx="2133600" cy="2739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7"/>
          <p:cNvSpPr txBox="1"/>
          <p:nvPr>
            <p:ph idx="11" type="ftr"/>
          </p:nvPr>
        </p:nvSpPr>
        <p:spPr>
          <a:xfrm>
            <a:off x="199698" y="4827774"/>
            <a:ext cx="6124800" cy="2739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7"/>
          <p:cNvSpPr txBox="1"/>
          <p:nvPr>
            <p:ph idx="12" type="sldNum"/>
          </p:nvPr>
        </p:nvSpPr>
        <p:spPr>
          <a:xfrm>
            <a:off x="8306459" y="125510"/>
            <a:ext cx="630600" cy="269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with Picture">
  <p:cSld name="Section with Picture">
    <p:spTree>
      <p:nvGrpSpPr>
        <p:cNvPr id="81" name="Shape 81"/>
        <p:cNvGrpSpPr/>
        <p:nvPr/>
      </p:nvGrpSpPr>
      <p:grpSpPr>
        <a:xfrm>
          <a:off x="0" y="0"/>
          <a:ext cx="0" cy="0"/>
          <a:chOff x="0" y="0"/>
          <a:chExt cx="0" cy="0"/>
        </a:xfrm>
      </p:grpSpPr>
      <p:sp>
        <p:nvSpPr>
          <p:cNvPr id="82" name="Google Shape;82;p8"/>
          <p:cNvSpPr/>
          <p:nvPr>
            <p:ph idx="2" type="pic"/>
          </p:nvPr>
        </p:nvSpPr>
        <p:spPr>
          <a:xfrm>
            <a:off x="284162" y="332816"/>
            <a:ext cx="8574000" cy="3277800"/>
          </a:xfrm>
          <a:prstGeom prst="rect">
            <a:avLst/>
          </a:prstGeom>
          <a:noFill/>
          <a:ln>
            <a:noFill/>
          </a:ln>
        </p:spPr>
        <p:txBody>
          <a:bodyPr anchorCtr="0" anchor="t" bIns="45700" lIns="91425" spcFirstLastPara="1" rIns="91425" wrap="square" tIns="45700"/>
          <a:lstStyle>
            <a:lvl1pPr lvl="0" marR="0" rtl="0" algn="l">
              <a:spcBef>
                <a:spcPts val="2000"/>
              </a:spcBef>
              <a:spcAft>
                <a:spcPts val="0"/>
              </a:spcAft>
              <a:buClr>
                <a:srgbClr val="A5A5A5"/>
              </a:buClr>
              <a:buSzPts val="2160"/>
              <a:buFont typeface="Noto Sans Symbols"/>
              <a:buNone/>
              <a:defRPr b="0" i="0" sz="2400" u="none" cap="none" strike="noStrike">
                <a:solidFill>
                  <a:srgbClr val="262626"/>
                </a:solidFill>
                <a:latin typeface="Calibri"/>
                <a:ea typeface="Calibri"/>
                <a:cs typeface="Calibri"/>
                <a:sym typeface="Calibri"/>
              </a:defRPr>
            </a:lvl1pPr>
            <a:lvl2pPr lvl="1" marR="0" rtl="0" algn="l">
              <a:spcBef>
                <a:spcPts val="600"/>
              </a:spcBef>
              <a:spcAft>
                <a:spcPts val="0"/>
              </a:spcAft>
              <a:buClr>
                <a:srgbClr val="3F3F3F"/>
              </a:buClr>
              <a:buSzPts val="1980"/>
              <a:buFont typeface="Noto Sans Symbols"/>
              <a:buChar char="🡽"/>
              <a:defRPr b="0" i="0" sz="2200" u="none" cap="none" strike="noStrike">
                <a:solidFill>
                  <a:srgbClr val="262626"/>
                </a:solidFill>
                <a:latin typeface="Calibri"/>
                <a:ea typeface="Calibri"/>
                <a:cs typeface="Calibri"/>
                <a:sym typeface="Calibri"/>
              </a:defRPr>
            </a:lvl2pPr>
            <a:lvl3pPr lvl="2" marR="0" rtl="0" algn="l">
              <a:spcBef>
                <a:spcPts val="600"/>
              </a:spcBef>
              <a:spcAft>
                <a:spcPts val="0"/>
              </a:spcAft>
              <a:buClr>
                <a:srgbClr val="A5A5A5"/>
              </a:buClr>
              <a:buSzPts val="1800"/>
              <a:buFont typeface="Noto Sans Symbols"/>
              <a:buChar char="🡽"/>
              <a:defRPr b="0" i="0" sz="2000" u="none" cap="none" strike="noStrike">
                <a:solidFill>
                  <a:srgbClr val="262626"/>
                </a:solidFill>
                <a:latin typeface="Calibri"/>
                <a:ea typeface="Calibri"/>
                <a:cs typeface="Calibri"/>
                <a:sym typeface="Calibri"/>
              </a:defRPr>
            </a:lvl3pPr>
            <a:lvl4pPr lvl="3" marR="0" rtl="0" algn="l">
              <a:spcBef>
                <a:spcPts val="600"/>
              </a:spcBef>
              <a:spcAft>
                <a:spcPts val="0"/>
              </a:spcAft>
              <a:buClr>
                <a:srgbClr val="3F3F3F"/>
              </a:buClr>
              <a:buSzPts val="1620"/>
              <a:buFont typeface="Noto Sans Symbols"/>
              <a:buChar char="🡽"/>
              <a:defRPr b="0" i="0" sz="1800" u="none" cap="none" strike="noStrike">
                <a:solidFill>
                  <a:srgbClr val="262626"/>
                </a:solidFill>
                <a:latin typeface="Calibri"/>
                <a:ea typeface="Calibri"/>
                <a:cs typeface="Calibri"/>
                <a:sym typeface="Calibri"/>
              </a:defRPr>
            </a:lvl4pPr>
            <a:lvl5pPr lvl="4" marR="0" rtl="0" algn="l">
              <a:spcBef>
                <a:spcPts val="600"/>
              </a:spcBef>
              <a:spcAft>
                <a:spcPts val="0"/>
              </a:spcAft>
              <a:buClr>
                <a:srgbClr val="A5A5A5"/>
              </a:buClr>
              <a:buSzPts val="1620"/>
              <a:buFont typeface="Noto Sans Symbols"/>
              <a:buChar char="🡽"/>
              <a:defRPr b="0" i="0" sz="1800" u="none" cap="none" strike="noStrike">
                <a:solidFill>
                  <a:srgbClr val="262626"/>
                </a:solidFill>
                <a:latin typeface="Calibri"/>
                <a:ea typeface="Calibri"/>
                <a:cs typeface="Calibri"/>
                <a:sym typeface="Calibri"/>
              </a:defRPr>
            </a:lvl5pPr>
            <a:lvl6pPr lvl="5" marR="0" rtl="0" algn="l">
              <a:spcBef>
                <a:spcPts val="600"/>
              </a:spcBef>
              <a:spcAft>
                <a:spcPts val="0"/>
              </a:spcAft>
              <a:buClr>
                <a:srgbClr val="3F3F3F"/>
              </a:buClr>
              <a:buSzPts val="1620"/>
              <a:buFont typeface="Noto Sans Symbols"/>
              <a:buChar char="🡽"/>
              <a:defRPr b="0" i="0" sz="1800" u="none" cap="none" strike="noStrike">
                <a:solidFill>
                  <a:srgbClr val="262626"/>
                </a:solidFill>
                <a:latin typeface="Calibri"/>
                <a:ea typeface="Calibri"/>
                <a:cs typeface="Calibri"/>
                <a:sym typeface="Calibri"/>
              </a:defRPr>
            </a:lvl6pPr>
            <a:lvl7pPr lvl="6" marR="0" rtl="0" algn="l">
              <a:spcBef>
                <a:spcPts val="600"/>
              </a:spcBef>
              <a:spcAft>
                <a:spcPts val="0"/>
              </a:spcAft>
              <a:buClr>
                <a:srgbClr val="A5A5A5"/>
              </a:buClr>
              <a:buSzPts val="1620"/>
              <a:buFont typeface="Noto Sans Symbols"/>
              <a:buChar char="🡽"/>
              <a:defRPr b="0" i="0" sz="1800" u="none" cap="none" strike="noStrike">
                <a:solidFill>
                  <a:srgbClr val="262626"/>
                </a:solidFill>
                <a:latin typeface="Calibri"/>
                <a:ea typeface="Calibri"/>
                <a:cs typeface="Calibri"/>
                <a:sym typeface="Calibri"/>
              </a:defRPr>
            </a:lvl7pPr>
            <a:lvl8pPr lvl="7" marR="0" rtl="0" algn="l">
              <a:spcBef>
                <a:spcPts val="600"/>
              </a:spcBef>
              <a:spcAft>
                <a:spcPts val="0"/>
              </a:spcAft>
              <a:buClr>
                <a:srgbClr val="3F3F3F"/>
              </a:buClr>
              <a:buSzPts val="1620"/>
              <a:buFont typeface="Noto Sans Symbols"/>
              <a:buChar char="🡽"/>
              <a:defRPr b="0" i="0" sz="1800" u="none" cap="none" strike="noStrike">
                <a:solidFill>
                  <a:srgbClr val="262626"/>
                </a:solidFill>
                <a:latin typeface="Calibri"/>
                <a:ea typeface="Calibri"/>
                <a:cs typeface="Calibri"/>
                <a:sym typeface="Calibri"/>
              </a:defRPr>
            </a:lvl8pPr>
            <a:lvl9pPr lvl="8" marR="0" rtl="0" algn="l">
              <a:spcBef>
                <a:spcPts val="600"/>
              </a:spcBef>
              <a:spcAft>
                <a:spcPts val="0"/>
              </a:spcAft>
              <a:buClr>
                <a:srgbClr val="A5A5A5"/>
              </a:buClr>
              <a:buSzPts val="1620"/>
              <a:buFont typeface="Noto Sans Symbols"/>
              <a:buChar char="🡽"/>
              <a:defRPr b="0" i="0" sz="1800" u="none" cap="none" strike="noStrike">
                <a:solidFill>
                  <a:srgbClr val="262626"/>
                </a:solidFill>
                <a:latin typeface="Calibri"/>
                <a:ea typeface="Calibri"/>
                <a:cs typeface="Calibri"/>
                <a:sym typeface="Calibri"/>
              </a:defRPr>
            </a:lvl9pPr>
          </a:lstStyle>
          <a:p/>
        </p:txBody>
      </p:sp>
      <p:sp>
        <p:nvSpPr>
          <p:cNvPr id="83" name="Google Shape;83;p8"/>
          <p:cNvSpPr txBox="1"/>
          <p:nvPr>
            <p:ph idx="10" type="dt"/>
          </p:nvPr>
        </p:nvSpPr>
        <p:spPr>
          <a:xfrm>
            <a:off x="6794936" y="4827774"/>
            <a:ext cx="2133600" cy="2739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8"/>
          <p:cNvSpPr txBox="1"/>
          <p:nvPr>
            <p:ph idx="11" type="ftr"/>
          </p:nvPr>
        </p:nvSpPr>
        <p:spPr>
          <a:xfrm>
            <a:off x="199698" y="4827774"/>
            <a:ext cx="6124800" cy="2739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8"/>
          <p:cNvSpPr txBox="1"/>
          <p:nvPr>
            <p:ph idx="12" type="sldNum"/>
          </p:nvPr>
        </p:nvSpPr>
        <p:spPr>
          <a:xfrm>
            <a:off x="8306459" y="125510"/>
            <a:ext cx="630600" cy="269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86" name="Google Shape;86;p8"/>
          <p:cNvSpPr/>
          <p:nvPr/>
        </p:nvSpPr>
        <p:spPr>
          <a:xfrm>
            <a:off x="284163" y="3601181"/>
            <a:ext cx="8574000" cy="1101300"/>
          </a:xfrm>
          <a:prstGeom prst="rect">
            <a:avLst/>
          </a:prstGeom>
          <a:solidFill>
            <a:srgbClr val="262626">
              <a:alpha val="84705"/>
            </a:srgbClr>
          </a:solidFill>
          <a:ln>
            <a:noFill/>
          </a:ln>
        </p:spPr>
        <p:txBody>
          <a:bodyPr anchorCtr="0" anchor="b" bIns="365750" lIns="91425" spcFirstLastPara="1" rIns="182875" wrap="square" tIns="45700">
            <a:noAutofit/>
          </a:bodyPr>
          <a:lstStyle/>
          <a:p>
            <a:pPr indent="0" lvl="0" marL="0" marR="0" rtl="0" algn="l">
              <a:spcBef>
                <a:spcPts val="0"/>
              </a:spcBef>
              <a:spcAft>
                <a:spcPts val="0"/>
              </a:spcAft>
              <a:buClr>
                <a:schemeClr val="dk1"/>
              </a:buClr>
              <a:buSzPts val="4200"/>
              <a:buFont typeface="Calibri"/>
              <a:buNone/>
            </a:pPr>
            <a:r>
              <a:t/>
            </a:r>
            <a:endParaRPr sz="4200">
              <a:solidFill>
                <a:schemeClr val="lt1"/>
              </a:solidFill>
              <a:latin typeface="Corbel"/>
              <a:ea typeface="Corbel"/>
              <a:cs typeface="Corbel"/>
              <a:sym typeface="Corbel"/>
            </a:endParaRPr>
          </a:p>
        </p:txBody>
      </p:sp>
      <p:grpSp>
        <p:nvGrpSpPr>
          <p:cNvPr id="87" name="Google Shape;87;p8"/>
          <p:cNvGrpSpPr/>
          <p:nvPr/>
        </p:nvGrpSpPr>
        <p:grpSpPr>
          <a:xfrm>
            <a:off x="284163" y="4697542"/>
            <a:ext cx="8576301" cy="103050"/>
            <a:chOff x="284163" y="1759424"/>
            <a:chExt cx="8576301" cy="137400"/>
          </a:xfrm>
        </p:grpSpPr>
        <p:sp>
          <p:nvSpPr>
            <p:cNvPr id="88" name="Google Shape;88;p8"/>
            <p:cNvSpPr/>
            <p:nvPr/>
          </p:nvSpPr>
          <p:spPr>
            <a:xfrm>
              <a:off x="284163" y="1759424"/>
              <a:ext cx="2743200" cy="13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 name="Google Shape;89;p8"/>
            <p:cNvSpPr/>
            <p:nvPr/>
          </p:nvSpPr>
          <p:spPr>
            <a:xfrm>
              <a:off x="3026392" y="1759424"/>
              <a:ext cx="1600200" cy="137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 name="Google Shape;90;p8"/>
            <p:cNvSpPr/>
            <p:nvPr/>
          </p:nvSpPr>
          <p:spPr>
            <a:xfrm>
              <a:off x="4626864" y="1759424"/>
              <a:ext cx="4233600" cy="1374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91" name="Google Shape;91;p8"/>
          <p:cNvSpPr txBox="1"/>
          <p:nvPr/>
        </p:nvSpPr>
        <p:spPr>
          <a:xfrm>
            <a:off x="8230889" y="3601181"/>
            <a:ext cx="587100" cy="48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3600">
                <a:solidFill>
                  <a:schemeClr val="lt1"/>
                </a:solidFill>
                <a:latin typeface="Calibri"/>
                <a:ea typeface="Calibri"/>
                <a:cs typeface="Calibri"/>
                <a:sym typeface="Calibri"/>
              </a:rPr>
              <a:t>🡽</a:t>
            </a:r>
            <a:endParaRPr sz="3600">
              <a:solidFill>
                <a:schemeClr val="lt1"/>
              </a:solidFill>
              <a:latin typeface="Calibri"/>
              <a:ea typeface="Calibri"/>
              <a:cs typeface="Calibri"/>
              <a:sym typeface="Calibri"/>
            </a:endParaRPr>
          </a:p>
        </p:txBody>
      </p:sp>
      <p:sp>
        <p:nvSpPr>
          <p:cNvPr id="92" name="Google Shape;92;p8"/>
          <p:cNvSpPr txBox="1"/>
          <p:nvPr>
            <p:ph type="title"/>
          </p:nvPr>
        </p:nvSpPr>
        <p:spPr>
          <a:xfrm>
            <a:off x="430306" y="3610535"/>
            <a:ext cx="7772400" cy="78660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4200"/>
              <a:buFont typeface="Corbel"/>
              <a:buNone/>
              <a:defRPr b="0" i="0" sz="4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8"/>
          <p:cNvSpPr txBox="1"/>
          <p:nvPr>
            <p:ph idx="1" type="body"/>
          </p:nvPr>
        </p:nvSpPr>
        <p:spPr>
          <a:xfrm>
            <a:off x="470647" y="4397188"/>
            <a:ext cx="7732200" cy="302700"/>
          </a:xfrm>
          <a:prstGeom prst="rect">
            <a:avLst/>
          </a:prstGeom>
          <a:noFill/>
          <a:ln>
            <a:noFill/>
          </a:ln>
        </p:spPr>
        <p:txBody>
          <a:bodyPr anchorCtr="0" anchor="t" bIns="45700" lIns="91425" spcFirstLastPara="1" rIns="91425" wrap="square" tIns="45700"/>
          <a:lstStyle>
            <a:lvl1pPr indent="-228600" lvl="0" marL="457200" algn="l">
              <a:spcBef>
                <a:spcPts val="0"/>
              </a:spcBef>
              <a:spcAft>
                <a:spcPts val="0"/>
              </a:spcAft>
              <a:buSzPts val="1620"/>
              <a:buNone/>
              <a:defRPr sz="1800">
                <a:solidFill>
                  <a:schemeClr val="lt1"/>
                </a:solidFill>
              </a:defRPr>
            </a:lvl1pPr>
            <a:lvl2pPr indent="-228600" lvl="1" marL="914400" algn="l">
              <a:spcBef>
                <a:spcPts val="600"/>
              </a:spcBef>
              <a:spcAft>
                <a:spcPts val="0"/>
              </a:spcAft>
              <a:buSzPts val="1620"/>
              <a:buNone/>
              <a:defRPr sz="1800">
                <a:solidFill>
                  <a:srgbClr val="888888"/>
                </a:solidFill>
              </a:defRPr>
            </a:lvl2pPr>
            <a:lvl3pPr indent="-228600" lvl="2" marL="1371600" algn="l">
              <a:spcBef>
                <a:spcPts val="600"/>
              </a:spcBef>
              <a:spcAft>
                <a:spcPts val="0"/>
              </a:spcAft>
              <a:buSzPts val="1440"/>
              <a:buNone/>
              <a:defRPr sz="1600">
                <a:solidFill>
                  <a:srgbClr val="888888"/>
                </a:solidFill>
              </a:defRPr>
            </a:lvl3pPr>
            <a:lvl4pPr indent="-228600" lvl="3" marL="1828800" algn="l">
              <a:spcBef>
                <a:spcPts val="600"/>
              </a:spcBef>
              <a:spcAft>
                <a:spcPts val="0"/>
              </a:spcAft>
              <a:buSzPts val="1260"/>
              <a:buNone/>
              <a:defRPr sz="1400">
                <a:solidFill>
                  <a:srgbClr val="888888"/>
                </a:solidFill>
              </a:defRPr>
            </a:lvl4pPr>
            <a:lvl5pPr indent="-228600" lvl="4" marL="2286000" algn="l">
              <a:spcBef>
                <a:spcPts val="600"/>
              </a:spcBef>
              <a:spcAft>
                <a:spcPts val="0"/>
              </a:spcAft>
              <a:buSzPts val="1260"/>
              <a:buNone/>
              <a:defRPr sz="1400">
                <a:solidFill>
                  <a:srgbClr val="888888"/>
                </a:solidFill>
              </a:defRPr>
            </a:lvl5pPr>
            <a:lvl6pPr indent="-228600" lvl="5" marL="2743200" algn="l">
              <a:spcBef>
                <a:spcPts val="600"/>
              </a:spcBef>
              <a:spcAft>
                <a:spcPts val="0"/>
              </a:spcAft>
              <a:buSzPts val="1260"/>
              <a:buNone/>
              <a:defRPr sz="1400">
                <a:solidFill>
                  <a:srgbClr val="888888"/>
                </a:solidFill>
              </a:defRPr>
            </a:lvl6pPr>
            <a:lvl7pPr indent="-228600" lvl="6" marL="3200400" algn="l">
              <a:spcBef>
                <a:spcPts val="600"/>
              </a:spcBef>
              <a:spcAft>
                <a:spcPts val="0"/>
              </a:spcAft>
              <a:buSzPts val="1260"/>
              <a:buNone/>
              <a:defRPr sz="1400">
                <a:solidFill>
                  <a:srgbClr val="888888"/>
                </a:solidFill>
              </a:defRPr>
            </a:lvl7pPr>
            <a:lvl8pPr indent="-228600" lvl="7" marL="3657600" algn="l">
              <a:spcBef>
                <a:spcPts val="600"/>
              </a:spcBef>
              <a:spcAft>
                <a:spcPts val="0"/>
              </a:spcAft>
              <a:buSzPts val="1260"/>
              <a:buNone/>
              <a:defRPr sz="1400">
                <a:solidFill>
                  <a:srgbClr val="888888"/>
                </a:solidFill>
              </a:defRPr>
            </a:lvl8pPr>
            <a:lvl9pPr indent="-228600" lvl="8" marL="4114800" algn="l">
              <a:spcBef>
                <a:spcPts val="600"/>
              </a:spcBef>
              <a:spcAft>
                <a:spcPts val="0"/>
              </a:spcAft>
              <a:buSzPts val="1260"/>
              <a:buNone/>
              <a:defRPr sz="1400">
                <a:solidFill>
                  <a:srgbClr val="888888"/>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94" name="Shape 94"/>
        <p:cNvGrpSpPr/>
        <p:nvPr/>
      </p:nvGrpSpPr>
      <p:grpSpPr>
        <a:xfrm>
          <a:off x="0" y="0"/>
          <a:ext cx="0" cy="0"/>
          <a:chOff x="0" y="0"/>
          <a:chExt cx="0" cy="0"/>
        </a:xfrm>
      </p:grpSpPr>
      <p:sp>
        <p:nvSpPr>
          <p:cNvPr id="95" name="Google Shape;95;p9"/>
          <p:cNvSpPr/>
          <p:nvPr/>
        </p:nvSpPr>
        <p:spPr>
          <a:xfrm>
            <a:off x="284163" y="341830"/>
            <a:ext cx="8574000" cy="850500"/>
          </a:xfrm>
          <a:prstGeom prst="rect">
            <a:avLst/>
          </a:prstGeom>
          <a:solidFill>
            <a:srgbClr val="26262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96" name="Google Shape;96;p9"/>
          <p:cNvGrpSpPr/>
          <p:nvPr/>
        </p:nvGrpSpPr>
        <p:grpSpPr>
          <a:xfrm>
            <a:off x="284163" y="1183385"/>
            <a:ext cx="8576301" cy="103050"/>
            <a:chOff x="284163" y="1577847"/>
            <a:chExt cx="8576301" cy="137400"/>
          </a:xfrm>
        </p:grpSpPr>
        <p:sp>
          <p:nvSpPr>
            <p:cNvPr id="97" name="Google Shape;97;p9"/>
            <p:cNvSpPr/>
            <p:nvPr/>
          </p:nvSpPr>
          <p:spPr>
            <a:xfrm>
              <a:off x="284163" y="1577847"/>
              <a:ext cx="1600200" cy="13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 name="Google Shape;98;p9"/>
            <p:cNvSpPr/>
            <p:nvPr/>
          </p:nvSpPr>
          <p:spPr>
            <a:xfrm>
              <a:off x="1885174" y="1577847"/>
              <a:ext cx="2743200" cy="137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 name="Google Shape;99;p9"/>
            <p:cNvSpPr/>
            <p:nvPr/>
          </p:nvSpPr>
          <p:spPr>
            <a:xfrm>
              <a:off x="4626864" y="1577847"/>
              <a:ext cx="4233600" cy="1374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00" name="Google Shape;100;p9"/>
          <p:cNvSpPr txBox="1"/>
          <p:nvPr>
            <p:ph type="title"/>
          </p:nvPr>
        </p:nvSpPr>
        <p:spPr>
          <a:xfrm>
            <a:off x="284163" y="472786"/>
            <a:ext cx="8574000" cy="726000"/>
          </a:xfrm>
          <a:prstGeom prst="rect">
            <a:avLst/>
          </a:prstGeom>
          <a:solidFill>
            <a:srgbClr val="262626">
              <a:alpha val="69803"/>
            </a:srgbClr>
          </a:solidFill>
          <a:ln>
            <a:noFill/>
          </a:ln>
        </p:spPr>
        <p:txBody>
          <a:bodyPr anchorCtr="0" anchor="ctr" bIns="45700" lIns="91425" spcFirstLastPara="1" rIns="91425" wrap="square" tIns="45700"/>
          <a:lstStyle>
            <a:lvl1pPr lvl="0" algn="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9"/>
          <p:cNvSpPr txBox="1"/>
          <p:nvPr>
            <p:ph idx="1" type="body"/>
          </p:nvPr>
        </p:nvSpPr>
        <p:spPr>
          <a:xfrm>
            <a:off x="403412" y="1613297"/>
            <a:ext cx="3931800" cy="2981400"/>
          </a:xfrm>
          <a:prstGeom prst="rect">
            <a:avLst/>
          </a:prstGeom>
          <a:noFill/>
          <a:ln>
            <a:noFill/>
          </a:ln>
        </p:spPr>
        <p:txBody>
          <a:bodyPr anchorCtr="0" anchor="t" bIns="45700" lIns="91425" spcFirstLastPara="1" rIns="91425" wrap="square" tIns="45700"/>
          <a:lstStyle>
            <a:lvl1pPr indent="-354330" lvl="0" marL="457200" algn="l">
              <a:spcBef>
                <a:spcPts val="2000"/>
              </a:spcBef>
              <a:spcAft>
                <a:spcPts val="0"/>
              </a:spcAft>
              <a:buSzPts val="1980"/>
              <a:buChar char="🡽"/>
              <a:defRPr sz="2200"/>
            </a:lvl1pPr>
            <a:lvl2pPr indent="-342900" lvl="1" marL="914400" algn="l">
              <a:spcBef>
                <a:spcPts val="600"/>
              </a:spcBef>
              <a:spcAft>
                <a:spcPts val="0"/>
              </a:spcAft>
              <a:buSzPts val="1800"/>
              <a:buChar char="🡽"/>
              <a:defRPr sz="20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31470" lvl="5" marL="2743200" algn="l">
              <a:spcBef>
                <a:spcPts val="600"/>
              </a:spcBef>
              <a:spcAft>
                <a:spcPts val="0"/>
              </a:spcAft>
              <a:buSzPts val="1620"/>
              <a:buChar char="🡽"/>
              <a:defRPr sz="1800"/>
            </a:lvl6pPr>
            <a:lvl7pPr indent="-331470" lvl="6" marL="3200400" algn="l">
              <a:spcBef>
                <a:spcPts val="600"/>
              </a:spcBef>
              <a:spcAft>
                <a:spcPts val="0"/>
              </a:spcAft>
              <a:buSzPts val="1620"/>
              <a:buChar char="🡽"/>
              <a:defRPr sz="1800"/>
            </a:lvl7pPr>
            <a:lvl8pPr indent="-331470" lvl="7" marL="3657600" algn="l">
              <a:spcBef>
                <a:spcPts val="600"/>
              </a:spcBef>
              <a:spcAft>
                <a:spcPts val="0"/>
              </a:spcAft>
              <a:buSzPts val="1620"/>
              <a:buChar char="🡽"/>
              <a:defRPr sz="1800"/>
            </a:lvl8pPr>
            <a:lvl9pPr indent="-331470" lvl="8" marL="4114800" algn="l">
              <a:spcBef>
                <a:spcPts val="600"/>
              </a:spcBef>
              <a:spcAft>
                <a:spcPts val="0"/>
              </a:spcAft>
              <a:buSzPts val="1620"/>
              <a:buChar char="🡽"/>
              <a:defRPr sz="1800"/>
            </a:lvl9pPr>
          </a:lstStyle>
          <a:p/>
        </p:txBody>
      </p:sp>
      <p:sp>
        <p:nvSpPr>
          <p:cNvPr id="102" name="Google Shape;102;p9"/>
          <p:cNvSpPr txBox="1"/>
          <p:nvPr>
            <p:ph idx="2" type="body"/>
          </p:nvPr>
        </p:nvSpPr>
        <p:spPr>
          <a:xfrm>
            <a:off x="4778188" y="1613297"/>
            <a:ext cx="3931800" cy="2981400"/>
          </a:xfrm>
          <a:prstGeom prst="rect">
            <a:avLst/>
          </a:prstGeom>
          <a:noFill/>
          <a:ln>
            <a:noFill/>
          </a:ln>
        </p:spPr>
        <p:txBody>
          <a:bodyPr anchorCtr="0" anchor="t" bIns="45700" lIns="91425" spcFirstLastPara="1" rIns="91425" wrap="square" tIns="45700"/>
          <a:lstStyle>
            <a:lvl1pPr indent="-354330" lvl="0" marL="457200" algn="l">
              <a:spcBef>
                <a:spcPts val="2000"/>
              </a:spcBef>
              <a:spcAft>
                <a:spcPts val="0"/>
              </a:spcAft>
              <a:buSzPts val="1980"/>
              <a:buChar char="🡽"/>
              <a:defRPr sz="2200"/>
            </a:lvl1pPr>
            <a:lvl2pPr indent="-342900" lvl="1" marL="914400" algn="l">
              <a:spcBef>
                <a:spcPts val="600"/>
              </a:spcBef>
              <a:spcAft>
                <a:spcPts val="0"/>
              </a:spcAft>
              <a:buSzPts val="1800"/>
              <a:buChar char="🡽"/>
              <a:defRPr sz="20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31470" lvl="5" marL="2743200" algn="l">
              <a:spcBef>
                <a:spcPts val="600"/>
              </a:spcBef>
              <a:spcAft>
                <a:spcPts val="0"/>
              </a:spcAft>
              <a:buSzPts val="1620"/>
              <a:buChar char="🡽"/>
              <a:defRPr sz="1800"/>
            </a:lvl6pPr>
            <a:lvl7pPr indent="-331470" lvl="6" marL="3200400" algn="l">
              <a:spcBef>
                <a:spcPts val="600"/>
              </a:spcBef>
              <a:spcAft>
                <a:spcPts val="0"/>
              </a:spcAft>
              <a:buSzPts val="1620"/>
              <a:buChar char="🡽"/>
              <a:defRPr sz="1800"/>
            </a:lvl7pPr>
            <a:lvl8pPr indent="-331470" lvl="7" marL="3657600" algn="l">
              <a:spcBef>
                <a:spcPts val="600"/>
              </a:spcBef>
              <a:spcAft>
                <a:spcPts val="0"/>
              </a:spcAft>
              <a:buSzPts val="1620"/>
              <a:buChar char="🡽"/>
              <a:defRPr sz="1800"/>
            </a:lvl8pPr>
            <a:lvl9pPr indent="-331470" lvl="8" marL="4114800" algn="l">
              <a:spcBef>
                <a:spcPts val="600"/>
              </a:spcBef>
              <a:spcAft>
                <a:spcPts val="0"/>
              </a:spcAft>
              <a:buSzPts val="1620"/>
              <a:buChar char="🡽"/>
              <a:defRPr sz="1800"/>
            </a:lvl9pPr>
          </a:lstStyle>
          <a:p/>
        </p:txBody>
      </p:sp>
      <p:sp>
        <p:nvSpPr>
          <p:cNvPr id="103" name="Google Shape;103;p9"/>
          <p:cNvSpPr txBox="1"/>
          <p:nvPr>
            <p:ph idx="10" type="dt"/>
          </p:nvPr>
        </p:nvSpPr>
        <p:spPr>
          <a:xfrm>
            <a:off x="6794936" y="4827774"/>
            <a:ext cx="2133600" cy="2739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9"/>
          <p:cNvSpPr txBox="1"/>
          <p:nvPr>
            <p:ph idx="11" type="ftr"/>
          </p:nvPr>
        </p:nvSpPr>
        <p:spPr>
          <a:xfrm>
            <a:off x="199698" y="4827774"/>
            <a:ext cx="6124800" cy="2739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9"/>
          <p:cNvSpPr txBox="1"/>
          <p:nvPr>
            <p:ph idx="12" type="sldNum"/>
          </p:nvPr>
        </p:nvSpPr>
        <p:spPr>
          <a:xfrm>
            <a:off x="8306459" y="125510"/>
            <a:ext cx="630600" cy="269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06" name="Shape 106"/>
        <p:cNvGrpSpPr/>
        <p:nvPr/>
      </p:nvGrpSpPr>
      <p:grpSpPr>
        <a:xfrm>
          <a:off x="0" y="0"/>
          <a:ext cx="0" cy="0"/>
          <a:chOff x="0" y="0"/>
          <a:chExt cx="0" cy="0"/>
        </a:xfrm>
      </p:grpSpPr>
      <p:sp>
        <p:nvSpPr>
          <p:cNvPr id="107" name="Google Shape;107;p10"/>
          <p:cNvSpPr/>
          <p:nvPr/>
        </p:nvSpPr>
        <p:spPr>
          <a:xfrm>
            <a:off x="284163" y="341830"/>
            <a:ext cx="8574000" cy="850500"/>
          </a:xfrm>
          <a:prstGeom prst="rect">
            <a:avLst/>
          </a:prstGeom>
          <a:solidFill>
            <a:srgbClr val="26262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08" name="Google Shape;108;p10"/>
          <p:cNvGrpSpPr/>
          <p:nvPr/>
        </p:nvGrpSpPr>
        <p:grpSpPr>
          <a:xfrm>
            <a:off x="284163" y="1183385"/>
            <a:ext cx="8576301" cy="103050"/>
            <a:chOff x="284163" y="1577847"/>
            <a:chExt cx="8576301" cy="137400"/>
          </a:xfrm>
        </p:grpSpPr>
        <p:sp>
          <p:nvSpPr>
            <p:cNvPr id="109" name="Google Shape;109;p10"/>
            <p:cNvSpPr/>
            <p:nvPr/>
          </p:nvSpPr>
          <p:spPr>
            <a:xfrm>
              <a:off x="284163" y="1577847"/>
              <a:ext cx="1600200" cy="13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0" name="Google Shape;110;p10"/>
            <p:cNvSpPr/>
            <p:nvPr/>
          </p:nvSpPr>
          <p:spPr>
            <a:xfrm>
              <a:off x="1885174" y="1577847"/>
              <a:ext cx="2743200" cy="137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 name="Google Shape;111;p10"/>
            <p:cNvSpPr/>
            <p:nvPr/>
          </p:nvSpPr>
          <p:spPr>
            <a:xfrm>
              <a:off x="4626864" y="1577847"/>
              <a:ext cx="4233600" cy="1374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12" name="Google Shape;112;p10"/>
          <p:cNvSpPr txBox="1"/>
          <p:nvPr>
            <p:ph type="title"/>
          </p:nvPr>
        </p:nvSpPr>
        <p:spPr>
          <a:xfrm>
            <a:off x="284163" y="472786"/>
            <a:ext cx="8574000" cy="726000"/>
          </a:xfrm>
          <a:prstGeom prst="rect">
            <a:avLst/>
          </a:prstGeom>
          <a:solidFill>
            <a:srgbClr val="262626">
              <a:alpha val="69803"/>
            </a:srgbClr>
          </a:solidFill>
          <a:ln>
            <a:noFill/>
          </a:ln>
        </p:spPr>
        <p:txBody>
          <a:bodyPr anchorCtr="0" anchor="ctr" bIns="45700" lIns="91425" spcFirstLastPara="1" rIns="91425" wrap="square" tIns="45700"/>
          <a:lstStyle>
            <a:lvl1pPr lvl="0" algn="r">
              <a:spcBef>
                <a:spcPts val="0"/>
              </a:spcBef>
              <a:spcAft>
                <a:spcPts val="0"/>
              </a:spcAft>
              <a:buClr>
                <a:schemeClr val="lt1"/>
              </a:buClr>
              <a:buSzPts val="42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10"/>
          <p:cNvSpPr txBox="1"/>
          <p:nvPr>
            <p:ph idx="1" type="body"/>
          </p:nvPr>
        </p:nvSpPr>
        <p:spPr>
          <a:xfrm>
            <a:off x="403412" y="1301354"/>
            <a:ext cx="3931800" cy="624900"/>
          </a:xfrm>
          <a:prstGeom prst="rect">
            <a:avLst/>
          </a:prstGeom>
          <a:noFill/>
          <a:ln>
            <a:noFill/>
          </a:ln>
        </p:spPr>
        <p:txBody>
          <a:bodyPr anchorCtr="0" anchor="b" bIns="45700" lIns="91425" spcFirstLastPara="1" rIns="91425" wrap="square" tIns="45700"/>
          <a:lstStyle>
            <a:lvl1pPr indent="-228600" lvl="0" marL="457200" algn="ctr">
              <a:lnSpc>
                <a:spcPct val="100000"/>
              </a:lnSpc>
              <a:spcBef>
                <a:spcPts val="600"/>
              </a:spcBef>
              <a:spcAft>
                <a:spcPts val="0"/>
              </a:spcAft>
              <a:buSzPts val="2340"/>
              <a:buNone/>
              <a:defRPr b="0" sz="2600">
                <a:solidFill>
                  <a:schemeClr val="accent1"/>
                </a:solidFill>
              </a:defRPr>
            </a:lvl1pPr>
            <a:lvl2pPr indent="-228600" lvl="1" marL="914400" algn="l">
              <a:spcBef>
                <a:spcPts val="600"/>
              </a:spcBef>
              <a:spcAft>
                <a:spcPts val="0"/>
              </a:spcAft>
              <a:buSzPts val="1800"/>
              <a:buNone/>
              <a:defRPr b="1" sz="2000"/>
            </a:lvl2pPr>
            <a:lvl3pPr indent="-228600" lvl="2" marL="1371600" algn="l">
              <a:spcBef>
                <a:spcPts val="600"/>
              </a:spcBef>
              <a:spcAft>
                <a:spcPts val="0"/>
              </a:spcAft>
              <a:buSzPts val="1620"/>
              <a:buNone/>
              <a:defRPr b="1" sz="1800"/>
            </a:lvl3pPr>
            <a:lvl4pPr indent="-228600" lvl="3" marL="1828800" algn="l">
              <a:spcBef>
                <a:spcPts val="600"/>
              </a:spcBef>
              <a:spcAft>
                <a:spcPts val="0"/>
              </a:spcAft>
              <a:buSzPts val="1440"/>
              <a:buNone/>
              <a:defRPr b="1" sz="1600"/>
            </a:lvl4pPr>
            <a:lvl5pPr indent="-228600" lvl="4" marL="2286000" algn="l">
              <a:spcBef>
                <a:spcPts val="600"/>
              </a:spcBef>
              <a:spcAft>
                <a:spcPts val="0"/>
              </a:spcAft>
              <a:buSzPts val="1440"/>
              <a:buNone/>
              <a:defRPr b="1" sz="1600"/>
            </a:lvl5pPr>
            <a:lvl6pPr indent="-228600" lvl="5" marL="2743200" algn="l">
              <a:spcBef>
                <a:spcPts val="600"/>
              </a:spcBef>
              <a:spcAft>
                <a:spcPts val="0"/>
              </a:spcAft>
              <a:buSzPts val="1440"/>
              <a:buNone/>
              <a:defRPr b="1" sz="1600"/>
            </a:lvl6pPr>
            <a:lvl7pPr indent="-228600" lvl="6" marL="3200400" algn="l">
              <a:spcBef>
                <a:spcPts val="600"/>
              </a:spcBef>
              <a:spcAft>
                <a:spcPts val="0"/>
              </a:spcAft>
              <a:buSzPts val="1440"/>
              <a:buNone/>
              <a:defRPr b="1" sz="1600"/>
            </a:lvl7pPr>
            <a:lvl8pPr indent="-228600" lvl="7" marL="3657600" algn="l">
              <a:spcBef>
                <a:spcPts val="600"/>
              </a:spcBef>
              <a:spcAft>
                <a:spcPts val="0"/>
              </a:spcAft>
              <a:buSzPts val="1440"/>
              <a:buNone/>
              <a:defRPr b="1" sz="1600"/>
            </a:lvl8pPr>
            <a:lvl9pPr indent="-228600" lvl="8" marL="4114800" algn="l">
              <a:spcBef>
                <a:spcPts val="600"/>
              </a:spcBef>
              <a:spcAft>
                <a:spcPts val="0"/>
              </a:spcAft>
              <a:buSzPts val="1440"/>
              <a:buNone/>
              <a:defRPr b="1" sz="1600"/>
            </a:lvl9pPr>
          </a:lstStyle>
          <a:p/>
        </p:txBody>
      </p:sp>
      <p:sp>
        <p:nvSpPr>
          <p:cNvPr id="114" name="Google Shape;114;p10"/>
          <p:cNvSpPr txBox="1"/>
          <p:nvPr>
            <p:ph idx="2" type="body"/>
          </p:nvPr>
        </p:nvSpPr>
        <p:spPr>
          <a:xfrm>
            <a:off x="403412" y="1943100"/>
            <a:ext cx="3931800" cy="2651400"/>
          </a:xfrm>
          <a:prstGeom prst="rect">
            <a:avLst/>
          </a:prstGeom>
          <a:noFill/>
          <a:ln>
            <a:noFill/>
          </a:ln>
        </p:spPr>
        <p:txBody>
          <a:bodyPr anchorCtr="0" anchor="t" bIns="45700" lIns="91425" spcFirstLastPara="1" rIns="91425" wrap="square" tIns="45700"/>
          <a:lstStyle>
            <a:lvl1pPr indent="-354330" lvl="0" marL="457200" algn="l">
              <a:spcBef>
                <a:spcPts val="2000"/>
              </a:spcBef>
              <a:spcAft>
                <a:spcPts val="0"/>
              </a:spcAft>
              <a:buSzPts val="1980"/>
              <a:buChar char="🡽"/>
              <a:defRPr sz="2200"/>
            </a:lvl1pPr>
            <a:lvl2pPr indent="-342900" lvl="1" marL="914400" algn="l">
              <a:spcBef>
                <a:spcPts val="600"/>
              </a:spcBef>
              <a:spcAft>
                <a:spcPts val="0"/>
              </a:spcAft>
              <a:buSzPts val="1800"/>
              <a:buChar char="🡽"/>
              <a:defRPr sz="20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20039" lvl="5" marL="2743200" algn="l">
              <a:spcBef>
                <a:spcPts val="600"/>
              </a:spcBef>
              <a:spcAft>
                <a:spcPts val="0"/>
              </a:spcAft>
              <a:buSzPts val="1440"/>
              <a:buChar char="🡽"/>
              <a:defRPr sz="1600"/>
            </a:lvl6pPr>
            <a:lvl7pPr indent="-320039" lvl="6" marL="3200400" algn="l">
              <a:spcBef>
                <a:spcPts val="600"/>
              </a:spcBef>
              <a:spcAft>
                <a:spcPts val="0"/>
              </a:spcAft>
              <a:buSzPts val="1440"/>
              <a:buChar char="🡽"/>
              <a:defRPr sz="1600"/>
            </a:lvl7pPr>
            <a:lvl8pPr indent="-320040" lvl="7" marL="3657600" algn="l">
              <a:spcBef>
                <a:spcPts val="600"/>
              </a:spcBef>
              <a:spcAft>
                <a:spcPts val="0"/>
              </a:spcAft>
              <a:buSzPts val="1440"/>
              <a:buChar char="🡽"/>
              <a:defRPr sz="1600"/>
            </a:lvl8pPr>
            <a:lvl9pPr indent="-320040" lvl="8" marL="4114800" algn="l">
              <a:spcBef>
                <a:spcPts val="600"/>
              </a:spcBef>
              <a:spcAft>
                <a:spcPts val="0"/>
              </a:spcAft>
              <a:buSzPts val="1440"/>
              <a:buChar char="🡽"/>
              <a:defRPr sz="1600"/>
            </a:lvl9pPr>
          </a:lstStyle>
          <a:p/>
        </p:txBody>
      </p:sp>
      <p:sp>
        <p:nvSpPr>
          <p:cNvPr id="115" name="Google Shape;115;p10"/>
          <p:cNvSpPr txBox="1"/>
          <p:nvPr>
            <p:ph idx="3" type="body"/>
          </p:nvPr>
        </p:nvSpPr>
        <p:spPr>
          <a:xfrm>
            <a:off x="4779495" y="1301354"/>
            <a:ext cx="3931800" cy="624900"/>
          </a:xfrm>
          <a:prstGeom prst="rect">
            <a:avLst/>
          </a:prstGeom>
          <a:noFill/>
          <a:ln>
            <a:noFill/>
          </a:ln>
        </p:spPr>
        <p:txBody>
          <a:bodyPr anchorCtr="0" anchor="b" bIns="45700" lIns="91425" spcFirstLastPara="1" rIns="91425" wrap="square" tIns="45700"/>
          <a:lstStyle>
            <a:lvl1pPr indent="-228600" lvl="0" marL="457200" algn="ctr">
              <a:lnSpc>
                <a:spcPct val="100000"/>
              </a:lnSpc>
              <a:spcBef>
                <a:spcPts val="600"/>
              </a:spcBef>
              <a:spcAft>
                <a:spcPts val="0"/>
              </a:spcAft>
              <a:buSzPts val="2340"/>
              <a:buNone/>
              <a:defRPr b="0" sz="2600">
                <a:solidFill>
                  <a:schemeClr val="accent2"/>
                </a:solidFill>
              </a:defRPr>
            </a:lvl1pPr>
            <a:lvl2pPr indent="-228600" lvl="1" marL="914400" algn="l">
              <a:spcBef>
                <a:spcPts val="600"/>
              </a:spcBef>
              <a:spcAft>
                <a:spcPts val="0"/>
              </a:spcAft>
              <a:buSzPts val="1800"/>
              <a:buNone/>
              <a:defRPr b="1" sz="2000"/>
            </a:lvl2pPr>
            <a:lvl3pPr indent="-228600" lvl="2" marL="1371600" algn="l">
              <a:spcBef>
                <a:spcPts val="600"/>
              </a:spcBef>
              <a:spcAft>
                <a:spcPts val="0"/>
              </a:spcAft>
              <a:buSzPts val="1620"/>
              <a:buNone/>
              <a:defRPr b="1" sz="1800"/>
            </a:lvl3pPr>
            <a:lvl4pPr indent="-228600" lvl="3" marL="1828800" algn="l">
              <a:spcBef>
                <a:spcPts val="600"/>
              </a:spcBef>
              <a:spcAft>
                <a:spcPts val="0"/>
              </a:spcAft>
              <a:buSzPts val="1440"/>
              <a:buNone/>
              <a:defRPr b="1" sz="1600"/>
            </a:lvl4pPr>
            <a:lvl5pPr indent="-228600" lvl="4" marL="2286000" algn="l">
              <a:spcBef>
                <a:spcPts val="600"/>
              </a:spcBef>
              <a:spcAft>
                <a:spcPts val="0"/>
              </a:spcAft>
              <a:buSzPts val="1440"/>
              <a:buNone/>
              <a:defRPr b="1" sz="1600"/>
            </a:lvl5pPr>
            <a:lvl6pPr indent="-228600" lvl="5" marL="2743200" algn="l">
              <a:spcBef>
                <a:spcPts val="600"/>
              </a:spcBef>
              <a:spcAft>
                <a:spcPts val="0"/>
              </a:spcAft>
              <a:buSzPts val="1440"/>
              <a:buNone/>
              <a:defRPr b="1" sz="1600"/>
            </a:lvl6pPr>
            <a:lvl7pPr indent="-228600" lvl="6" marL="3200400" algn="l">
              <a:spcBef>
                <a:spcPts val="600"/>
              </a:spcBef>
              <a:spcAft>
                <a:spcPts val="0"/>
              </a:spcAft>
              <a:buSzPts val="1440"/>
              <a:buNone/>
              <a:defRPr b="1" sz="1600"/>
            </a:lvl7pPr>
            <a:lvl8pPr indent="-228600" lvl="7" marL="3657600" algn="l">
              <a:spcBef>
                <a:spcPts val="600"/>
              </a:spcBef>
              <a:spcAft>
                <a:spcPts val="0"/>
              </a:spcAft>
              <a:buSzPts val="1440"/>
              <a:buNone/>
              <a:defRPr b="1" sz="1600"/>
            </a:lvl8pPr>
            <a:lvl9pPr indent="-228600" lvl="8" marL="4114800" algn="l">
              <a:spcBef>
                <a:spcPts val="600"/>
              </a:spcBef>
              <a:spcAft>
                <a:spcPts val="0"/>
              </a:spcAft>
              <a:buSzPts val="1440"/>
              <a:buNone/>
              <a:defRPr b="1" sz="1600"/>
            </a:lvl9pPr>
          </a:lstStyle>
          <a:p/>
        </p:txBody>
      </p:sp>
      <p:sp>
        <p:nvSpPr>
          <p:cNvPr id="116" name="Google Shape;116;p10"/>
          <p:cNvSpPr txBox="1"/>
          <p:nvPr>
            <p:ph idx="4" type="body"/>
          </p:nvPr>
        </p:nvSpPr>
        <p:spPr>
          <a:xfrm>
            <a:off x="4779495" y="1943100"/>
            <a:ext cx="3931800" cy="2651400"/>
          </a:xfrm>
          <a:prstGeom prst="rect">
            <a:avLst/>
          </a:prstGeom>
          <a:noFill/>
          <a:ln>
            <a:noFill/>
          </a:ln>
        </p:spPr>
        <p:txBody>
          <a:bodyPr anchorCtr="0" anchor="t" bIns="45700" lIns="91425" spcFirstLastPara="1" rIns="91425" wrap="square" tIns="45700"/>
          <a:lstStyle>
            <a:lvl1pPr indent="-354330" lvl="0" marL="457200" algn="l">
              <a:spcBef>
                <a:spcPts val="2000"/>
              </a:spcBef>
              <a:spcAft>
                <a:spcPts val="0"/>
              </a:spcAft>
              <a:buSzPts val="1980"/>
              <a:buChar char="🡽"/>
              <a:defRPr sz="2200"/>
            </a:lvl1pPr>
            <a:lvl2pPr indent="-342900" lvl="1" marL="914400" algn="l">
              <a:spcBef>
                <a:spcPts val="600"/>
              </a:spcBef>
              <a:spcAft>
                <a:spcPts val="0"/>
              </a:spcAft>
              <a:buSzPts val="1800"/>
              <a:buChar char="🡽"/>
              <a:defRPr sz="20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20039" lvl="5" marL="2743200" algn="l">
              <a:spcBef>
                <a:spcPts val="600"/>
              </a:spcBef>
              <a:spcAft>
                <a:spcPts val="0"/>
              </a:spcAft>
              <a:buSzPts val="1440"/>
              <a:buChar char="🡽"/>
              <a:defRPr sz="1600"/>
            </a:lvl6pPr>
            <a:lvl7pPr indent="-320039" lvl="6" marL="3200400" algn="l">
              <a:spcBef>
                <a:spcPts val="600"/>
              </a:spcBef>
              <a:spcAft>
                <a:spcPts val="0"/>
              </a:spcAft>
              <a:buSzPts val="1440"/>
              <a:buChar char="🡽"/>
              <a:defRPr sz="1600"/>
            </a:lvl7pPr>
            <a:lvl8pPr indent="-320040" lvl="7" marL="3657600" algn="l">
              <a:spcBef>
                <a:spcPts val="600"/>
              </a:spcBef>
              <a:spcAft>
                <a:spcPts val="0"/>
              </a:spcAft>
              <a:buSzPts val="1440"/>
              <a:buChar char="🡽"/>
              <a:defRPr sz="1600"/>
            </a:lvl8pPr>
            <a:lvl9pPr indent="-320040" lvl="8" marL="4114800" algn="l">
              <a:spcBef>
                <a:spcPts val="600"/>
              </a:spcBef>
              <a:spcAft>
                <a:spcPts val="0"/>
              </a:spcAft>
              <a:buSzPts val="1440"/>
              <a:buChar char="🡽"/>
              <a:defRPr sz="1600"/>
            </a:lvl9pPr>
          </a:lstStyle>
          <a:p/>
        </p:txBody>
      </p:sp>
      <p:sp>
        <p:nvSpPr>
          <p:cNvPr id="117" name="Google Shape;117;p10"/>
          <p:cNvSpPr txBox="1"/>
          <p:nvPr>
            <p:ph idx="10" type="dt"/>
          </p:nvPr>
        </p:nvSpPr>
        <p:spPr>
          <a:xfrm>
            <a:off x="6794936" y="4827774"/>
            <a:ext cx="2133600" cy="273900"/>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0"/>
          <p:cNvSpPr txBox="1"/>
          <p:nvPr>
            <p:ph idx="11" type="ftr"/>
          </p:nvPr>
        </p:nvSpPr>
        <p:spPr>
          <a:xfrm>
            <a:off x="199698" y="4827774"/>
            <a:ext cx="6124800" cy="2739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0"/>
          <p:cNvSpPr txBox="1"/>
          <p:nvPr>
            <p:ph idx="12" type="sldNum"/>
          </p:nvPr>
        </p:nvSpPr>
        <p:spPr>
          <a:xfrm>
            <a:off x="8306459" y="125510"/>
            <a:ext cx="630600" cy="269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1781503" y="1600200"/>
            <a:ext cx="7076700" cy="2994300"/>
          </a:xfrm>
          <a:prstGeom prst="rect">
            <a:avLst/>
          </a:prstGeom>
          <a:noFill/>
          <a:ln>
            <a:noFill/>
          </a:ln>
        </p:spPr>
        <p:txBody>
          <a:bodyPr anchorCtr="0" anchor="t" bIns="45700" lIns="91425" spcFirstLastPara="1" rIns="91425" wrap="square" tIns="45700"/>
          <a:lstStyle>
            <a:lvl1pPr indent="-365760" lvl="0" marL="457200" marR="0" rtl="0" algn="l">
              <a:spcBef>
                <a:spcPts val="2000"/>
              </a:spcBef>
              <a:spcAft>
                <a:spcPts val="0"/>
              </a:spcAft>
              <a:buClr>
                <a:srgbClr val="A5A5A5"/>
              </a:buClr>
              <a:buSzPts val="2160"/>
              <a:buFont typeface="Noto Sans Symbols"/>
              <a:buChar char="🡽"/>
              <a:defRPr b="0" i="0" sz="2400" u="none" cap="none" strike="noStrike">
                <a:solidFill>
                  <a:srgbClr val="262626"/>
                </a:solidFill>
                <a:latin typeface="Calibri"/>
                <a:ea typeface="Calibri"/>
                <a:cs typeface="Calibri"/>
                <a:sym typeface="Calibri"/>
              </a:defRPr>
            </a:lvl1pPr>
            <a:lvl2pPr indent="-354330" lvl="1" marL="914400" marR="0" rtl="0" algn="l">
              <a:spcBef>
                <a:spcPts val="600"/>
              </a:spcBef>
              <a:spcAft>
                <a:spcPts val="0"/>
              </a:spcAft>
              <a:buClr>
                <a:srgbClr val="3F3F3F"/>
              </a:buClr>
              <a:buSzPts val="1980"/>
              <a:buFont typeface="Noto Sans Symbols"/>
              <a:buChar char="🡽"/>
              <a:defRPr b="0" i="0" sz="2200" u="none" cap="none" strike="noStrike">
                <a:solidFill>
                  <a:srgbClr val="262626"/>
                </a:solidFill>
                <a:latin typeface="Calibri"/>
                <a:ea typeface="Calibri"/>
                <a:cs typeface="Calibri"/>
                <a:sym typeface="Calibri"/>
              </a:defRPr>
            </a:lvl2pPr>
            <a:lvl3pPr indent="-342900" lvl="2" marL="1371600" marR="0" rtl="0" algn="l">
              <a:spcBef>
                <a:spcPts val="600"/>
              </a:spcBef>
              <a:spcAft>
                <a:spcPts val="0"/>
              </a:spcAft>
              <a:buClr>
                <a:srgbClr val="A5A5A5"/>
              </a:buClr>
              <a:buSzPts val="1800"/>
              <a:buFont typeface="Noto Sans Symbols"/>
              <a:buChar char="🡽"/>
              <a:defRPr b="0" i="0" sz="2000" u="none" cap="none" strike="noStrike">
                <a:solidFill>
                  <a:srgbClr val="262626"/>
                </a:solidFill>
                <a:latin typeface="Calibri"/>
                <a:ea typeface="Calibri"/>
                <a:cs typeface="Calibri"/>
                <a:sym typeface="Calibri"/>
              </a:defRPr>
            </a:lvl3pPr>
            <a:lvl4pPr indent="-331469" lvl="3" marL="1828800" marR="0" rtl="0" algn="l">
              <a:spcBef>
                <a:spcPts val="600"/>
              </a:spcBef>
              <a:spcAft>
                <a:spcPts val="0"/>
              </a:spcAft>
              <a:buClr>
                <a:srgbClr val="3F3F3F"/>
              </a:buClr>
              <a:buSzPts val="1620"/>
              <a:buFont typeface="Noto Sans Symbols"/>
              <a:buChar char="🡽"/>
              <a:defRPr b="0" i="0" sz="1800" u="none" cap="none" strike="noStrike">
                <a:solidFill>
                  <a:srgbClr val="262626"/>
                </a:solidFill>
                <a:latin typeface="Calibri"/>
                <a:ea typeface="Calibri"/>
                <a:cs typeface="Calibri"/>
                <a:sym typeface="Calibri"/>
              </a:defRPr>
            </a:lvl4pPr>
            <a:lvl5pPr indent="-331470" lvl="4" marL="2286000" marR="0" rtl="0" algn="l">
              <a:spcBef>
                <a:spcPts val="600"/>
              </a:spcBef>
              <a:spcAft>
                <a:spcPts val="0"/>
              </a:spcAft>
              <a:buClr>
                <a:srgbClr val="A5A5A5"/>
              </a:buClr>
              <a:buSzPts val="1620"/>
              <a:buFont typeface="Noto Sans Symbols"/>
              <a:buChar char="🡽"/>
              <a:defRPr b="0" i="0" sz="1800" u="none" cap="none" strike="noStrike">
                <a:solidFill>
                  <a:srgbClr val="262626"/>
                </a:solidFill>
                <a:latin typeface="Calibri"/>
                <a:ea typeface="Calibri"/>
                <a:cs typeface="Calibri"/>
                <a:sym typeface="Calibri"/>
              </a:defRPr>
            </a:lvl5pPr>
            <a:lvl6pPr indent="-331470" lvl="5" marL="2743200" marR="0" rtl="0" algn="l">
              <a:spcBef>
                <a:spcPts val="600"/>
              </a:spcBef>
              <a:spcAft>
                <a:spcPts val="0"/>
              </a:spcAft>
              <a:buClr>
                <a:srgbClr val="3F3F3F"/>
              </a:buClr>
              <a:buSzPts val="1620"/>
              <a:buFont typeface="Noto Sans Symbols"/>
              <a:buChar char="🡽"/>
              <a:defRPr b="0" i="0" sz="1800" u="none" cap="none" strike="noStrike">
                <a:solidFill>
                  <a:srgbClr val="262626"/>
                </a:solidFill>
                <a:latin typeface="Calibri"/>
                <a:ea typeface="Calibri"/>
                <a:cs typeface="Calibri"/>
                <a:sym typeface="Calibri"/>
              </a:defRPr>
            </a:lvl6pPr>
            <a:lvl7pPr indent="-331470" lvl="6" marL="3200400" marR="0" rtl="0" algn="l">
              <a:spcBef>
                <a:spcPts val="600"/>
              </a:spcBef>
              <a:spcAft>
                <a:spcPts val="0"/>
              </a:spcAft>
              <a:buClr>
                <a:srgbClr val="A5A5A5"/>
              </a:buClr>
              <a:buSzPts val="1620"/>
              <a:buFont typeface="Noto Sans Symbols"/>
              <a:buChar char="🡽"/>
              <a:defRPr b="0" i="0" sz="1800" u="none" cap="none" strike="noStrike">
                <a:solidFill>
                  <a:srgbClr val="262626"/>
                </a:solidFill>
                <a:latin typeface="Calibri"/>
                <a:ea typeface="Calibri"/>
                <a:cs typeface="Calibri"/>
                <a:sym typeface="Calibri"/>
              </a:defRPr>
            </a:lvl7pPr>
            <a:lvl8pPr indent="-331470" lvl="7" marL="3657600" marR="0" rtl="0" algn="l">
              <a:spcBef>
                <a:spcPts val="600"/>
              </a:spcBef>
              <a:spcAft>
                <a:spcPts val="0"/>
              </a:spcAft>
              <a:buClr>
                <a:srgbClr val="3F3F3F"/>
              </a:buClr>
              <a:buSzPts val="1620"/>
              <a:buFont typeface="Noto Sans Symbols"/>
              <a:buChar char="🡽"/>
              <a:defRPr b="0" i="0" sz="1800" u="none" cap="none" strike="noStrike">
                <a:solidFill>
                  <a:srgbClr val="262626"/>
                </a:solidFill>
                <a:latin typeface="Calibri"/>
                <a:ea typeface="Calibri"/>
                <a:cs typeface="Calibri"/>
                <a:sym typeface="Calibri"/>
              </a:defRPr>
            </a:lvl8pPr>
            <a:lvl9pPr indent="-331470" lvl="8" marL="4114800" marR="0" rtl="0" algn="l">
              <a:spcBef>
                <a:spcPts val="600"/>
              </a:spcBef>
              <a:spcAft>
                <a:spcPts val="0"/>
              </a:spcAft>
              <a:buClr>
                <a:srgbClr val="A5A5A5"/>
              </a:buClr>
              <a:buSzPts val="1620"/>
              <a:buFont typeface="Noto Sans Symbols"/>
              <a:buChar char="🡽"/>
              <a:defRPr b="0" i="0" sz="1800" u="none" cap="none" strike="noStrike">
                <a:solidFill>
                  <a:srgbClr val="262626"/>
                </a:solidFill>
                <a:latin typeface="Calibri"/>
                <a:ea typeface="Calibri"/>
                <a:cs typeface="Calibri"/>
                <a:sym typeface="Calibri"/>
              </a:defRPr>
            </a:lvl9pPr>
          </a:lstStyle>
          <a:p/>
        </p:txBody>
      </p:sp>
      <p:sp>
        <p:nvSpPr>
          <p:cNvPr id="7" name="Google Shape;7;p1"/>
          <p:cNvSpPr txBox="1"/>
          <p:nvPr>
            <p:ph idx="10" type="dt"/>
          </p:nvPr>
        </p:nvSpPr>
        <p:spPr>
          <a:xfrm>
            <a:off x="6794936" y="4827774"/>
            <a:ext cx="2133600" cy="273900"/>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1" i="0" sz="1100" u="none" cap="none" strike="noStrike">
                <a:solidFill>
                  <a:srgbClr val="A5A5A5"/>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1" type="ftr"/>
          </p:nvPr>
        </p:nvSpPr>
        <p:spPr>
          <a:xfrm>
            <a:off x="199698" y="4827774"/>
            <a:ext cx="6124800" cy="2739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1" i="0" sz="1100" u="none" cap="none" strike="noStrike">
                <a:solidFill>
                  <a:srgbClr val="A5A5A5"/>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2" type="sldNum"/>
          </p:nvPr>
        </p:nvSpPr>
        <p:spPr>
          <a:xfrm>
            <a:off x="8306459" y="125510"/>
            <a:ext cx="630600" cy="269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400" u="none" cap="none" strike="noStrike">
                <a:solidFill>
                  <a:srgbClr val="262626"/>
                </a:solidFill>
                <a:latin typeface="Calibri"/>
                <a:ea typeface="Calibri"/>
                <a:cs typeface="Calibri"/>
                <a:sym typeface="Calibri"/>
              </a:defRPr>
            </a:lvl1pPr>
            <a:lvl2pPr indent="0" lvl="1" marL="0" marR="0" rtl="0" algn="r">
              <a:spcBef>
                <a:spcPts val="0"/>
              </a:spcBef>
              <a:buNone/>
              <a:defRPr b="1" i="0" sz="1400" u="none" cap="none" strike="noStrike">
                <a:solidFill>
                  <a:srgbClr val="262626"/>
                </a:solidFill>
                <a:latin typeface="Calibri"/>
                <a:ea typeface="Calibri"/>
                <a:cs typeface="Calibri"/>
                <a:sym typeface="Calibri"/>
              </a:defRPr>
            </a:lvl2pPr>
            <a:lvl3pPr indent="0" lvl="2" marL="0" marR="0" rtl="0" algn="r">
              <a:spcBef>
                <a:spcPts val="0"/>
              </a:spcBef>
              <a:buNone/>
              <a:defRPr b="1" i="0" sz="1400" u="none" cap="none" strike="noStrike">
                <a:solidFill>
                  <a:srgbClr val="262626"/>
                </a:solidFill>
                <a:latin typeface="Calibri"/>
                <a:ea typeface="Calibri"/>
                <a:cs typeface="Calibri"/>
                <a:sym typeface="Calibri"/>
              </a:defRPr>
            </a:lvl3pPr>
            <a:lvl4pPr indent="0" lvl="3" marL="0" marR="0" rtl="0" algn="r">
              <a:spcBef>
                <a:spcPts val="0"/>
              </a:spcBef>
              <a:buNone/>
              <a:defRPr b="1" i="0" sz="1400" u="none" cap="none" strike="noStrike">
                <a:solidFill>
                  <a:srgbClr val="262626"/>
                </a:solidFill>
                <a:latin typeface="Calibri"/>
                <a:ea typeface="Calibri"/>
                <a:cs typeface="Calibri"/>
                <a:sym typeface="Calibri"/>
              </a:defRPr>
            </a:lvl4pPr>
            <a:lvl5pPr indent="0" lvl="4" marL="0" marR="0" rtl="0" algn="r">
              <a:spcBef>
                <a:spcPts val="0"/>
              </a:spcBef>
              <a:buNone/>
              <a:defRPr b="1" i="0" sz="1400" u="none" cap="none" strike="noStrike">
                <a:solidFill>
                  <a:srgbClr val="262626"/>
                </a:solidFill>
                <a:latin typeface="Calibri"/>
                <a:ea typeface="Calibri"/>
                <a:cs typeface="Calibri"/>
                <a:sym typeface="Calibri"/>
              </a:defRPr>
            </a:lvl5pPr>
            <a:lvl6pPr indent="0" lvl="5" marL="0" marR="0" rtl="0" algn="r">
              <a:spcBef>
                <a:spcPts val="0"/>
              </a:spcBef>
              <a:buNone/>
              <a:defRPr b="1" i="0" sz="1400" u="none" cap="none" strike="noStrike">
                <a:solidFill>
                  <a:srgbClr val="262626"/>
                </a:solidFill>
                <a:latin typeface="Calibri"/>
                <a:ea typeface="Calibri"/>
                <a:cs typeface="Calibri"/>
                <a:sym typeface="Calibri"/>
              </a:defRPr>
            </a:lvl6pPr>
            <a:lvl7pPr indent="0" lvl="6" marL="0" marR="0" rtl="0" algn="r">
              <a:spcBef>
                <a:spcPts val="0"/>
              </a:spcBef>
              <a:buNone/>
              <a:defRPr b="1" i="0" sz="1400" u="none" cap="none" strike="noStrike">
                <a:solidFill>
                  <a:srgbClr val="262626"/>
                </a:solidFill>
                <a:latin typeface="Calibri"/>
                <a:ea typeface="Calibri"/>
                <a:cs typeface="Calibri"/>
                <a:sym typeface="Calibri"/>
              </a:defRPr>
            </a:lvl7pPr>
            <a:lvl8pPr indent="0" lvl="7" marL="0" marR="0" rtl="0" algn="r">
              <a:spcBef>
                <a:spcPts val="0"/>
              </a:spcBef>
              <a:buNone/>
              <a:defRPr b="1" i="0" sz="1400" u="none" cap="none" strike="noStrike">
                <a:solidFill>
                  <a:srgbClr val="262626"/>
                </a:solidFill>
                <a:latin typeface="Calibri"/>
                <a:ea typeface="Calibri"/>
                <a:cs typeface="Calibri"/>
                <a:sym typeface="Calibri"/>
              </a:defRPr>
            </a:lvl8pPr>
            <a:lvl9pPr indent="0" lvl="8" marL="0" marR="0" rtl="0" algn="r">
              <a:spcBef>
                <a:spcPts val="0"/>
              </a:spcBef>
              <a:buNone/>
              <a:defRPr b="1" i="0" sz="1400" u="none" cap="none" strike="noStrike">
                <a:solidFill>
                  <a:srgbClr val="26262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0" name="Google Shape;10;p1"/>
          <p:cNvSpPr txBox="1"/>
          <p:nvPr>
            <p:ph type="title"/>
          </p:nvPr>
        </p:nvSpPr>
        <p:spPr>
          <a:xfrm>
            <a:off x="284163" y="472786"/>
            <a:ext cx="8574000" cy="726000"/>
          </a:xfrm>
          <a:prstGeom prst="rect">
            <a:avLst/>
          </a:prstGeom>
          <a:solidFill>
            <a:srgbClr val="262626">
              <a:alpha val="69803"/>
            </a:srgbClr>
          </a:solidFill>
          <a:ln>
            <a:noFill/>
          </a:ln>
        </p:spPr>
        <p:txBody>
          <a:bodyPr anchorCtr="0" anchor="ctr" bIns="45700" lIns="91425" spcFirstLastPara="1" rIns="91425" wrap="square" tIns="45700"/>
          <a:lstStyle>
            <a:lvl1pPr lvl="0" marR="0" rtl="0" algn="r">
              <a:spcBef>
                <a:spcPts val="0"/>
              </a:spcBef>
              <a:spcAft>
                <a:spcPts val="0"/>
              </a:spcAft>
              <a:buClr>
                <a:schemeClr val="lt1"/>
              </a:buClr>
              <a:buSzPts val="4200"/>
              <a:buFont typeface="Corbel"/>
              <a:buNone/>
              <a:defRPr b="0" i="0" sz="4200" u="none" cap="none" strike="noStrike">
                <a:solidFill>
                  <a:schemeClr val="l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comments" Target="../comments/commen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1" Type="http://schemas.openxmlformats.org/officeDocument/2006/relationships/image" Target="../media/image29.png"/><Relationship Id="rId10" Type="http://schemas.openxmlformats.org/officeDocument/2006/relationships/image" Target="../media/image34.png"/><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8.png"/><Relationship Id="rId4" Type="http://schemas.openxmlformats.org/officeDocument/2006/relationships/image" Target="../media/image24.png"/><Relationship Id="rId9" Type="http://schemas.openxmlformats.org/officeDocument/2006/relationships/image" Target="../media/image30.png"/><Relationship Id="rId5" Type="http://schemas.openxmlformats.org/officeDocument/2006/relationships/image" Target="../media/image23.png"/><Relationship Id="rId6" Type="http://schemas.openxmlformats.org/officeDocument/2006/relationships/image" Target="../media/image25.png"/><Relationship Id="rId7" Type="http://schemas.openxmlformats.org/officeDocument/2006/relationships/image" Target="../media/image33.png"/><Relationship Id="rId8"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26.png"/><Relationship Id="rId5" Type="http://schemas.openxmlformats.org/officeDocument/2006/relationships/image" Target="../media/image6.png"/><Relationship Id="rId6"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png"/><Relationship Id="rId6" Type="http://schemas.openxmlformats.org/officeDocument/2006/relationships/image" Target="../media/image5.png"/><Relationship Id="rId7" Type="http://schemas.openxmlformats.org/officeDocument/2006/relationships/image" Target="../media/image7.png"/><Relationship Id="rId8"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27.png"/><Relationship Id="rId5" Type="http://schemas.openxmlformats.org/officeDocument/2006/relationships/image" Target="../media/image31.png"/><Relationship Id="rId6" Type="http://schemas.openxmlformats.org/officeDocument/2006/relationships/image" Target="../media/image3.png"/><Relationship Id="rId7"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2.png"/><Relationship Id="rId9" Type="http://schemas.openxmlformats.org/officeDocument/2006/relationships/image" Target="../media/image11.png"/><Relationship Id="rId5" Type="http://schemas.openxmlformats.org/officeDocument/2006/relationships/image" Target="../media/image27.png"/><Relationship Id="rId6" Type="http://schemas.openxmlformats.org/officeDocument/2006/relationships/image" Target="../media/image31.png"/><Relationship Id="rId7" Type="http://schemas.openxmlformats.org/officeDocument/2006/relationships/image" Target="../media/image3.png"/><Relationship Id="rId8"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18.png"/><Relationship Id="rId6" Type="http://schemas.openxmlformats.org/officeDocument/2006/relationships/image" Target="../media/image17.png"/><Relationship Id="rId7" Type="http://schemas.openxmlformats.org/officeDocument/2006/relationships/image" Target="../media/image16.png"/><Relationship Id="rId8"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18"/>
          <p:cNvSpPr/>
          <p:nvPr>
            <p:ph idx="2" type="pic"/>
          </p:nvPr>
        </p:nvSpPr>
        <p:spPr>
          <a:xfrm>
            <a:off x="284163" y="342900"/>
            <a:ext cx="8577000" cy="2866500"/>
          </a:xfrm>
          <a:prstGeom prst="rect">
            <a:avLst/>
          </a:prstGeom>
        </p:spPr>
        <p:txBody>
          <a:bodyPr anchorCtr="0" anchor="t" bIns="45700" lIns="91425" spcFirstLastPara="1" rIns="91425" wrap="square" tIns="45700">
            <a:noAutofit/>
          </a:bodyPr>
          <a:lstStyle/>
          <a:p>
            <a:pPr indent="0" lvl="0" marL="0" rtl="0" algn="ctr">
              <a:lnSpc>
                <a:spcPct val="115000"/>
              </a:lnSpc>
              <a:spcBef>
                <a:spcPts val="0"/>
              </a:spcBef>
              <a:spcAft>
                <a:spcPts val="0"/>
              </a:spcAft>
              <a:buClr>
                <a:schemeClr val="dk1"/>
              </a:buClr>
              <a:buSzPts val="1100"/>
              <a:buFont typeface="Arial"/>
              <a:buNone/>
            </a:pPr>
            <a:r>
              <a:rPr b="1" lang="en" sz="4400">
                <a:solidFill>
                  <a:srgbClr val="373A49"/>
                </a:solidFill>
              </a:rPr>
              <a:t>DP-CGAN: Differentially Private Synthetic Data and Label Generation</a:t>
            </a:r>
            <a:endParaRPr b="1" sz="4400">
              <a:solidFill>
                <a:srgbClr val="373A49"/>
              </a:solidFill>
            </a:endParaRPr>
          </a:p>
          <a:p>
            <a:pPr indent="0" lvl="0" marL="0" rtl="0" algn="l">
              <a:spcBef>
                <a:spcPts val="2000"/>
              </a:spcBef>
              <a:spcAft>
                <a:spcPts val="0"/>
              </a:spcAft>
              <a:buNone/>
            </a:pPr>
            <a:r>
              <a:t/>
            </a:r>
            <a:endParaRPr/>
          </a:p>
        </p:txBody>
      </p:sp>
      <p:sp>
        <p:nvSpPr>
          <p:cNvPr id="205" name="Google Shape;205;p18"/>
          <p:cNvSpPr txBox="1"/>
          <p:nvPr>
            <p:ph idx="1" type="body"/>
          </p:nvPr>
        </p:nvSpPr>
        <p:spPr>
          <a:xfrm>
            <a:off x="419850" y="3478607"/>
            <a:ext cx="8304300" cy="1468800"/>
          </a:xfrm>
          <a:prstGeom prst="rect">
            <a:avLst/>
          </a:prstGeom>
        </p:spPr>
        <p:txBody>
          <a:bodyPr anchorCtr="0" anchor="t" bIns="45700" lIns="91425" spcFirstLastPara="1" rIns="91425" wrap="square" tIns="45700">
            <a:noAutofit/>
          </a:bodyPr>
          <a:lstStyle/>
          <a:p>
            <a:pPr indent="0" lvl="0" marL="0" rtl="0" algn="ctr">
              <a:lnSpc>
                <a:spcPct val="115000"/>
              </a:lnSpc>
              <a:spcBef>
                <a:spcPts val="0"/>
              </a:spcBef>
              <a:spcAft>
                <a:spcPts val="0"/>
              </a:spcAft>
              <a:buClr>
                <a:schemeClr val="dk1"/>
              </a:buClr>
              <a:buSzPts val="1100"/>
              <a:buFont typeface="Arial"/>
              <a:buNone/>
            </a:pPr>
            <a:r>
              <a:rPr b="1" lang="en" sz="2800">
                <a:solidFill>
                  <a:srgbClr val="373A49"/>
                </a:solidFill>
              </a:rPr>
              <a:t>Reihaneh Torkzadehmahani(rtorkzad@ucsc.edu)</a:t>
            </a:r>
            <a:endParaRPr b="1" sz="2800">
              <a:solidFill>
                <a:srgbClr val="373A49"/>
              </a:solidFill>
            </a:endParaRPr>
          </a:p>
          <a:p>
            <a:pPr indent="0" lvl="0" marL="0" rtl="0" algn="ctr">
              <a:lnSpc>
                <a:spcPct val="115000"/>
              </a:lnSpc>
              <a:spcBef>
                <a:spcPts val="0"/>
              </a:spcBef>
              <a:spcAft>
                <a:spcPts val="0"/>
              </a:spcAft>
              <a:buNone/>
            </a:pPr>
            <a:r>
              <a:rPr lang="en" sz="2800">
                <a:solidFill>
                  <a:srgbClr val="373A49"/>
                </a:solidFill>
              </a:rPr>
              <a:t>      Joint work with Peter Kairouz(Google AI) and    Benedict Paten(UCSC)</a:t>
            </a:r>
            <a:endParaRPr sz="2800">
              <a:solidFill>
                <a:srgbClr val="373A49"/>
              </a:solidFill>
            </a:endParaRPr>
          </a:p>
          <a:p>
            <a:pPr indent="0" lvl="0" marL="0" rtl="0" algn="l">
              <a:lnSpc>
                <a:spcPct val="115000"/>
              </a:lnSpc>
              <a:spcBef>
                <a:spcPts val="0"/>
              </a:spcBef>
              <a:spcAft>
                <a:spcPts val="0"/>
              </a:spcAft>
              <a:buClr>
                <a:schemeClr val="dk1"/>
              </a:buClr>
              <a:buSzPts val="1100"/>
              <a:buFont typeface="Arial"/>
              <a:buNone/>
            </a:pPr>
            <a:r>
              <a:rPr b="1" lang="en" sz="2800">
                <a:solidFill>
                  <a:srgbClr val="373A49"/>
                </a:solidFill>
              </a:rPr>
              <a:t>			</a:t>
            </a:r>
            <a:endParaRPr b="1" sz="2800">
              <a:solidFill>
                <a:srgbClr val="373A49"/>
              </a:solidFill>
            </a:endParaRPr>
          </a:p>
          <a:p>
            <a:pPr indent="0" lvl="0" marL="0" rtl="0" algn="l">
              <a:spcBef>
                <a:spcPts val="0"/>
              </a:spcBef>
              <a:spcAft>
                <a:spcPts val="0"/>
              </a:spcAft>
              <a:buNone/>
            </a:pPr>
            <a:r>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27"/>
          <p:cNvSpPr txBox="1"/>
          <p:nvPr>
            <p:ph type="title"/>
          </p:nvPr>
        </p:nvSpPr>
        <p:spPr>
          <a:xfrm>
            <a:off x="284163" y="472786"/>
            <a:ext cx="8574000" cy="726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 sz="3200"/>
              <a:t>DP-CGAN</a:t>
            </a:r>
            <a:endParaRPr b="1" sz="3200"/>
          </a:p>
        </p:txBody>
      </p:sp>
      <p:sp>
        <p:nvSpPr>
          <p:cNvPr id="395" name="Google Shape;395;p27"/>
          <p:cNvSpPr/>
          <p:nvPr/>
        </p:nvSpPr>
        <p:spPr>
          <a:xfrm>
            <a:off x="3507730" y="1594490"/>
            <a:ext cx="2435400" cy="2379600"/>
          </a:xfrm>
          <a:prstGeom prst="donut">
            <a:avLst>
              <a:gd fmla="val 16067" name="adj"/>
            </a:avLst>
          </a:prstGeom>
          <a:solidFill>
            <a:srgbClr val="D9D9D9"/>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6" name="Google Shape;396;p27"/>
          <p:cNvGrpSpPr/>
          <p:nvPr/>
        </p:nvGrpSpPr>
        <p:grpSpPr>
          <a:xfrm>
            <a:off x="1237150" y="1663025"/>
            <a:ext cx="2572752" cy="924060"/>
            <a:chOff x="929445" y="1238910"/>
            <a:chExt cx="2683024" cy="986400"/>
          </a:xfrm>
        </p:grpSpPr>
        <p:cxnSp>
          <p:nvCxnSpPr>
            <p:cNvPr id="397" name="Google Shape;397;p27"/>
            <p:cNvCxnSpPr/>
            <p:nvPr/>
          </p:nvCxnSpPr>
          <p:spPr>
            <a:xfrm>
              <a:off x="3178969" y="1638300"/>
              <a:ext cx="433500" cy="252300"/>
            </a:xfrm>
            <a:prstGeom prst="straightConnector1">
              <a:avLst/>
            </a:prstGeom>
            <a:noFill/>
            <a:ln cap="flat" cmpd="sng" w="19050">
              <a:solidFill>
                <a:schemeClr val="accent1"/>
              </a:solidFill>
              <a:prstDash val="solid"/>
              <a:round/>
              <a:headEnd len="med" w="med" type="oval"/>
              <a:tailEnd len="sm" w="sm" type="none"/>
            </a:ln>
          </p:spPr>
        </p:cxnSp>
        <p:sp>
          <p:nvSpPr>
            <p:cNvPr id="398" name="Google Shape;398;p27"/>
            <p:cNvSpPr txBox="1"/>
            <p:nvPr/>
          </p:nvSpPr>
          <p:spPr>
            <a:xfrm>
              <a:off x="929445" y="1238910"/>
              <a:ext cx="2107800" cy="9864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latin typeface="Roboto"/>
                  <a:ea typeface="Roboto"/>
                  <a:cs typeface="Roboto"/>
                  <a:sym typeface="Roboto"/>
                </a:rPr>
                <a:t>Updating the Differentially Private Discriminator Network</a:t>
              </a:r>
              <a:endParaRPr b="1">
                <a:latin typeface="Roboto"/>
                <a:ea typeface="Roboto"/>
                <a:cs typeface="Roboto"/>
                <a:sym typeface="Roboto"/>
              </a:endParaRPr>
            </a:p>
            <a:p>
              <a:pPr indent="0" lvl="0" marL="0" rtl="0" algn="ctr">
                <a:lnSpc>
                  <a:spcPct val="115000"/>
                </a:lnSpc>
                <a:spcBef>
                  <a:spcPts val="0"/>
                </a:spcBef>
                <a:spcAft>
                  <a:spcPts val="0"/>
                </a:spcAft>
                <a:buNone/>
              </a:pPr>
              <a:r>
                <a:t/>
              </a:r>
              <a:endParaRPr sz="1000">
                <a:latin typeface="Roboto"/>
                <a:ea typeface="Roboto"/>
                <a:cs typeface="Roboto"/>
                <a:sym typeface="Roboto"/>
              </a:endParaRPr>
            </a:p>
          </p:txBody>
        </p:sp>
      </p:grpSp>
      <p:grpSp>
        <p:nvGrpSpPr>
          <p:cNvPr id="399" name="Google Shape;399;p27"/>
          <p:cNvGrpSpPr/>
          <p:nvPr/>
        </p:nvGrpSpPr>
        <p:grpSpPr>
          <a:xfrm>
            <a:off x="5636462" y="1734410"/>
            <a:ext cx="2846948" cy="852675"/>
            <a:chOff x="5517319" y="1315112"/>
            <a:chExt cx="2968972" cy="910200"/>
          </a:xfrm>
        </p:grpSpPr>
        <p:cxnSp>
          <p:nvCxnSpPr>
            <p:cNvPr id="400" name="Google Shape;400;p27"/>
            <p:cNvCxnSpPr/>
            <p:nvPr/>
          </p:nvCxnSpPr>
          <p:spPr>
            <a:xfrm flipH="1">
              <a:off x="5517319" y="1638300"/>
              <a:ext cx="433500" cy="252300"/>
            </a:xfrm>
            <a:prstGeom prst="straightConnector1">
              <a:avLst/>
            </a:prstGeom>
            <a:noFill/>
            <a:ln cap="flat" cmpd="sng" w="19050">
              <a:solidFill>
                <a:schemeClr val="accent4"/>
              </a:solidFill>
              <a:prstDash val="solid"/>
              <a:round/>
              <a:headEnd len="med" w="med" type="oval"/>
              <a:tailEnd len="sm" w="sm" type="none"/>
            </a:ln>
          </p:spPr>
        </p:cxnSp>
        <p:sp>
          <p:nvSpPr>
            <p:cNvPr id="401" name="Google Shape;401;p27"/>
            <p:cNvSpPr txBox="1"/>
            <p:nvPr/>
          </p:nvSpPr>
          <p:spPr>
            <a:xfrm>
              <a:off x="6041591" y="1315112"/>
              <a:ext cx="2444700" cy="910200"/>
            </a:xfrm>
            <a:prstGeom prst="rect">
              <a:avLst/>
            </a:prstGeom>
            <a:noFill/>
            <a:ln cap="flat" cmpd="sng" w="9525">
              <a:solidFill>
                <a:schemeClr val="accent4"/>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latin typeface="Roboto"/>
                  <a:ea typeface="Roboto"/>
                  <a:cs typeface="Roboto"/>
                  <a:sym typeface="Roboto"/>
                </a:rPr>
                <a:t>Updating the Renyi Differential Privacy(RDP) accountant</a:t>
              </a:r>
              <a:endParaRPr b="1">
                <a:latin typeface="Roboto"/>
                <a:ea typeface="Roboto"/>
                <a:cs typeface="Roboto"/>
                <a:sym typeface="Roboto"/>
              </a:endParaRPr>
            </a:p>
            <a:p>
              <a:pPr indent="0" lvl="0" marL="0" rtl="0" algn="ctr">
                <a:lnSpc>
                  <a:spcPct val="115000"/>
                </a:lnSpc>
                <a:spcBef>
                  <a:spcPts val="0"/>
                </a:spcBef>
                <a:spcAft>
                  <a:spcPts val="0"/>
                </a:spcAft>
                <a:buNone/>
              </a:pPr>
              <a:r>
                <a:t/>
              </a:r>
              <a:endParaRPr sz="1000">
                <a:latin typeface="Roboto"/>
                <a:ea typeface="Roboto"/>
                <a:cs typeface="Roboto"/>
                <a:sym typeface="Roboto"/>
              </a:endParaRPr>
            </a:p>
          </p:txBody>
        </p:sp>
      </p:grpSp>
      <p:grpSp>
        <p:nvGrpSpPr>
          <p:cNvPr id="402" name="Google Shape;402;p27"/>
          <p:cNvGrpSpPr/>
          <p:nvPr/>
        </p:nvGrpSpPr>
        <p:grpSpPr>
          <a:xfrm>
            <a:off x="3336425" y="3814133"/>
            <a:ext cx="2835851" cy="925357"/>
            <a:chOff x="3039232" y="3535140"/>
            <a:chExt cx="2957400" cy="987785"/>
          </a:xfrm>
        </p:grpSpPr>
        <p:cxnSp>
          <p:nvCxnSpPr>
            <p:cNvPr id="403" name="Google Shape;403;p27"/>
            <p:cNvCxnSpPr/>
            <p:nvPr/>
          </p:nvCxnSpPr>
          <p:spPr>
            <a:xfrm rot="10800000">
              <a:off x="4556399" y="3535140"/>
              <a:ext cx="0" cy="460500"/>
            </a:xfrm>
            <a:prstGeom prst="straightConnector1">
              <a:avLst/>
            </a:prstGeom>
            <a:noFill/>
            <a:ln cap="flat" cmpd="sng" w="19050">
              <a:solidFill>
                <a:schemeClr val="accent2"/>
              </a:solidFill>
              <a:prstDash val="solid"/>
              <a:round/>
              <a:headEnd len="med" w="med" type="oval"/>
              <a:tailEnd len="sm" w="sm" type="none"/>
            </a:ln>
          </p:spPr>
        </p:cxnSp>
        <p:sp>
          <p:nvSpPr>
            <p:cNvPr id="404" name="Google Shape;404;p27"/>
            <p:cNvSpPr txBox="1"/>
            <p:nvPr/>
          </p:nvSpPr>
          <p:spPr>
            <a:xfrm>
              <a:off x="3039232" y="4009326"/>
              <a:ext cx="2957400" cy="513600"/>
            </a:xfrm>
            <a:prstGeom prst="rect">
              <a:avLst/>
            </a:prstGeom>
            <a:noFill/>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latin typeface="Roboto"/>
                  <a:ea typeface="Roboto"/>
                  <a:cs typeface="Roboto"/>
                  <a:sym typeface="Roboto"/>
                </a:rPr>
                <a:t>Update the Generator Network </a:t>
              </a:r>
              <a:endParaRPr b="1">
                <a:latin typeface="Roboto"/>
                <a:ea typeface="Roboto"/>
                <a:cs typeface="Roboto"/>
                <a:sym typeface="Roboto"/>
              </a:endParaRPr>
            </a:p>
          </p:txBody>
        </p:sp>
      </p:grpSp>
      <p:sp>
        <p:nvSpPr>
          <p:cNvPr id="405" name="Google Shape;405;p27"/>
          <p:cNvSpPr txBox="1"/>
          <p:nvPr/>
        </p:nvSpPr>
        <p:spPr>
          <a:xfrm>
            <a:off x="4033454" y="2428922"/>
            <a:ext cx="1384200" cy="753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800">
                <a:latin typeface="Roboto"/>
                <a:ea typeface="Roboto"/>
                <a:cs typeface="Roboto"/>
                <a:sym typeface="Roboto"/>
              </a:rPr>
              <a:t>DP-CGAN</a:t>
            </a:r>
            <a:endParaRPr sz="1800"/>
          </a:p>
        </p:txBody>
      </p:sp>
      <p:sp>
        <p:nvSpPr>
          <p:cNvPr id="406" name="Google Shape;406;p27"/>
          <p:cNvSpPr/>
          <p:nvPr/>
        </p:nvSpPr>
        <p:spPr>
          <a:xfrm rot="1765495">
            <a:off x="3440575" y="1512582"/>
            <a:ext cx="2565326" cy="2535902"/>
          </a:xfrm>
          <a:prstGeom prst="blockArc">
            <a:avLst>
              <a:gd fmla="val 14414370" name="adj1"/>
              <a:gd fmla="val 694" name="adj2"/>
              <a:gd fmla="val 9562" name="adj3"/>
            </a:avLst>
          </a:prstGeom>
          <a:solidFill>
            <a:schemeClr val="accent4"/>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7"/>
          <p:cNvSpPr/>
          <p:nvPr/>
        </p:nvSpPr>
        <p:spPr>
          <a:xfrm flipH="1" rot="-1765495">
            <a:off x="3442877" y="1512582"/>
            <a:ext cx="2565326" cy="2535902"/>
          </a:xfrm>
          <a:prstGeom prst="blockArc">
            <a:avLst>
              <a:gd fmla="val 14348563" name="adj1"/>
              <a:gd fmla="val 21472873" name="adj2"/>
              <a:gd fmla="val 9381" name="adj3"/>
            </a:avLst>
          </a:prstGeom>
          <a:solidFill>
            <a:schemeClr val="accent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7"/>
          <p:cNvSpPr/>
          <p:nvPr/>
        </p:nvSpPr>
        <p:spPr>
          <a:xfrm rot="-8140243">
            <a:off x="4550251" y="1462809"/>
            <a:ext cx="344314" cy="344314"/>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7"/>
          <p:cNvSpPr/>
          <p:nvPr/>
        </p:nvSpPr>
        <p:spPr>
          <a:xfrm flipH="1" rot="-9035008">
            <a:off x="3441714" y="1511252"/>
            <a:ext cx="2564770" cy="2535186"/>
          </a:xfrm>
          <a:prstGeom prst="blockArc">
            <a:avLst>
              <a:gd fmla="val 14316164" name="adj1"/>
              <a:gd fmla="val 21502663" name="adj2"/>
              <a:gd fmla="val 9415" name="adj3"/>
            </a:avLst>
          </a:prstGeom>
          <a:solidFill>
            <a:schemeClr val="accent2"/>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7"/>
          <p:cNvSpPr/>
          <p:nvPr/>
        </p:nvSpPr>
        <p:spPr>
          <a:xfrm rot="-1006906">
            <a:off x="5606286" y="3171813"/>
            <a:ext cx="299244" cy="293468"/>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7"/>
          <p:cNvSpPr/>
          <p:nvPr/>
        </p:nvSpPr>
        <p:spPr>
          <a:xfrm rot="6383714">
            <a:off x="3528900" y="3166445"/>
            <a:ext cx="341173" cy="348007"/>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28"/>
          <p:cNvSpPr txBox="1"/>
          <p:nvPr>
            <p:ph type="title"/>
          </p:nvPr>
        </p:nvSpPr>
        <p:spPr>
          <a:xfrm>
            <a:off x="284163" y="472786"/>
            <a:ext cx="8574000" cy="726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 sz="3200"/>
              <a:t>DP-CGAN</a:t>
            </a:r>
            <a:endParaRPr b="1" sz="3200"/>
          </a:p>
        </p:txBody>
      </p:sp>
      <p:sp>
        <p:nvSpPr>
          <p:cNvPr id="417" name="Google Shape;417;p28"/>
          <p:cNvSpPr/>
          <p:nvPr/>
        </p:nvSpPr>
        <p:spPr>
          <a:xfrm>
            <a:off x="3507730" y="1594490"/>
            <a:ext cx="2435400" cy="2379600"/>
          </a:xfrm>
          <a:prstGeom prst="donut">
            <a:avLst>
              <a:gd fmla="val 16067" name="adj"/>
            </a:avLst>
          </a:prstGeom>
          <a:solidFill>
            <a:srgbClr val="D9D9D9"/>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8" name="Google Shape;418;p28"/>
          <p:cNvGrpSpPr/>
          <p:nvPr/>
        </p:nvGrpSpPr>
        <p:grpSpPr>
          <a:xfrm>
            <a:off x="779950" y="1358225"/>
            <a:ext cx="3054599" cy="924060"/>
            <a:chOff x="929445" y="1238910"/>
            <a:chExt cx="3185524" cy="986400"/>
          </a:xfrm>
        </p:grpSpPr>
        <p:cxnSp>
          <p:nvCxnSpPr>
            <p:cNvPr id="419" name="Google Shape;419;p28"/>
            <p:cNvCxnSpPr/>
            <p:nvPr/>
          </p:nvCxnSpPr>
          <p:spPr>
            <a:xfrm>
              <a:off x="3178969" y="1638300"/>
              <a:ext cx="936000" cy="444600"/>
            </a:xfrm>
            <a:prstGeom prst="straightConnector1">
              <a:avLst/>
            </a:prstGeom>
            <a:noFill/>
            <a:ln cap="flat" cmpd="sng" w="38100">
              <a:solidFill>
                <a:schemeClr val="accent1"/>
              </a:solidFill>
              <a:prstDash val="solid"/>
              <a:round/>
              <a:headEnd len="med" w="med" type="oval"/>
              <a:tailEnd len="sm" w="sm" type="none"/>
            </a:ln>
          </p:spPr>
        </p:cxnSp>
        <p:sp>
          <p:nvSpPr>
            <p:cNvPr id="420" name="Google Shape;420;p28"/>
            <p:cNvSpPr txBox="1"/>
            <p:nvPr/>
          </p:nvSpPr>
          <p:spPr>
            <a:xfrm>
              <a:off x="929445" y="1238910"/>
              <a:ext cx="2107800" cy="986400"/>
            </a:xfrm>
            <a:prstGeom prst="rect">
              <a:avLst/>
            </a:prstGeom>
            <a:noFill/>
            <a:ln cap="flat" cmpd="sng" w="2857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latin typeface="Roboto"/>
                  <a:ea typeface="Roboto"/>
                  <a:cs typeface="Roboto"/>
                  <a:sym typeface="Roboto"/>
                </a:rPr>
                <a:t>Updating the Differentially Private Discriminator Network</a:t>
              </a:r>
              <a:endParaRPr b="1">
                <a:latin typeface="Roboto"/>
                <a:ea typeface="Roboto"/>
                <a:cs typeface="Roboto"/>
                <a:sym typeface="Roboto"/>
              </a:endParaRPr>
            </a:p>
            <a:p>
              <a:pPr indent="0" lvl="0" marL="0" rtl="0" algn="ctr">
                <a:lnSpc>
                  <a:spcPct val="115000"/>
                </a:lnSpc>
                <a:spcBef>
                  <a:spcPts val="0"/>
                </a:spcBef>
                <a:spcAft>
                  <a:spcPts val="0"/>
                </a:spcAft>
                <a:buNone/>
              </a:pPr>
              <a:r>
                <a:t/>
              </a:r>
              <a:endParaRPr sz="1000">
                <a:latin typeface="Roboto"/>
                <a:ea typeface="Roboto"/>
                <a:cs typeface="Roboto"/>
                <a:sym typeface="Roboto"/>
              </a:endParaRPr>
            </a:p>
          </p:txBody>
        </p:sp>
      </p:grpSp>
      <p:sp>
        <p:nvSpPr>
          <p:cNvPr id="421" name="Google Shape;421;p28"/>
          <p:cNvSpPr txBox="1"/>
          <p:nvPr/>
        </p:nvSpPr>
        <p:spPr>
          <a:xfrm>
            <a:off x="4033454" y="2428922"/>
            <a:ext cx="1384200" cy="753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800">
                <a:latin typeface="Roboto"/>
                <a:ea typeface="Roboto"/>
                <a:cs typeface="Roboto"/>
                <a:sym typeface="Roboto"/>
              </a:rPr>
              <a:t>DP-CGAN</a:t>
            </a:r>
            <a:endParaRPr sz="1800"/>
          </a:p>
        </p:txBody>
      </p:sp>
      <p:sp>
        <p:nvSpPr>
          <p:cNvPr id="422" name="Google Shape;422;p28"/>
          <p:cNvSpPr/>
          <p:nvPr/>
        </p:nvSpPr>
        <p:spPr>
          <a:xfrm flipH="1" rot="-1765495">
            <a:off x="3442877" y="1512582"/>
            <a:ext cx="2565326" cy="2535902"/>
          </a:xfrm>
          <a:prstGeom prst="blockArc">
            <a:avLst>
              <a:gd fmla="val 14348563" name="adj1"/>
              <a:gd fmla="val 21472873" name="adj2"/>
              <a:gd fmla="val 9381" name="adj3"/>
            </a:avLst>
          </a:prstGeom>
          <a:solidFill>
            <a:schemeClr val="accent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8"/>
          <p:cNvSpPr/>
          <p:nvPr/>
        </p:nvSpPr>
        <p:spPr>
          <a:xfrm rot="1765495">
            <a:off x="3440575" y="1512582"/>
            <a:ext cx="2565326" cy="2535902"/>
          </a:xfrm>
          <a:prstGeom prst="blockArc">
            <a:avLst>
              <a:gd fmla="val 14414370" name="adj1"/>
              <a:gd fmla="val 694" name="adj2"/>
              <a:gd fmla="val 9562" name="adj3"/>
            </a:avLst>
          </a:prstGeom>
          <a:solidFill>
            <a:schemeClr val="accent4"/>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8"/>
          <p:cNvSpPr/>
          <p:nvPr/>
        </p:nvSpPr>
        <p:spPr>
          <a:xfrm rot="-8140243">
            <a:off x="4550251" y="1462809"/>
            <a:ext cx="344314" cy="344314"/>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8"/>
          <p:cNvSpPr/>
          <p:nvPr/>
        </p:nvSpPr>
        <p:spPr>
          <a:xfrm flipH="1" rot="-9035008">
            <a:off x="3441714" y="1511252"/>
            <a:ext cx="2564770" cy="2535186"/>
          </a:xfrm>
          <a:prstGeom prst="blockArc">
            <a:avLst>
              <a:gd fmla="val 14316164" name="adj1"/>
              <a:gd fmla="val 21502663" name="adj2"/>
              <a:gd fmla="val 9415" name="adj3"/>
            </a:avLst>
          </a:prstGeom>
          <a:solidFill>
            <a:schemeClr val="accent2"/>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8"/>
          <p:cNvSpPr/>
          <p:nvPr/>
        </p:nvSpPr>
        <p:spPr>
          <a:xfrm rot="-1006906">
            <a:off x="5606286" y="3171813"/>
            <a:ext cx="299244" cy="293468"/>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8"/>
          <p:cNvSpPr/>
          <p:nvPr/>
        </p:nvSpPr>
        <p:spPr>
          <a:xfrm rot="6383714">
            <a:off x="3528900" y="3166445"/>
            <a:ext cx="341173" cy="348007"/>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8" name="Google Shape;428;p28"/>
          <p:cNvGrpSpPr/>
          <p:nvPr/>
        </p:nvGrpSpPr>
        <p:grpSpPr>
          <a:xfrm>
            <a:off x="122875" y="2360399"/>
            <a:ext cx="3242306" cy="672054"/>
            <a:chOff x="2789805" y="1294428"/>
            <a:chExt cx="4860300" cy="760500"/>
          </a:xfrm>
        </p:grpSpPr>
        <p:sp>
          <p:nvSpPr>
            <p:cNvPr id="429" name="Google Shape;429;p28"/>
            <p:cNvSpPr/>
            <p:nvPr/>
          </p:nvSpPr>
          <p:spPr>
            <a:xfrm>
              <a:off x="2789805" y="1294428"/>
              <a:ext cx="4860300" cy="760500"/>
            </a:xfrm>
            <a:prstGeom prst="rect">
              <a:avLst/>
            </a:prstGeom>
            <a:solidFill>
              <a:srgbClr val="FFFFFF"/>
            </a:solidFill>
            <a:ln cap="flat" cmpd="sng" w="28575">
              <a:solidFill>
                <a:srgbClr val="F4CCCC"/>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28"/>
            <p:cNvSpPr txBox="1"/>
            <p:nvPr/>
          </p:nvSpPr>
          <p:spPr>
            <a:xfrm>
              <a:off x="2914374" y="1613938"/>
              <a:ext cx="4397400" cy="364500"/>
            </a:xfrm>
            <a:prstGeom prst="rect">
              <a:avLst/>
            </a:prstGeom>
            <a:solidFill>
              <a:srgbClr val="FFFFFF"/>
            </a:solidFill>
            <a:ln>
              <a:noFill/>
            </a:ln>
          </p:spPr>
          <p:txBody>
            <a:bodyPr anchorCtr="0" anchor="ctr" bIns="45700" lIns="91425" spcFirstLastPara="1" rIns="91425" wrap="square" tIns="45700">
              <a:noAutofit/>
            </a:bodyPr>
            <a:lstStyle/>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Compute </a:t>
              </a:r>
              <a:r>
                <a:rPr b="1" lang="en" sz="1200">
                  <a:latin typeface="Roboto"/>
                  <a:ea typeface="Roboto"/>
                  <a:cs typeface="Roboto"/>
                  <a:sym typeface="Roboto"/>
                </a:rPr>
                <a:t>per-example gradients</a:t>
              </a:r>
              <a:r>
                <a:rPr lang="en" sz="1200">
                  <a:latin typeface="Roboto"/>
                  <a:ea typeface="Roboto"/>
                  <a:cs typeface="Roboto"/>
                  <a:sym typeface="Roboto"/>
                </a:rPr>
                <a:t> of discriminator loss on </a:t>
              </a:r>
              <a:r>
                <a:rPr b="1" lang="en" sz="1200">
                  <a:latin typeface="Roboto"/>
                  <a:ea typeface="Roboto"/>
                  <a:cs typeface="Roboto"/>
                  <a:sym typeface="Roboto"/>
                </a:rPr>
                <a:t>real data </a:t>
              </a:r>
              <a:r>
                <a:rPr lang="en" sz="1200">
                  <a:latin typeface="Roboto"/>
                  <a:ea typeface="Roboto"/>
                  <a:cs typeface="Roboto"/>
                  <a:sym typeface="Roboto"/>
                </a:rPr>
                <a:t>and clip them</a:t>
              </a:r>
              <a:r>
                <a:rPr b="1" lang="en" sz="1200">
                  <a:latin typeface="Roboto"/>
                  <a:ea typeface="Roboto"/>
                  <a:cs typeface="Roboto"/>
                  <a:sym typeface="Roboto"/>
                </a:rPr>
                <a:t> </a:t>
              </a:r>
              <a:endParaRPr b="1" sz="1200">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FFFFFF"/>
                </a:solidFill>
                <a:latin typeface="Roboto"/>
                <a:ea typeface="Roboto"/>
                <a:cs typeface="Roboto"/>
                <a:sym typeface="Roboto"/>
              </a:endParaRPr>
            </a:p>
          </p:txBody>
        </p:sp>
      </p:grpSp>
      <p:grpSp>
        <p:nvGrpSpPr>
          <p:cNvPr id="431" name="Google Shape;431;p28"/>
          <p:cNvGrpSpPr/>
          <p:nvPr/>
        </p:nvGrpSpPr>
        <p:grpSpPr>
          <a:xfrm>
            <a:off x="122877" y="3081141"/>
            <a:ext cx="3233774" cy="671993"/>
            <a:chOff x="2789787" y="2246812"/>
            <a:chExt cx="4497600" cy="731700"/>
          </a:xfrm>
        </p:grpSpPr>
        <p:sp>
          <p:nvSpPr>
            <p:cNvPr id="432" name="Google Shape;432;p28"/>
            <p:cNvSpPr/>
            <p:nvPr/>
          </p:nvSpPr>
          <p:spPr>
            <a:xfrm>
              <a:off x="2789787" y="2246812"/>
              <a:ext cx="4497600" cy="731700"/>
            </a:xfrm>
            <a:prstGeom prst="rect">
              <a:avLst/>
            </a:prstGeom>
            <a:solidFill>
              <a:srgbClr val="FFFFFF"/>
            </a:solidFill>
            <a:ln cap="flat" cmpd="sng" w="28575">
              <a:solidFill>
                <a:srgbClr val="F4CCCC"/>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28"/>
            <p:cNvSpPr txBox="1"/>
            <p:nvPr/>
          </p:nvSpPr>
          <p:spPr>
            <a:xfrm>
              <a:off x="2914368" y="2410829"/>
              <a:ext cx="4071000" cy="398700"/>
            </a:xfrm>
            <a:prstGeom prst="rect">
              <a:avLst/>
            </a:prstGeom>
            <a:solidFill>
              <a:srgbClr val="FFFFFF"/>
            </a:solidFill>
            <a:ln>
              <a:noFill/>
            </a:ln>
          </p:spPr>
          <p:txBody>
            <a:bodyPr anchorCtr="0" anchor="ctr" bIns="45700" lIns="91425" spcFirstLastPara="1" rIns="91425" wrap="square" tIns="45700">
              <a:noAutofit/>
            </a:bodyPr>
            <a:lstStyle/>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Compute </a:t>
              </a:r>
              <a:r>
                <a:rPr b="1" lang="en" sz="1200">
                  <a:latin typeface="Roboto"/>
                  <a:ea typeface="Roboto"/>
                  <a:cs typeface="Roboto"/>
                  <a:sym typeface="Roboto"/>
                </a:rPr>
                <a:t>per-example gradients</a:t>
              </a:r>
              <a:r>
                <a:rPr lang="en" sz="1200">
                  <a:latin typeface="Roboto"/>
                  <a:ea typeface="Roboto"/>
                  <a:cs typeface="Roboto"/>
                  <a:sym typeface="Roboto"/>
                </a:rPr>
                <a:t> of discriminator loss on </a:t>
              </a:r>
              <a:r>
                <a:rPr b="1" lang="en" sz="1200">
                  <a:latin typeface="Roboto"/>
                  <a:ea typeface="Roboto"/>
                  <a:cs typeface="Roboto"/>
                  <a:sym typeface="Roboto"/>
                </a:rPr>
                <a:t>fake data</a:t>
              </a:r>
              <a:r>
                <a:rPr lang="en" sz="1200">
                  <a:latin typeface="Roboto"/>
                  <a:ea typeface="Roboto"/>
                  <a:cs typeface="Roboto"/>
                  <a:sym typeface="Roboto"/>
                </a:rPr>
                <a:t> and clip them </a:t>
              </a:r>
              <a:endParaRPr sz="1200">
                <a:latin typeface="Roboto"/>
                <a:ea typeface="Roboto"/>
                <a:cs typeface="Roboto"/>
                <a:sym typeface="Roboto"/>
              </a:endParaRPr>
            </a:p>
          </p:txBody>
        </p:sp>
      </p:grpSp>
      <p:grpSp>
        <p:nvGrpSpPr>
          <p:cNvPr id="434" name="Google Shape;434;p28"/>
          <p:cNvGrpSpPr/>
          <p:nvPr/>
        </p:nvGrpSpPr>
        <p:grpSpPr>
          <a:xfrm>
            <a:off x="122993" y="3801928"/>
            <a:ext cx="3233603" cy="638701"/>
            <a:chOff x="2789787" y="3088625"/>
            <a:chExt cx="4136100" cy="731700"/>
          </a:xfrm>
        </p:grpSpPr>
        <p:sp>
          <p:nvSpPr>
            <p:cNvPr id="435" name="Google Shape;435;p28"/>
            <p:cNvSpPr/>
            <p:nvPr/>
          </p:nvSpPr>
          <p:spPr>
            <a:xfrm>
              <a:off x="2789787" y="3088625"/>
              <a:ext cx="4136100" cy="731700"/>
            </a:xfrm>
            <a:prstGeom prst="rect">
              <a:avLst/>
            </a:prstGeom>
            <a:solidFill>
              <a:srgbClr val="FFFFFF"/>
            </a:solidFill>
            <a:ln cap="flat" cmpd="sng" w="28575">
              <a:solidFill>
                <a:srgbClr val="E6B8AF"/>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28"/>
            <p:cNvSpPr txBox="1"/>
            <p:nvPr/>
          </p:nvSpPr>
          <p:spPr>
            <a:xfrm>
              <a:off x="2914412" y="3295203"/>
              <a:ext cx="3733800" cy="330600"/>
            </a:xfrm>
            <a:prstGeom prst="rect">
              <a:avLst/>
            </a:prstGeom>
            <a:solidFill>
              <a:srgbClr val="FFFFFF"/>
            </a:solidFill>
            <a:ln>
              <a:noFill/>
            </a:ln>
          </p:spPr>
          <p:txBody>
            <a:bodyPr anchorCtr="0" anchor="ctr" bIns="45700" lIns="91425" spcFirstLastPara="1" rIns="91425" wrap="square" tIns="45700">
              <a:noAutofit/>
            </a:bodyPr>
            <a:lstStyle/>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Compute the </a:t>
              </a:r>
              <a:r>
                <a:rPr b="1" lang="en" sz="1200">
                  <a:latin typeface="Roboto"/>
                  <a:ea typeface="Roboto"/>
                  <a:cs typeface="Roboto"/>
                  <a:sym typeface="Roboto"/>
                </a:rPr>
                <a:t>overall gradients</a:t>
              </a:r>
              <a:r>
                <a:rPr lang="en" sz="1200">
                  <a:latin typeface="Roboto"/>
                  <a:ea typeface="Roboto"/>
                  <a:cs typeface="Roboto"/>
                  <a:sym typeface="Roboto"/>
                </a:rPr>
                <a:t> of discriminator and add </a:t>
              </a:r>
              <a:r>
                <a:rPr b="1" lang="en" sz="1200">
                  <a:latin typeface="Roboto"/>
                  <a:ea typeface="Roboto"/>
                  <a:cs typeface="Roboto"/>
                  <a:sym typeface="Roboto"/>
                </a:rPr>
                <a:t>Gaussian Noise</a:t>
              </a:r>
              <a:r>
                <a:rPr lang="en" sz="1200">
                  <a:latin typeface="Roboto"/>
                  <a:ea typeface="Roboto"/>
                  <a:cs typeface="Roboto"/>
                  <a:sym typeface="Roboto"/>
                </a:rPr>
                <a:t> to them</a:t>
              </a:r>
              <a:endParaRPr sz="1200">
                <a:latin typeface="Roboto"/>
                <a:ea typeface="Roboto"/>
                <a:cs typeface="Roboto"/>
                <a:sym typeface="Roboto"/>
              </a:endParaRPr>
            </a:p>
          </p:txBody>
        </p:sp>
      </p:grpSp>
      <p:grpSp>
        <p:nvGrpSpPr>
          <p:cNvPr id="437" name="Google Shape;437;p28"/>
          <p:cNvGrpSpPr/>
          <p:nvPr/>
        </p:nvGrpSpPr>
        <p:grpSpPr>
          <a:xfrm>
            <a:off x="122827" y="4506444"/>
            <a:ext cx="3233474" cy="499678"/>
            <a:chOff x="2789787" y="3973000"/>
            <a:chExt cx="3776100" cy="731700"/>
          </a:xfrm>
        </p:grpSpPr>
        <p:sp>
          <p:nvSpPr>
            <p:cNvPr id="438" name="Google Shape;438;p28"/>
            <p:cNvSpPr/>
            <p:nvPr/>
          </p:nvSpPr>
          <p:spPr>
            <a:xfrm>
              <a:off x="2789787" y="3973000"/>
              <a:ext cx="3776100" cy="731700"/>
            </a:xfrm>
            <a:prstGeom prst="rect">
              <a:avLst/>
            </a:prstGeom>
            <a:solidFill>
              <a:srgbClr val="FFFFFF"/>
            </a:solidFill>
            <a:ln cap="flat" cmpd="sng" w="28575">
              <a:solidFill>
                <a:srgbClr val="E6B8AF"/>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28"/>
            <p:cNvSpPr txBox="1"/>
            <p:nvPr/>
          </p:nvSpPr>
          <p:spPr>
            <a:xfrm>
              <a:off x="2902975" y="4179554"/>
              <a:ext cx="3567300" cy="330600"/>
            </a:xfrm>
            <a:prstGeom prst="rect">
              <a:avLst/>
            </a:prstGeom>
            <a:solidFill>
              <a:srgbClr val="FFFFFF"/>
            </a:solidFill>
            <a:ln cap="flat" cmpd="sng" w="285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Take the </a:t>
              </a:r>
              <a:r>
                <a:rPr b="1" lang="en" sz="1200">
                  <a:latin typeface="Roboto"/>
                  <a:ea typeface="Roboto"/>
                  <a:cs typeface="Roboto"/>
                  <a:sym typeface="Roboto"/>
                </a:rPr>
                <a:t>gradient Descent</a:t>
              </a:r>
              <a:r>
                <a:rPr lang="en" sz="1200">
                  <a:latin typeface="Roboto"/>
                  <a:ea typeface="Roboto"/>
                  <a:cs typeface="Roboto"/>
                  <a:sym typeface="Roboto"/>
                </a:rPr>
                <a:t> step for discriminator</a:t>
              </a:r>
              <a:endParaRPr sz="1200">
                <a:latin typeface="Roboto"/>
                <a:ea typeface="Roboto"/>
                <a:cs typeface="Roboto"/>
                <a:sym typeface="Roboto"/>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29"/>
          <p:cNvSpPr txBox="1"/>
          <p:nvPr>
            <p:ph type="title"/>
          </p:nvPr>
        </p:nvSpPr>
        <p:spPr>
          <a:xfrm>
            <a:off x="284163" y="472786"/>
            <a:ext cx="8574000" cy="726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 sz="3200"/>
              <a:t>DP-CGAN</a:t>
            </a:r>
            <a:endParaRPr b="1" sz="3200"/>
          </a:p>
        </p:txBody>
      </p:sp>
      <p:sp>
        <p:nvSpPr>
          <p:cNvPr id="445" name="Google Shape;445;p29"/>
          <p:cNvSpPr/>
          <p:nvPr/>
        </p:nvSpPr>
        <p:spPr>
          <a:xfrm>
            <a:off x="3507730" y="1594490"/>
            <a:ext cx="2435400" cy="2379600"/>
          </a:xfrm>
          <a:prstGeom prst="donut">
            <a:avLst>
              <a:gd fmla="val 16067" name="adj"/>
            </a:avLst>
          </a:prstGeom>
          <a:solidFill>
            <a:srgbClr val="D9D9D9"/>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6" name="Google Shape;446;p29"/>
          <p:cNvGrpSpPr/>
          <p:nvPr/>
        </p:nvGrpSpPr>
        <p:grpSpPr>
          <a:xfrm>
            <a:off x="5865062" y="1582010"/>
            <a:ext cx="2846948" cy="852675"/>
            <a:chOff x="5755717" y="1152430"/>
            <a:chExt cx="2968972" cy="910200"/>
          </a:xfrm>
        </p:grpSpPr>
        <p:cxnSp>
          <p:nvCxnSpPr>
            <p:cNvPr id="447" name="Google Shape;447;p29"/>
            <p:cNvCxnSpPr/>
            <p:nvPr/>
          </p:nvCxnSpPr>
          <p:spPr>
            <a:xfrm flipH="1">
              <a:off x="5755717" y="1638300"/>
              <a:ext cx="433500" cy="252300"/>
            </a:xfrm>
            <a:prstGeom prst="straightConnector1">
              <a:avLst/>
            </a:prstGeom>
            <a:noFill/>
            <a:ln cap="flat" cmpd="sng" w="38100">
              <a:solidFill>
                <a:schemeClr val="accent4"/>
              </a:solidFill>
              <a:prstDash val="solid"/>
              <a:round/>
              <a:headEnd len="med" w="med" type="oval"/>
              <a:tailEnd len="sm" w="sm" type="none"/>
            </a:ln>
          </p:spPr>
        </p:cxnSp>
        <p:sp>
          <p:nvSpPr>
            <p:cNvPr id="448" name="Google Shape;448;p29"/>
            <p:cNvSpPr txBox="1"/>
            <p:nvPr/>
          </p:nvSpPr>
          <p:spPr>
            <a:xfrm>
              <a:off x="6279989" y="1152430"/>
              <a:ext cx="2444700" cy="910200"/>
            </a:xfrm>
            <a:prstGeom prst="rect">
              <a:avLst/>
            </a:prstGeom>
            <a:noFill/>
            <a:ln cap="flat" cmpd="sng" w="38100">
              <a:solidFill>
                <a:schemeClr val="accent4"/>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latin typeface="Roboto"/>
                  <a:ea typeface="Roboto"/>
                  <a:cs typeface="Roboto"/>
                  <a:sym typeface="Roboto"/>
                </a:rPr>
                <a:t>Updating the Renyi Differential Privacy(RDP) accountant</a:t>
              </a:r>
              <a:endParaRPr b="1">
                <a:latin typeface="Roboto"/>
                <a:ea typeface="Roboto"/>
                <a:cs typeface="Roboto"/>
                <a:sym typeface="Roboto"/>
              </a:endParaRPr>
            </a:p>
            <a:p>
              <a:pPr indent="0" lvl="0" marL="0" rtl="0" algn="ctr">
                <a:lnSpc>
                  <a:spcPct val="115000"/>
                </a:lnSpc>
                <a:spcBef>
                  <a:spcPts val="0"/>
                </a:spcBef>
                <a:spcAft>
                  <a:spcPts val="0"/>
                </a:spcAft>
                <a:buNone/>
              </a:pPr>
              <a:r>
                <a:t/>
              </a:r>
              <a:endParaRPr sz="1000">
                <a:latin typeface="Roboto"/>
                <a:ea typeface="Roboto"/>
                <a:cs typeface="Roboto"/>
                <a:sym typeface="Roboto"/>
              </a:endParaRPr>
            </a:p>
          </p:txBody>
        </p:sp>
      </p:grpSp>
      <p:sp>
        <p:nvSpPr>
          <p:cNvPr id="449" name="Google Shape;449;p29"/>
          <p:cNvSpPr txBox="1"/>
          <p:nvPr/>
        </p:nvSpPr>
        <p:spPr>
          <a:xfrm>
            <a:off x="4033454" y="2428922"/>
            <a:ext cx="1384200" cy="753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800">
                <a:latin typeface="Roboto"/>
                <a:ea typeface="Roboto"/>
                <a:cs typeface="Roboto"/>
                <a:sym typeface="Roboto"/>
              </a:rPr>
              <a:t>DP-CGAN</a:t>
            </a:r>
            <a:endParaRPr sz="1800"/>
          </a:p>
        </p:txBody>
      </p:sp>
      <p:sp>
        <p:nvSpPr>
          <p:cNvPr id="450" name="Google Shape;450;p29"/>
          <p:cNvSpPr/>
          <p:nvPr/>
        </p:nvSpPr>
        <p:spPr>
          <a:xfrm rot="1765495">
            <a:off x="3440575" y="1512582"/>
            <a:ext cx="2565326" cy="2535902"/>
          </a:xfrm>
          <a:prstGeom prst="blockArc">
            <a:avLst>
              <a:gd fmla="val 14414370" name="adj1"/>
              <a:gd fmla="val 694" name="adj2"/>
              <a:gd fmla="val 9562" name="adj3"/>
            </a:avLst>
          </a:prstGeom>
          <a:solidFill>
            <a:schemeClr val="accent4"/>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9"/>
          <p:cNvSpPr/>
          <p:nvPr/>
        </p:nvSpPr>
        <p:spPr>
          <a:xfrm flipH="1" rot="-1765495">
            <a:off x="3442877" y="1512582"/>
            <a:ext cx="2565326" cy="2535902"/>
          </a:xfrm>
          <a:prstGeom prst="blockArc">
            <a:avLst>
              <a:gd fmla="val 14348563" name="adj1"/>
              <a:gd fmla="val 21472873" name="adj2"/>
              <a:gd fmla="val 9381" name="adj3"/>
            </a:avLst>
          </a:prstGeom>
          <a:solidFill>
            <a:schemeClr val="accent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9"/>
          <p:cNvSpPr/>
          <p:nvPr/>
        </p:nvSpPr>
        <p:spPr>
          <a:xfrm rot="-8140243">
            <a:off x="4550251" y="1462809"/>
            <a:ext cx="344314" cy="344314"/>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9"/>
          <p:cNvSpPr/>
          <p:nvPr/>
        </p:nvSpPr>
        <p:spPr>
          <a:xfrm flipH="1" rot="-9035008">
            <a:off x="3441714" y="1511252"/>
            <a:ext cx="2564770" cy="2535186"/>
          </a:xfrm>
          <a:prstGeom prst="blockArc">
            <a:avLst>
              <a:gd fmla="val 14316164" name="adj1"/>
              <a:gd fmla="val 21502663" name="adj2"/>
              <a:gd fmla="val 9415" name="adj3"/>
            </a:avLst>
          </a:prstGeom>
          <a:solidFill>
            <a:schemeClr val="accent2"/>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9"/>
          <p:cNvSpPr/>
          <p:nvPr/>
        </p:nvSpPr>
        <p:spPr>
          <a:xfrm rot="-1006906">
            <a:off x="5606286" y="3171813"/>
            <a:ext cx="299244" cy="293468"/>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9"/>
          <p:cNvSpPr/>
          <p:nvPr/>
        </p:nvSpPr>
        <p:spPr>
          <a:xfrm rot="6383714">
            <a:off x="3528900" y="3166445"/>
            <a:ext cx="341173" cy="348007"/>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6" name="Google Shape;456;p29"/>
          <p:cNvGrpSpPr/>
          <p:nvPr/>
        </p:nvGrpSpPr>
        <p:grpSpPr>
          <a:xfrm>
            <a:off x="6157424" y="2734817"/>
            <a:ext cx="2790298" cy="766895"/>
            <a:chOff x="2789787" y="1323150"/>
            <a:chExt cx="4860300" cy="731700"/>
          </a:xfrm>
        </p:grpSpPr>
        <p:sp>
          <p:nvSpPr>
            <p:cNvPr id="457" name="Google Shape;457;p29"/>
            <p:cNvSpPr/>
            <p:nvPr/>
          </p:nvSpPr>
          <p:spPr>
            <a:xfrm>
              <a:off x="2789787" y="1323150"/>
              <a:ext cx="4860300" cy="731700"/>
            </a:xfrm>
            <a:prstGeom prst="rect">
              <a:avLst/>
            </a:prstGeom>
            <a:solidFill>
              <a:srgbClr val="FFFFFF"/>
            </a:solidFill>
            <a:ln cap="flat" cmpd="sng" w="28575">
              <a:solidFill>
                <a:srgbClr val="D9EAD3"/>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29"/>
            <p:cNvSpPr txBox="1"/>
            <p:nvPr/>
          </p:nvSpPr>
          <p:spPr>
            <a:xfrm>
              <a:off x="2914419" y="1541241"/>
              <a:ext cx="4583700" cy="459000"/>
            </a:xfrm>
            <a:prstGeom prst="rect">
              <a:avLst/>
            </a:prstGeom>
            <a:solidFill>
              <a:srgbClr val="FFFFFF"/>
            </a:solidFill>
            <a:ln>
              <a:noFill/>
            </a:ln>
          </p:spPr>
          <p:txBody>
            <a:bodyPr anchorCtr="0" anchor="ctr" bIns="45700" lIns="91425" spcFirstLastPara="1" rIns="91425" wrap="square" tIns="45700">
              <a:noAutofit/>
            </a:bodyPr>
            <a:lstStyle/>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Accumulate the spent privacy budget using </a:t>
              </a:r>
              <a:r>
                <a:rPr b="1" lang="en" sz="1200">
                  <a:latin typeface="Roboto"/>
                  <a:ea typeface="Roboto"/>
                  <a:cs typeface="Roboto"/>
                  <a:sym typeface="Roboto"/>
                </a:rPr>
                <a:t>RDP accountant</a:t>
              </a:r>
              <a:r>
                <a:rPr b="1" lang="en" sz="1200">
                  <a:latin typeface="Roboto"/>
                  <a:ea typeface="Roboto"/>
                  <a:cs typeface="Roboto"/>
                  <a:sym typeface="Roboto"/>
                </a:rPr>
                <a:t> </a:t>
              </a:r>
              <a:endParaRPr b="1" sz="1200">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FFFFFF"/>
                </a:solidFill>
                <a:latin typeface="Roboto"/>
                <a:ea typeface="Roboto"/>
                <a:cs typeface="Roboto"/>
                <a:sym typeface="Roboto"/>
              </a:endParaRPr>
            </a:p>
          </p:txBody>
        </p:sp>
      </p:grpSp>
      <p:grpSp>
        <p:nvGrpSpPr>
          <p:cNvPr id="459" name="Google Shape;459;p29"/>
          <p:cNvGrpSpPr/>
          <p:nvPr/>
        </p:nvGrpSpPr>
        <p:grpSpPr>
          <a:xfrm>
            <a:off x="6157452" y="3593425"/>
            <a:ext cx="2803804" cy="1030479"/>
            <a:chOff x="2789783" y="2485423"/>
            <a:chExt cx="4497600" cy="806700"/>
          </a:xfrm>
        </p:grpSpPr>
        <p:sp>
          <p:nvSpPr>
            <p:cNvPr id="460" name="Google Shape;460;p29"/>
            <p:cNvSpPr/>
            <p:nvPr/>
          </p:nvSpPr>
          <p:spPr>
            <a:xfrm>
              <a:off x="2789783" y="2485423"/>
              <a:ext cx="4497600" cy="806700"/>
            </a:xfrm>
            <a:prstGeom prst="rect">
              <a:avLst/>
            </a:prstGeom>
            <a:solidFill>
              <a:srgbClr val="FFFFFF"/>
            </a:solidFill>
            <a:ln cap="flat" cmpd="sng" w="28575">
              <a:solidFill>
                <a:srgbClr val="D9EAD3"/>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29"/>
            <p:cNvSpPr txBox="1"/>
            <p:nvPr/>
          </p:nvSpPr>
          <p:spPr>
            <a:xfrm>
              <a:off x="2914378" y="2670413"/>
              <a:ext cx="4243800" cy="398700"/>
            </a:xfrm>
            <a:prstGeom prst="rect">
              <a:avLst/>
            </a:prstGeom>
            <a:solidFill>
              <a:srgbClr val="FFFFFF"/>
            </a:solidFill>
            <a:ln>
              <a:noFill/>
            </a:ln>
          </p:spPr>
          <p:txBody>
            <a:bodyPr anchorCtr="0" anchor="ctr" bIns="45700" lIns="91425" spcFirstLastPara="1" rIns="91425" wrap="square" tIns="45700">
              <a:noAutofit/>
            </a:bodyPr>
            <a:lstStyle/>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Set the</a:t>
              </a:r>
              <a:r>
                <a:rPr b="1" lang="en" sz="1200">
                  <a:latin typeface="Roboto"/>
                  <a:ea typeface="Roboto"/>
                  <a:cs typeface="Roboto"/>
                  <a:sym typeface="Roboto"/>
                </a:rPr>
                <a:t> termination flag ON</a:t>
              </a:r>
              <a:r>
                <a:rPr lang="en" sz="1200">
                  <a:latin typeface="Roboto"/>
                  <a:ea typeface="Roboto"/>
                  <a:cs typeface="Roboto"/>
                  <a:sym typeface="Roboto"/>
                </a:rPr>
                <a:t> if the spent privacy </a:t>
              </a:r>
              <a:r>
                <a:rPr lang="en" sz="1200">
                  <a:latin typeface="Roboto"/>
                  <a:ea typeface="Roboto"/>
                  <a:cs typeface="Roboto"/>
                  <a:sym typeface="Roboto"/>
                </a:rPr>
                <a:t>budget exceeds the target privacy budget</a:t>
              </a:r>
              <a:r>
                <a:rPr lang="en" sz="1200">
                  <a:latin typeface="Roboto"/>
                  <a:ea typeface="Roboto"/>
                  <a:cs typeface="Roboto"/>
                  <a:sym typeface="Roboto"/>
                </a:rPr>
                <a:t> </a:t>
              </a:r>
              <a:endParaRPr sz="1200">
                <a:latin typeface="Roboto"/>
                <a:ea typeface="Roboto"/>
                <a:cs typeface="Roboto"/>
                <a:sym typeface="Roboto"/>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30"/>
          <p:cNvSpPr txBox="1"/>
          <p:nvPr>
            <p:ph type="title"/>
          </p:nvPr>
        </p:nvSpPr>
        <p:spPr>
          <a:xfrm>
            <a:off x="284163" y="472786"/>
            <a:ext cx="8574000" cy="726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 sz="3200"/>
              <a:t>DP-CGAN</a:t>
            </a:r>
            <a:endParaRPr b="1" sz="3200"/>
          </a:p>
        </p:txBody>
      </p:sp>
      <p:sp>
        <p:nvSpPr>
          <p:cNvPr id="467" name="Google Shape;467;p30"/>
          <p:cNvSpPr/>
          <p:nvPr/>
        </p:nvSpPr>
        <p:spPr>
          <a:xfrm>
            <a:off x="3507730" y="1594490"/>
            <a:ext cx="2435400" cy="2379600"/>
          </a:xfrm>
          <a:prstGeom prst="donut">
            <a:avLst>
              <a:gd fmla="val 16067" name="adj"/>
            </a:avLst>
          </a:prstGeom>
          <a:solidFill>
            <a:srgbClr val="D9D9D9"/>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8" name="Google Shape;468;p30"/>
          <p:cNvGrpSpPr/>
          <p:nvPr/>
        </p:nvGrpSpPr>
        <p:grpSpPr>
          <a:xfrm>
            <a:off x="3336425" y="3814133"/>
            <a:ext cx="2835851" cy="925357"/>
            <a:chOff x="3039232" y="3535140"/>
            <a:chExt cx="2957400" cy="987785"/>
          </a:xfrm>
        </p:grpSpPr>
        <p:cxnSp>
          <p:nvCxnSpPr>
            <p:cNvPr id="469" name="Google Shape;469;p30"/>
            <p:cNvCxnSpPr/>
            <p:nvPr/>
          </p:nvCxnSpPr>
          <p:spPr>
            <a:xfrm rot="10800000">
              <a:off x="4556399" y="3535140"/>
              <a:ext cx="0" cy="460500"/>
            </a:xfrm>
            <a:prstGeom prst="straightConnector1">
              <a:avLst/>
            </a:prstGeom>
            <a:noFill/>
            <a:ln cap="flat" cmpd="sng" w="38100">
              <a:solidFill>
                <a:schemeClr val="accent2"/>
              </a:solidFill>
              <a:prstDash val="solid"/>
              <a:round/>
              <a:headEnd len="med" w="med" type="oval"/>
              <a:tailEnd len="sm" w="sm" type="none"/>
            </a:ln>
          </p:spPr>
        </p:cxnSp>
        <p:sp>
          <p:nvSpPr>
            <p:cNvPr id="470" name="Google Shape;470;p30"/>
            <p:cNvSpPr txBox="1"/>
            <p:nvPr/>
          </p:nvSpPr>
          <p:spPr>
            <a:xfrm>
              <a:off x="3039232" y="4009326"/>
              <a:ext cx="2957400" cy="513600"/>
            </a:xfrm>
            <a:prstGeom prst="rect">
              <a:avLst/>
            </a:prstGeom>
            <a:noFill/>
            <a:ln cap="flat" cmpd="sng" w="38100">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latin typeface="Roboto"/>
                  <a:ea typeface="Roboto"/>
                  <a:cs typeface="Roboto"/>
                  <a:sym typeface="Roboto"/>
                </a:rPr>
                <a:t>Update the Generator Network </a:t>
              </a:r>
              <a:endParaRPr b="1">
                <a:latin typeface="Roboto"/>
                <a:ea typeface="Roboto"/>
                <a:cs typeface="Roboto"/>
                <a:sym typeface="Roboto"/>
              </a:endParaRPr>
            </a:p>
          </p:txBody>
        </p:sp>
      </p:grpSp>
      <p:sp>
        <p:nvSpPr>
          <p:cNvPr id="471" name="Google Shape;471;p30"/>
          <p:cNvSpPr txBox="1"/>
          <p:nvPr/>
        </p:nvSpPr>
        <p:spPr>
          <a:xfrm>
            <a:off x="4033454" y="2428922"/>
            <a:ext cx="1384200" cy="753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800">
                <a:latin typeface="Roboto"/>
                <a:ea typeface="Roboto"/>
                <a:cs typeface="Roboto"/>
                <a:sym typeface="Roboto"/>
              </a:rPr>
              <a:t>DP-CGAN</a:t>
            </a:r>
            <a:endParaRPr sz="1800"/>
          </a:p>
        </p:txBody>
      </p:sp>
      <p:sp>
        <p:nvSpPr>
          <p:cNvPr id="472" name="Google Shape;472;p30"/>
          <p:cNvSpPr/>
          <p:nvPr/>
        </p:nvSpPr>
        <p:spPr>
          <a:xfrm rot="1765495">
            <a:off x="3440575" y="1512582"/>
            <a:ext cx="2565326" cy="2535902"/>
          </a:xfrm>
          <a:prstGeom prst="blockArc">
            <a:avLst>
              <a:gd fmla="val 14414370" name="adj1"/>
              <a:gd fmla="val 694" name="adj2"/>
              <a:gd fmla="val 9562" name="adj3"/>
            </a:avLst>
          </a:prstGeom>
          <a:solidFill>
            <a:schemeClr val="accent4"/>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0"/>
          <p:cNvSpPr/>
          <p:nvPr/>
        </p:nvSpPr>
        <p:spPr>
          <a:xfrm flipH="1" rot="-1765495">
            <a:off x="3442877" y="1512582"/>
            <a:ext cx="2565326" cy="2535902"/>
          </a:xfrm>
          <a:prstGeom prst="blockArc">
            <a:avLst>
              <a:gd fmla="val 14348563" name="adj1"/>
              <a:gd fmla="val 21472873" name="adj2"/>
              <a:gd fmla="val 9381" name="adj3"/>
            </a:avLst>
          </a:prstGeom>
          <a:solidFill>
            <a:schemeClr val="accent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0"/>
          <p:cNvSpPr/>
          <p:nvPr/>
        </p:nvSpPr>
        <p:spPr>
          <a:xfrm rot="-8140243">
            <a:off x="4550251" y="1462809"/>
            <a:ext cx="344314" cy="344314"/>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0"/>
          <p:cNvSpPr/>
          <p:nvPr/>
        </p:nvSpPr>
        <p:spPr>
          <a:xfrm flipH="1" rot="-9035008">
            <a:off x="3441714" y="1511252"/>
            <a:ext cx="2564770" cy="2535186"/>
          </a:xfrm>
          <a:prstGeom prst="blockArc">
            <a:avLst>
              <a:gd fmla="val 14316164" name="adj1"/>
              <a:gd fmla="val 21502663" name="adj2"/>
              <a:gd fmla="val 9415" name="adj3"/>
            </a:avLst>
          </a:prstGeom>
          <a:solidFill>
            <a:schemeClr val="accent2"/>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0"/>
          <p:cNvSpPr/>
          <p:nvPr/>
        </p:nvSpPr>
        <p:spPr>
          <a:xfrm rot="-1006906">
            <a:off x="5606286" y="3171813"/>
            <a:ext cx="299244" cy="293468"/>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0"/>
          <p:cNvSpPr/>
          <p:nvPr/>
        </p:nvSpPr>
        <p:spPr>
          <a:xfrm rot="6383714">
            <a:off x="3528900" y="3166445"/>
            <a:ext cx="341173" cy="348007"/>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8" name="Google Shape;478;p30"/>
          <p:cNvGrpSpPr/>
          <p:nvPr/>
        </p:nvGrpSpPr>
        <p:grpSpPr>
          <a:xfrm>
            <a:off x="122993" y="2887528"/>
            <a:ext cx="3233603" cy="638701"/>
            <a:chOff x="2789787" y="3088625"/>
            <a:chExt cx="4136100" cy="731700"/>
          </a:xfrm>
        </p:grpSpPr>
        <p:sp>
          <p:nvSpPr>
            <p:cNvPr id="479" name="Google Shape;479;p30"/>
            <p:cNvSpPr/>
            <p:nvPr/>
          </p:nvSpPr>
          <p:spPr>
            <a:xfrm>
              <a:off x="2789787" y="3088625"/>
              <a:ext cx="4136100" cy="731700"/>
            </a:xfrm>
            <a:prstGeom prst="rect">
              <a:avLst/>
            </a:prstGeom>
            <a:solidFill>
              <a:srgbClr val="FFFFFF"/>
            </a:solidFill>
            <a:ln cap="flat" cmpd="sng" w="28575">
              <a:solidFill>
                <a:srgbClr val="F9CB9C"/>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30"/>
            <p:cNvSpPr txBox="1"/>
            <p:nvPr/>
          </p:nvSpPr>
          <p:spPr>
            <a:xfrm>
              <a:off x="2914412" y="3295203"/>
              <a:ext cx="3733800" cy="330600"/>
            </a:xfrm>
            <a:prstGeom prst="rect">
              <a:avLst/>
            </a:prstGeom>
            <a:solidFill>
              <a:srgbClr val="FFFFFF"/>
            </a:solidFill>
            <a:ln>
              <a:noFill/>
            </a:ln>
          </p:spPr>
          <p:txBody>
            <a:bodyPr anchorCtr="0" anchor="ctr" bIns="45700" lIns="91425" spcFirstLastPara="1" rIns="91425" wrap="square" tIns="45700">
              <a:noAutofit/>
            </a:bodyPr>
            <a:lstStyle/>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Compute the </a:t>
              </a:r>
              <a:r>
                <a:rPr b="1" lang="en" sz="1200">
                  <a:latin typeface="Roboto"/>
                  <a:ea typeface="Roboto"/>
                  <a:cs typeface="Roboto"/>
                  <a:sym typeface="Roboto"/>
                </a:rPr>
                <a:t>gradients</a:t>
              </a:r>
              <a:r>
                <a:rPr lang="en" sz="1200">
                  <a:latin typeface="Roboto"/>
                  <a:ea typeface="Roboto"/>
                  <a:cs typeface="Roboto"/>
                  <a:sym typeface="Roboto"/>
                </a:rPr>
                <a:t> of Generator loss</a:t>
              </a:r>
              <a:endParaRPr sz="1200">
                <a:latin typeface="Roboto"/>
                <a:ea typeface="Roboto"/>
                <a:cs typeface="Roboto"/>
                <a:sym typeface="Roboto"/>
              </a:endParaRPr>
            </a:p>
          </p:txBody>
        </p:sp>
      </p:grpSp>
      <p:grpSp>
        <p:nvGrpSpPr>
          <p:cNvPr id="481" name="Google Shape;481;p30"/>
          <p:cNvGrpSpPr/>
          <p:nvPr/>
        </p:nvGrpSpPr>
        <p:grpSpPr>
          <a:xfrm>
            <a:off x="122827" y="3592044"/>
            <a:ext cx="3233474" cy="499678"/>
            <a:chOff x="2789787" y="3973000"/>
            <a:chExt cx="3776100" cy="731700"/>
          </a:xfrm>
        </p:grpSpPr>
        <p:sp>
          <p:nvSpPr>
            <p:cNvPr id="482" name="Google Shape;482;p30"/>
            <p:cNvSpPr/>
            <p:nvPr/>
          </p:nvSpPr>
          <p:spPr>
            <a:xfrm>
              <a:off x="2789787" y="3973000"/>
              <a:ext cx="3776100" cy="731700"/>
            </a:xfrm>
            <a:prstGeom prst="rect">
              <a:avLst/>
            </a:prstGeom>
            <a:solidFill>
              <a:srgbClr val="FFFFFF"/>
            </a:solidFill>
            <a:ln cap="flat" cmpd="sng" w="28575">
              <a:solidFill>
                <a:srgbClr val="F9CB9C"/>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30"/>
            <p:cNvSpPr txBox="1"/>
            <p:nvPr/>
          </p:nvSpPr>
          <p:spPr>
            <a:xfrm>
              <a:off x="2902975" y="4179554"/>
              <a:ext cx="3567300" cy="330600"/>
            </a:xfrm>
            <a:prstGeom prst="rect">
              <a:avLst/>
            </a:prstGeom>
            <a:solidFill>
              <a:srgbClr val="FFFFFF"/>
            </a:solidFill>
            <a:ln cap="flat" cmpd="sng" w="285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Take the </a:t>
              </a:r>
              <a:r>
                <a:rPr b="1" lang="en" sz="1200">
                  <a:latin typeface="Roboto"/>
                  <a:ea typeface="Roboto"/>
                  <a:cs typeface="Roboto"/>
                  <a:sym typeface="Roboto"/>
                </a:rPr>
                <a:t>gradient Descent</a:t>
              </a:r>
              <a:r>
                <a:rPr lang="en" sz="1200">
                  <a:latin typeface="Roboto"/>
                  <a:ea typeface="Roboto"/>
                  <a:cs typeface="Roboto"/>
                  <a:sym typeface="Roboto"/>
                </a:rPr>
                <a:t> step for Generator</a:t>
              </a:r>
              <a:endParaRPr sz="1200">
                <a:latin typeface="Roboto"/>
                <a:ea typeface="Roboto"/>
                <a:cs typeface="Roboto"/>
                <a:sym typeface="Roboto"/>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31"/>
          <p:cNvSpPr txBox="1"/>
          <p:nvPr>
            <p:ph idx="1" type="body"/>
          </p:nvPr>
        </p:nvSpPr>
        <p:spPr>
          <a:xfrm>
            <a:off x="284200" y="1447800"/>
            <a:ext cx="8574000" cy="3555900"/>
          </a:xfrm>
          <a:prstGeom prst="rect">
            <a:avLst/>
          </a:prstGeom>
        </p:spPr>
        <p:txBody>
          <a:bodyPr anchorCtr="0" anchor="t" bIns="45700" lIns="91425" spcFirstLastPara="1" rIns="91425" wrap="square" tIns="45700">
            <a:noAutofit/>
          </a:bodyPr>
          <a:lstStyle/>
          <a:p>
            <a:pPr indent="-368300" lvl="0" marL="457200" rtl="0" algn="l">
              <a:spcBef>
                <a:spcPts val="0"/>
              </a:spcBef>
              <a:spcAft>
                <a:spcPts val="0"/>
              </a:spcAft>
              <a:buClr>
                <a:schemeClr val="dk1"/>
              </a:buClr>
              <a:buSzPts val="2200"/>
              <a:buFont typeface="Arial"/>
              <a:buChar char="❏"/>
            </a:pPr>
            <a:r>
              <a:rPr lang="en" sz="2200">
                <a:solidFill>
                  <a:schemeClr val="dk1"/>
                </a:solidFill>
                <a:latin typeface="Arial"/>
                <a:ea typeface="Arial"/>
                <a:cs typeface="Arial"/>
                <a:sym typeface="Arial"/>
              </a:rPr>
              <a:t>Evaluation process: </a:t>
            </a:r>
            <a:endParaRPr sz="2200">
              <a:solidFill>
                <a:schemeClr val="dk1"/>
              </a:solidFill>
              <a:latin typeface="Arial"/>
              <a:ea typeface="Arial"/>
              <a:cs typeface="Arial"/>
              <a:sym typeface="Arial"/>
            </a:endParaRPr>
          </a:p>
          <a:p>
            <a:pPr indent="-355600" lvl="1" marL="914400" rtl="0" algn="l">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Generate synthetic data </a:t>
            </a:r>
            <a:endParaRPr sz="2000">
              <a:solidFill>
                <a:schemeClr val="dk1"/>
              </a:solidFill>
              <a:latin typeface="Arial"/>
              <a:ea typeface="Arial"/>
              <a:cs typeface="Arial"/>
              <a:sym typeface="Arial"/>
            </a:endParaRPr>
          </a:p>
          <a:p>
            <a:pPr indent="-355600" lvl="1" marL="914400" rtl="0" algn="l">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Use the synthetic data to train the classifiers</a:t>
            </a:r>
            <a:endParaRPr sz="2000">
              <a:solidFill>
                <a:schemeClr val="dk1"/>
              </a:solidFill>
              <a:latin typeface="Arial"/>
              <a:ea typeface="Arial"/>
              <a:cs typeface="Arial"/>
              <a:sym typeface="Arial"/>
            </a:endParaRPr>
          </a:p>
          <a:p>
            <a:pPr indent="-355600" lvl="1" marL="914400" rtl="0" algn="l">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Test the classifier on real (test) data</a:t>
            </a:r>
            <a:endParaRPr sz="2000">
              <a:solidFill>
                <a:schemeClr val="dk1"/>
              </a:solidFill>
              <a:latin typeface="Arial"/>
              <a:ea typeface="Arial"/>
              <a:cs typeface="Arial"/>
              <a:sym typeface="Arial"/>
            </a:endParaRPr>
          </a:p>
          <a:p>
            <a:pPr indent="0" lvl="0" marL="0" rtl="0" algn="l">
              <a:spcBef>
                <a:spcPts val="2000"/>
              </a:spcBef>
              <a:spcAft>
                <a:spcPts val="0"/>
              </a:spcAft>
              <a:buNone/>
            </a:pPr>
            <a:r>
              <a:t/>
            </a:r>
            <a:endParaRPr/>
          </a:p>
        </p:txBody>
      </p:sp>
      <p:sp>
        <p:nvSpPr>
          <p:cNvPr id="489" name="Google Shape;489;p31"/>
          <p:cNvSpPr txBox="1"/>
          <p:nvPr>
            <p:ph type="title"/>
          </p:nvPr>
        </p:nvSpPr>
        <p:spPr>
          <a:xfrm>
            <a:off x="284163" y="472786"/>
            <a:ext cx="8574000" cy="726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 sz="3200"/>
              <a:t>Evaluation Methodology</a:t>
            </a:r>
            <a:endParaRPr b="1" sz="3200"/>
          </a:p>
        </p:txBody>
      </p:sp>
      <p:sp>
        <p:nvSpPr>
          <p:cNvPr id="490" name="Google Shape;490;p31"/>
          <p:cNvSpPr txBox="1"/>
          <p:nvPr/>
        </p:nvSpPr>
        <p:spPr>
          <a:xfrm>
            <a:off x="644473" y="4220475"/>
            <a:ext cx="1011600" cy="3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Real Data</a:t>
            </a:r>
            <a:endParaRPr b="1">
              <a:latin typeface="Calibri"/>
              <a:ea typeface="Calibri"/>
              <a:cs typeface="Calibri"/>
              <a:sym typeface="Calibri"/>
            </a:endParaRPr>
          </a:p>
        </p:txBody>
      </p:sp>
      <p:cxnSp>
        <p:nvCxnSpPr>
          <p:cNvPr id="491" name="Google Shape;491;p31"/>
          <p:cNvCxnSpPr>
            <a:stCxn id="492" idx="3"/>
            <a:endCxn id="493" idx="1"/>
          </p:cNvCxnSpPr>
          <p:nvPr/>
        </p:nvCxnSpPr>
        <p:spPr>
          <a:xfrm flipH="1" rot="10800000">
            <a:off x="1523446" y="3734920"/>
            <a:ext cx="762900" cy="1800"/>
          </a:xfrm>
          <a:prstGeom prst="straightConnector1">
            <a:avLst/>
          </a:prstGeom>
          <a:noFill/>
          <a:ln cap="flat" cmpd="sng" w="28575">
            <a:solidFill>
              <a:srgbClr val="000000"/>
            </a:solidFill>
            <a:prstDash val="solid"/>
            <a:round/>
            <a:headEnd len="med" w="med" type="none"/>
            <a:tailEnd len="med" w="med" type="triangle"/>
          </a:ln>
        </p:spPr>
      </p:cxnSp>
      <p:pic>
        <p:nvPicPr>
          <p:cNvPr id="494" name="Google Shape;494;p31"/>
          <p:cNvPicPr preferRelativeResize="0"/>
          <p:nvPr/>
        </p:nvPicPr>
        <p:blipFill>
          <a:blip r:embed="rId3">
            <a:alphaModFix/>
          </a:blip>
          <a:stretch>
            <a:fillRect/>
          </a:stretch>
        </p:blipFill>
        <p:spPr>
          <a:xfrm>
            <a:off x="1157687" y="3151009"/>
            <a:ext cx="546171" cy="498598"/>
          </a:xfrm>
          <a:prstGeom prst="rect">
            <a:avLst/>
          </a:prstGeom>
          <a:noFill/>
          <a:ln>
            <a:noFill/>
          </a:ln>
        </p:spPr>
      </p:pic>
      <p:pic>
        <p:nvPicPr>
          <p:cNvPr id="492" name="Google Shape;492;p31"/>
          <p:cNvPicPr preferRelativeResize="0"/>
          <p:nvPr/>
        </p:nvPicPr>
        <p:blipFill>
          <a:blip r:embed="rId4">
            <a:alphaModFix/>
          </a:blip>
          <a:stretch>
            <a:fillRect/>
          </a:stretch>
        </p:blipFill>
        <p:spPr>
          <a:xfrm>
            <a:off x="742742" y="3380377"/>
            <a:ext cx="780704" cy="712687"/>
          </a:xfrm>
          <a:prstGeom prst="rect">
            <a:avLst/>
          </a:prstGeom>
          <a:noFill/>
          <a:ln>
            <a:noFill/>
          </a:ln>
        </p:spPr>
      </p:pic>
      <p:pic>
        <p:nvPicPr>
          <p:cNvPr id="495" name="Google Shape;495;p31"/>
          <p:cNvPicPr preferRelativeResize="0"/>
          <p:nvPr/>
        </p:nvPicPr>
        <p:blipFill>
          <a:blip r:embed="rId5">
            <a:alphaModFix/>
          </a:blip>
          <a:stretch>
            <a:fillRect/>
          </a:stretch>
        </p:blipFill>
        <p:spPr>
          <a:xfrm>
            <a:off x="384075" y="3057914"/>
            <a:ext cx="712131" cy="644246"/>
          </a:xfrm>
          <a:prstGeom prst="rect">
            <a:avLst/>
          </a:prstGeom>
          <a:noFill/>
          <a:ln>
            <a:noFill/>
          </a:ln>
        </p:spPr>
      </p:pic>
      <p:pic>
        <p:nvPicPr>
          <p:cNvPr id="493" name="Google Shape;493;p31"/>
          <p:cNvPicPr preferRelativeResize="0"/>
          <p:nvPr/>
        </p:nvPicPr>
        <p:blipFill>
          <a:blip r:embed="rId6">
            <a:alphaModFix/>
          </a:blip>
          <a:stretch>
            <a:fillRect/>
          </a:stretch>
        </p:blipFill>
        <p:spPr>
          <a:xfrm>
            <a:off x="2286409" y="3193704"/>
            <a:ext cx="1229928" cy="1082145"/>
          </a:xfrm>
          <a:prstGeom prst="rect">
            <a:avLst/>
          </a:prstGeom>
          <a:noFill/>
          <a:ln>
            <a:noFill/>
          </a:ln>
        </p:spPr>
      </p:pic>
      <p:pic>
        <p:nvPicPr>
          <p:cNvPr id="496" name="Google Shape;496;p31"/>
          <p:cNvPicPr preferRelativeResize="0"/>
          <p:nvPr/>
        </p:nvPicPr>
        <p:blipFill>
          <a:blip r:embed="rId7">
            <a:alphaModFix/>
          </a:blip>
          <a:stretch>
            <a:fillRect/>
          </a:stretch>
        </p:blipFill>
        <p:spPr>
          <a:xfrm>
            <a:off x="2838945" y="3065613"/>
            <a:ext cx="546162" cy="485263"/>
          </a:xfrm>
          <a:prstGeom prst="rect">
            <a:avLst/>
          </a:prstGeom>
          <a:noFill/>
          <a:ln>
            <a:noFill/>
          </a:ln>
        </p:spPr>
      </p:pic>
      <p:sp>
        <p:nvSpPr>
          <p:cNvPr id="497" name="Google Shape;497;p31"/>
          <p:cNvSpPr txBox="1"/>
          <p:nvPr/>
        </p:nvSpPr>
        <p:spPr>
          <a:xfrm>
            <a:off x="2413873" y="4220466"/>
            <a:ext cx="920700" cy="3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DP-CGAN</a:t>
            </a:r>
            <a:endParaRPr b="1">
              <a:latin typeface="Calibri"/>
              <a:ea typeface="Calibri"/>
              <a:cs typeface="Calibri"/>
              <a:sym typeface="Calibri"/>
            </a:endParaRPr>
          </a:p>
        </p:txBody>
      </p:sp>
      <p:sp>
        <p:nvSpPr>
          <p:cNvPr id="498" name="Google Shape;498;p31"/>
          <p:cNvSpPr txBox="1"/>
          <p:nvPr/>
        </p:nvSpPr>
        <p:spPr>
          <a:xfrm>
            <a:off x="3558899" y="4220475"/>
            <a:ext cx="2104200" cy="3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Synthetic(Training) Data</a:t>
            </a:r>
            <a:endParaRPr b="1">
              <a:latin typeface="Calibri"/>
              <a:ea typeface="Calibri"/>
              <a:cs typeface="Calibri"/>
              <a:sym typeface="Calibri"/>
            </a:endParaRPr>
          </a:p>
        </p:txBody>
      </p:sp>
      <p:cxnSp>
        <p:nvCxnSpPr>
          <p:cNvPr id="499" name="Google Shape;499;p31"/>
          <p:cNvCxnSpPr>
            <a:stCxn id="500" idx="3"/>
            <a:endCxn id="501" idx="1"/>
          </p:cNvCxnSpPr>
          <p:nvPr/>
        </p:nvCxnSpPr>
        <p:spPr>
          <a:xfrm>
            <a:off x="4893141" y="3736720"/>
            <a:ext cx="894900" cy="0"/>
          </a:xfrm>
          <a:prstGeom prst="straightConnector1">
            <a:avLst/>
          </a:prstGeom>
          <a:noFill/>
          <a:ln cap="flat" cmpd="sng" w="28575">
            <a:solidFill>
              <a:srgbClr val="000000"/>
            </a:solidFill>
            <a:prstDash val="solid"/>
            <a:round/>
            <a:headEnd len="med" w="med" type="none"/>
            <a:tailEnd len="med" w="med" type="triangle"/>
          </a:ln>
        </p:spPr>
      </p:cxnSp>
      <p:pic>
        <p:nvPicPr>
          <p:cNvPr id="502" name="Google Shape;502;p31"/>
          <p:cNvPicPr preferRelativeResize="0"/>
          <p:nvPr/>
        </p:nvPicPr>
        <p:blipFill>
          <a:blip r:embed="rId8">
            <a:alphaModFix/>
          </a:blip>
          <a:stretch>
            <a:fillRect/>
          </a:stretch>
        </p:blipFill>
        <p:spPr>
          <a:xfrm>
            <a:off x="4527382" y="3151009"/>
            <a:ext cx="546171" cy="498598"/>
          </a:xfrm>
          <a:prstGeom prst="rect">
            <a:avLst/>
          </a:prstGeom>
          <a:noFill/>
          <a:ln>
            <a:noFill/>
          </a:ln>
        </p:spPr>
      </p:pic>
      <p:pic>
        <p:nvPicPr>
          <p:cNvPr id="500" name="Google Shape;500;p31"/>
          <p:cNvPicPr preferRelativeResize="0"/>
          <p:nvPr/>
        </p:nvPicPr>
        <p:blipFill>
          <a:blip r:embed="rId9">
            <a:alphaModFix/>
          </a:blip>
          <a:stretch>
            <a:fillRect/>
          </a:stretch>
        </p:blipFill>
        <p:spPr>
          <a:xfrm>
            <a:off x="4112437" y="3380377"/>
            <a:ext cx="780704" cy="712687"/>
          </a:xfrm>
          <a:prstGeom prst="rect">
            <a:avLst/>
          </a:prstGeom>
          <a:noFill/>
          <a:ln>
            <a:noFill/>
          </a:ln>
        </p:spPr>
      </p:pic>
      <p:pic>
        <p:nvPicPr>
          <p:cNvPr id="503" name="Google Shape;503;p31"/>
          <p:cNvPicPr preferRelativeResize="0"/>
          <p:nvPr/>
        </p:nvPicPr>
        <p:blipFill>
          <a:blip r:embed="rId10">
            <a:alphaModFix/>
          </a:blip>
          <a:stretch>
            <a:fillRect/>
          </a:stretch>
        </p:blipFill>
        <p:spPr>
          <a:xfrm>
            <a:off x="3815257" y="3057914"/>
            <a:ext cx="712131" cy="644246"/>
          </a:xfrm>
          <a:prstGeom prst="rect">
            <a:avLst/>
          </a:prstGeom>
          <a:noFill/>
          <a:ln>
            <a:noFill/>
          </a:ln>
        </p:spPr>
      </p:pic>
      <p:cxnSp>
        <p:nvCxnSpPr>
          <p:cNvPr id="504" name="Google Shape;504;p31"/>
          <p:cNvCxnSpPr>
            <a:stCxn id="493" idx="3"/>
            <a:endCxn id="500" idx="1"/>
          </p:cNvCxnSpPr>
          <p:nvPr/>
        </p:nvCxnSpPr>
        <p:spPr>
          <a:xfrm>
            <a:off x="3516336" y="3734776"/>
            <a:ext cx="596100" cy="1800"/>
          </a:xfrm>
          <a:prstGeom prst="straightConnector1">
            <a:avLst/>
          </a:prstGeom>
          <a:noFill/>
          <a:ln cap="flat" cmpd="sng" w="28575">
            <a:solidFill>
              <a:srgbClr val="000000"/>
            </a:solidFill>
            <a:prstDash val="solid"/>
            <a:round/>
            <a:headEnd len="med" w="med" type="none"/>
            <a:tailEnd len="med" w="med" type="triangle"/>
          </a:ln>
        </p:spPr>
      </p:cxnSp>
      <p:pic>
        <p:nvPicPr>
          <p:cNvPr id="501" name="Google Shape;501;p31"/>
          <p:cNvPicPr preferRelativeResize="0"/>
          <p:nvPr/>
        </p:nvPicPr>
        <p:blipFill>
          <a:blip r:embed="rId11">
            <a:alphaModFix/>
          </a:blip>
          <a:stretch>
            <a:fillRect/>
          </a:stretch>
        </p:blipFill>
        <p:spPr>
          <a:xfrm>
            <a:off x="5788168" y="3261721"/>
            <a:ext cx="1069201" cy="949983"/>
          </a:xfrm>
          <a:prstGeom prst="rect">
            <a:avLst/>
          </a:prstGeom>
          <a:noFill/>
          <a:ln>
            <a:noFill/>
          </a:ln>
        </p:spPr>
      </p:pic>
      <p:sp>
        <p:nvSpPr>
          <p:cNvPr id="505" name="Google Shape;505;p31"/>
          <p:cNvSpPr txBox="1"/>
          <p:nvPr/>
        </p:nvSpPr>
        <p:spPr>
          <a:xfrm>
            <a:off x="5891784" y="4220466"/>
            <a:ext cx="920700" cy="3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Classifier</a:t>
            </a:r>
            <a:endParaRPr b="1">
              <a:latin typeface="Calibri"/>
              <a:ea typeface="Calibri"/>
              <a:cs typeface="Calibri"/>
              <a:sym typeface="Calibri"/>
            </a:endParaRPr>
          </a:p>
        </p:txBody>
      </p:sp>
      <p:sp>
        <p:nvSpPr>
          <p:cNvPr id="506" name="Google Shape;506;p31"/>
          <p:cNvSpPr txBox="1"/>
          <p:nvPr/>
        </p:nvSpPr>
        <p:spPr>
          <a:xfrm>
            <a:off x="7599824" y="3519750"/>
            <a:ext cx="1335600" cy="3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Real(Test) Data</a:t>
            </a:r>
            <a:endParaRPr b="1">
              <a:latin typeface="Calibri"/>
              <a:ea typeface="Calibri"/>
              <a:cs typeface="Calibri"/>
              <a:sym typeface="Calibri"/>
            </a:endParaRPr>
          </a:p>
        </p:txBody>
      </p:sp>
      <p:pic>
        <p:nvPicPr>
          <p:cNvPr id="507" name="Google Shape;507;p31"/>
          <p:cNvPicPr preferRelativeResize="0"/>
          <p:nvPr/>
        </p:nvPicPr>
        <p:blipFill>
          <a:blip r:embed="rId3">
            <a:alphaModFix/>
          </a:blip>
          <a:stretch>
            <a:fillRect/>
          </a:stretch>
        </p:blipFill>
        <p:spPr>
          <a:xfrm>
            <a:off x="8255555" y="2513995"/>
            <a:ext cx="546171" cy="498598"/>
          </a:xfrm>
          <a:prstGeom prst="rect">
            <a:avLst/>
          </a:prstGeom>
          <a:noFill/>
          <a:ln>
            <a:noFill/>
          </a:ln>
        </p:spPr>
      </p:pic>
      <p:pic>
        <p:nvPicPr>
          <p:cNvPr id="508" name="Google Shape;508;p31"/>
          <p:cNvPicPr preferRelativeResize="0"/>
          <p:nvPr/>
        </p:nvPicPr>
        <p:blipFill>
          <a:blip r:embed="rId4">
            <a:alphaModFix/>
          </a:blip>
          <a:stretch>
            <a:fillRect/>
          </a:stretch>
        </p:blipFill>
        <p:spPr>
          <a:xfrm>
            <a:off x="7840610" y="2743362"/>
            <a:ext cx="780704" cy="712687"/>
          </a:xfrm>
          <a:prstGeom prst="rect">
            <a:avLst/>
          </a:prstGeom>
          <a:noFill/>
          <a:ln>
            <a:noFill/>
          </a:ln>
        </p:spPr>
      </p:pic>
      <p:pic>
        <p:nvPicPr>
          <p:cNvPr id="509" name="Google Shape;509;p31"/>
          <p:cNvPicPr preferRelativeResize="0"/>
          <p:nvPr/>
        </p:nvPicPr>
        <p:blipFill>
          <a:blip r:embed="rId5">
            <a:alphaModFix/>
          </a:blip>
          <a:stretch>
            <a:fillRect/>
          </a:stretch>
        </p:blipFill>
        <p:spPr>
          <a:xfrm>
            <a:off x="7481943" y="2420900"/>
            <a:ext cx="712131" cy="644246"/>
          </a:xfrm>
          <a:prstGeom prst="rect">
            <a:avLst/>
          </a:prstGeom>
          <a:noFill/>
          <a:ln>
            <a:noFill/>
          </a:ln>
        </p:spPr>
      </p:pic>
      <p:cxnSp>
        <p:nvCxnSpPr>
          <p:cNvPr id="510" name="Google Shape;510;p31"/>
          <p:cNvCxnSpPr>
            <a:stCxn id="508" idx="1"/>
            <a:endCxn id="501" idx="3"/>
          </p:cNvCxnSpPr>
          <p:nvPr/>
        </p:nvCxnSpPr>
        <p:spPr>
          <a:xfrm flipH="1">
            <a:off x="6857510" y="3099706"/>
            <a:ext cx="983100" cy="63690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Google Shape;515;p32"/>
          <p:cNvSpPr txBox="1"/>
          <p:nvPr>
            <p:ph idx="1" type="body"/>
          </p:nvPr>
        </p:nvSpPr>
        <p:spPr>
          <a:xfrm>
            <a:off x="284200" y="1295400"/>
            <a:ext cx="8574000" cy="3661500"/>
          </a:xfrm>
          <a:prstGeom prst="rect">
            <a:avLst/>
          </a:prstGeom>
        </p:spPr>
        <p:txBody>
          <a:bodyPr anchorCtr="0" anchor="t" bIns="45700" lIns="91425" spcFirstLastPara="1" rIns="91425" wrap="square" tIns="45700">
            <a:noAutofit/>
          </a:bodyPr>
          <a:lstStyle/>
          <a:p>
            <a:pPr indent="-368300" lvl="0" marL="457200" rtl="0" algn="l">
              <a:spcBef>
                <a:spcPts val="0"/>
              </a:spcBef>
              <a:spcAft>
                <a:spcPts val="0"/>
              </a:spcAft>
              <a:buClr>
                <a:schemeClr val="dk1"/>
              </a:buClr>
              <a:buSzPts val="2200"/>
              <a:buFont typeface="Arial"/>
              <a:buChar char="❏"/>
            </a:pPr>
            <a:r>
              <a:rPr lang="en" sz="2200">
                <a:solidFill>
                  <a:schemeClr val="dk1"/>
                </a:solidFill>
                <a:latin typeface="Arial"/>
                <a:ea typeface="Arial"/>
                <a:cs typeface="Arial"/>
                <a:sym typeface="Arial"/>
              </a:rPr>
              <a:t>Three methods for generating synthetic training data: </a:t>
            </a:r>
            <a:endParaRPr sz="2200">
              <a:solidFill>
                <a:schemeClr val="dk1"/>
              </a:solidFill>
              <a:latin typeface="Arial"/>
              <a:ea typeface="Arial"/>
              <a:cs typeface="Arial"/>
              <a:sym typeface="Arial"/>
            </a:endParaRPr>
          </a:p>
          <a:p>
            <a:pPr indent="-355600" lvl="1" marL="914400" rtl="0" algn="l">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CGAN with no privacy</a:t>
            </a:r>
            <a:endParaRPr sz="2000">
              <a:solidFill>
                <a:schemeClr val="dk1"/>
              </a:solidFill>
              <a:latin typeface="Arial"/>
              <a:ea typeface="Arial"/>
              <a:cs typeface="Arial"/>
              <a:sym typeface="Arial"/>
            </a:endParaRPr>
          </a:p>
          <a:p>
            <a:pPr indent="-355600" lvl="1" marL="914400" rtl="0" algn="l">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CGAN with Basic DP</a:t>
            </a:r>
            <a:endParaRPr sz="2000">
              <a:solidFill>
                <a:schemeClr val="dk1"/>
              </a:solidFill>
              <a:latin typeface="Arial"/>
              <a:ea typeface="Arial"/>
              <a:cs typeface="Arial"/>
              <a:sym typeface="Arial"/>
            </a:endParaRPr>
          </a:p>
          <a:p>
            <a:pPr indent="-342900" lvl="2" marL="1371600" rtl="0" algn="l">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Applies clipping and adds noise to gradients of discriminator loss </a:t>
            </a:r>
            <a:endParaRPr sz="1800">
              <a:solidFill>
                <a:schemeClr val="dk1"/>
              </a:solidFill>
              <a:latin typeface="Arial"/>
              <a:ea typeface="Arial"/>
              <a:cs typeface="Arial"/>
              <a:sym typeface="Arial"/>
            </a:endParaRPr>
          </a:p>
          <a:p>
            <a:pPr indent="-355600" lvl="1" marL="914400" rtl="0" algn="l">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DP-CGAN</a:t>
            </a:r>
            <a:endParaRPr sz="2000">
              <a:solidFill>
                <a:schemeClr val="dk1"/>
              </a:solidFill>
              <a:latin typeface="Arial"/>
              <a:ea typeface="Arial"/>
              <a:cs typeface="Arial"/>
              <a:sym typeface="Arial"/>
            </a:endParaRPr>
          </a:p>
          <a:p>
            <a:pPr indent="-342900" lvl="2" marL="1371600" rtl="0" algn="l">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Splits the gradients of discriminator to gradients on real data and gradients on fake data, then applies clipping and adds noise to them separately</a:t>
            </a:r>
            <a:endParaRPr sz="1800">
              <a:solidFill>
                <a:schemeClr val="dk1"/>
              </a:solidFill>
              <a:latin typeface="Arial"/>
              <a:ea typeface="Arial"/>
              <a:cs typeface="Arial"/>
              <a:sym typeface="Arial"/>
            </a:endParaRPr>
          </a:p>
          <a:p>
            <a:pPr indent="-368300" lvl="0" marL="457200" rtl="0" algn="l">
              <a:spcBef>
                <a:spcPts val="0"/>
              </a:spcBef>
              <a:spcAft>
                <a:spcPts val="0"/>
              </a:spcAft>
              <a:buClr>
                <a:schemeClr val="dk1"/>
              </a:buClr>
              <a:buSzPts val="2200"/>
              <a:buFont typeface="Arial"/>
              <a:buChar char="❏"/>
            </a:pPr>
            <a:r>
              <a:rPr lang="en" sz="2200">
                <a:solidFill>
                  <a:schemeClr val="dk1"/>
                </a:solidFill>
                <a:latin typeface="Arial"/>
                <a:ea typeface="Arial"/>
                <a:cs typeface="Arial"/>
                <a:sym typeface="Arial"/>
              </a:rPr>
              <a:t>In all the experiments:</a:t>
            </a:r>
            <a:endParaRPr sz="2200">
              <a:solidFill>
                <a:schemeClr val="dk1"/>
              </a:solidFill>
              <a:latin typeface="Arial"/>
              <a:ea typeface="Arial"/>
              <a:cs typeface="Arial"/>
              <a:sym typeface="Arial"/>
            </a:endParaRPr>
          </a:p>
          <a:p>
            <a:pPr indent="-355600" lvl="1" marL="914400" rtl="0" algn="l">
              <a:spcBef>
                <a:spcPts val="0"/>
              </a:spcBef>
              <a:spcAft>
                <a:spcPts val="0"/>
              </a:spcAft>
              <a:buClr>
                <a:schemeClr val="dk1"/>
              </a:buClr>
              <a:buSzPts val="2000"/>
              <a:buFont typeface="Arial"/>
              <a:buChar char="❏"/>
            </a:pPr>
            <a:r>
              <a:rPr b="1" lang="en" sz="2000">
                <a:solidFill>
                  <a:schemeClr val="dk1"/>
                </a:solidFill>
                <a:latin typeface="Arial"/>
                <a:ea typeface="Arial"/>
                <a:cs typeface="Arial"/>
                <a:sym typeface="Arial"/>
              </a:rPr>
              <a:t>Delta </a:t>
            </a:r>
            <a:r>
              <a:rPr lang="en" sz="2000">
                <a:solidFill>
                  <a:schemeClr val="dk1"/>
                </a:solidFill>
                <a:latin typeface="Arial"/>
                <a:ea typeface="Arial"/>
                <a:cs typeface="Arial"/>
                <a:sym typeface="Arial"/>
              </a:rPr>
              <a:t>is set to </a:t>
            </a:r>
            <a:r>
              <a:rPr b="1" lang="en" sz="2000">
                <a:solidFill>
                  <a:schemeClr val="dk1"/>
                </a:solidFill>
                <a:latin typeface="Arial"/>
                <a:ea typeface="Arial"/>
                <a:cs typeface="Arial"/>
                <a:sym typeface="Arial"/>
              </a:rPr>
              <a:t> 10</a:t>
            </a:r>
            <a:r>
              <a:rPr b="1" baseline="30000" lang="en" sz="2000">
                <a:solidFill>
                  <a:schemeClr val="dk1"/>
                </a:solidFill>
                <a:latin typeface="Arial"/>
                <a:ea typeface="Arial"/>
                <a:cs typeface="Arial"/>
                <a:sym typeface="Arial"/>
              </a:rPr>
              <a:t>-5</a:t>
            </a:r>
            <a:endParaRPr sz="2000">
              <a:solidFill>
                <a:schemeClr val="dk1"/>
              </a:solidFill>
              <a:latin typeface="Arial"/>
              <a:ea typeface="Arial"/>
              <a:cs typeface="Arial"/>
              <a:sym typeface="Arial"/>
            </a:endParaRPr>
          </a:p>
          <a:p>
            <a:pPr indent="-355600" lvl="1" marL="914400" rtl="0" algn="l">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MNIST dataset is used (60,000 training samples and 10,000 test samples)</a:t>
            </a:r>
            <a:endParaRPr/>
          </a:p>
        </p:txBody>
      </p:sp>
      <p:sp>
        <p:nvSpPr>
          <p:cNvPr id="516" name="Google Shape;516;p32"/>
          <p:cNvSpPr txBox="1"/>
          <p:nvPr>
            <p:ph type="title"/>
          </p:nvPr>
        </p:nvSpPr>
        <p:spPr>
          <a:xfrm>
            <a:off x="284163" y="472786"/>
            <a:ext cx="8574000" cy="726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 sz="3200"/>
              <a:t>Evaluation Methodology</a:t>
            </a:r>
            <a:endParaRPr b="1" sz="3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Google Shape;521;p33"/>
          <p:cNvSpPr txBox="1"/>
          <p:nvPr>
            <p:ph type="title"/>
          </p:nvPr>
        </p:nvSpPr>
        <p:spPr>
          <a:xfrm>
            <a:off x="284163" y="472786"/>
            <a:ext cx="8574000" cy="726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 sz="3200"/>
              <a:t>Experimental </a:t>
            </a:r>
            <a:r>
              <a:rPr b="1" lang="en" sz="3200"/>
              <a:t>Results</a:t>
            </a:r>
            <a:endParaRPr b="1" sz="3200"/>
          </a:p>
        </p:txBody>
      </p:sp>
      <p:graphicFrame>
        <p:nvGraphicFramePr>
          <p:cNvPr id="522" name="Google Shape;522;p33"/>
          <p:cNvGraphicFramePr/>
          <p:nvPr/>
        </p:nvGraphicFramePr>
        <p:xfrm>
          <a:off x="1086250" y="3493100"/>
          <a:ext cx="3000000" cy="3000000"/>
        </p:xfrm>
        <a:graphic>
          <a:graphicData uri="http://schemas.openxmlformats.org/drawingml/2006/table">
            <a:tbl>
              <a:tblPr>
                <a:noFill/>
                <a:tableStyleId>{B5F8D238-7DFD-4036-B965-C2CDA14434CC}</a:tableStyleId>
              </a:tblPr>
              <a:tblGrid>
                <a:gridCol w="1178725"/>
                <a:gridCol w="1120100"/>
                <a:gridCol w="1350500"/>
                <a:gridCol w="1313350"/>
                <a:gridCol w="1999525"/>
              </a:tblGrid>
              <a:tr h="312300">
                <a:tc>
                  <a:txBody>
                    <a:bodyPr>
                      <a:noAutofit/>
                    </a:bodyPr>
                    <a:lstStyle/>
                    <a:p>
                      <a:pPr indent="0" lvl="0" marL="0" rtl="0" algn="ctr">
                        <a:spcBef>
                          <a:spcPts val="0"/>
                        </a:spcBef>
                        <a:spcAft>
                          <a:spcPts val="0"/>
                        </a:spcAft>
                        <a:buNone/>
                      </a:pPr>
                      <a:r>
                        <a:rPr b="1" lang="en"/>
                        <a:t>    </a:t>
                      </a:r>
                      <a:endParaRPr b="1"/>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Real</a:t>
                      </a:r>
                      <a:endParaRPr b="1" sz="1200"/>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CGAN</a:t>
                      </a:r>
                      <a:endParaRPr b="1" sz="1200"/>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DP-CGAN</a:t>
                      </a:r>
                      <a:endParaRPr b="1" sz="1200"/>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CGAN with Basic DP</a:t>
                      </a:r>
                      <a:endParaRPr b="1" sz="1200"/>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464700">
                <a:tc>
                  <a:txBody>
                    <a:bodyPr>
                      <a:noAutofit/>
                    </a:bodyPr>
                    <a:lstStyle/>
                    <a:p>
                      <a:pPr indent="0" lvl="0" marL="0" rtl="0" algn="ctr">
                        <a:spcBef>
                          <a:spcPts val="0"/>
                        </a:spcBef>
                        <a:spcAft>
                          <a:spcPts val="0"/>
                        </a:spcAft>
                        <a:buNone/>
                      </a:pPr>
                      <a:r>
                        <a:rPr b="1" lang="en" sz="1200">
                          <a:solidFill>
                            <a:schemeClr val="dk1"/>
                          </a:solidFill>
                        </a:rPr>
                        <a:t>Logistic Regression</a:t>
                      </a:r>
                      <a:endParaRPr b="1" sz="1200"/>
                    </a:p>
                  </a:txBody>
                  <a:tcPr marT="91425" marB="91425" marR="91425" marL="91425">
                    <a:lnT cap="flat" cmpd="sng" w="9525">
                      <a:solidFill>
                        <a:srgbClr val="666666"/>
                      </a:solidFill>
                      <a:prstDash val="solid"/>
                      <a:round/>
                      <a:headEnd len="sm" w="sm" type="none"/>
                      <a:tailEnd len="sm" w="sm" type="none"/>
                    </a:lnT>
                  </a:tcPr>
                </a:tc>
                <a:tc>
                  <a:txBody>
                    <a:bodyPr>
                      <a:noAutofit/>
                    </a:bodyPr>
                    <a:lstStyle/>
                    <a:p>
                      <a:pPr indent="0" lvl="0" marL="0" rtl="0" algn="ctr">
                        <a:spcBef>
                          <a:spcPts val="0"/>
                        </a:spcBef>
                        <a:spcAft>
                          <a:spcPts val="0"/>
                        </a:spcAft>
                        <a:buNone/>
                      </a:pPr>
                      <a:r>
                        <a:rPr lang="en"/>
                        <a:t>92.17% </a:t>
                      </a:r>
                      <a:endParaRPr/>
                    </a:p>
                  </a:txBody>
                  <a:tcPr marT="91425" marB="91425" marR="91425" marL="91425">
                    <a:lnT cap="flat" cmpd="sng" w="9525">
                      <a:solidFill>
                        <a:srgbClr val="666666"/>
                      </a:solidFill>
                      <a:prstDash val="solid"/>
                      <a:round/>
                      <a:headEnd len="sm" w="sm" type="none"/>
                      <a:tailEnd len="sm" w="sm" type="none"/>
                    </a:lnT>
                  </a:tcPr>
                </a:tc>
                <a:tc>
                  <a:txBody>
                    <a:bodyPr>
                      <a:noAutofit/>
                    </a:bodyPr>
                    <a:lstStyle/>
                    <a:p>
                      <a:pPr indent="0" lvl="0" marL="0" rtl="0" algn="ctr">
                        <a:spcBef>
                          <a:spcPts val="0"/>
                        </a:spcBef>
                        <a:spcAft>
                          <a:spcPts val="0"/>
                        </a:spcAft>
                        <a:buClr>
                          <a:schemeClr val="dk1"/>
                        </a:buClr>
                        <a:buSzPts val="1100"/>
                        <a:buFont typeface="Arial"/>
                        <a:buNone/>
                      </a:pPr>
                      <a:r>
                        <a:rPr lang="en">
                          <a:solidFill>
                            <a:schemeClr val="dk1"/>
                          </a:solidFill>
                        </a:rPr>
                        <a:t>91.10% </a:t>
                      </a:r>
                      <a:endParaRPr/>
                    </a:p>
                  </a:txBody>
                  <a:tcPr marT="91425" marB="91425" marR="91425" marL="91425">
                    <a:lnT cap="flat" cmpd="sng" w="9525">
                      <a:solidFill>
                        <a:srgbClr val="666666"/>
                      </a:solidFill>
                      <a:prstDash val="solid"/>
                      <a:round/>
                      <a:headEnd len="sm" w="sm" type="none"/>
                      <a:tailEnd len="sm" w="sm" type="none"/>
                    </a:lnT>
                  </a:tcPr>
                </a:tc>
                <a:tc>
                  <a:txBody>
                    <a:bodyPr>
                      <a:noAutofit/>
                    </a:bodyPr>
                    <a:lstStyle/>
                    <a:p>
                      <a:pPr indent="0" lvl="0" marL="0" rtl="0" algn="ctr">
                        <a:spcBef>
                          <a:spcPts val="0"/>
                        </a:spcBef>
                        <a:spcAft>
                          <a:spcPts val="0"/>
                        </a:spcAft>
                        <a:buClr>
                          <a:schemeClr val="dk1"/>
                        </a:buClr>
                        <a:buSzPts val="1100"/>
                        <a:buFont typeface="Arial"/>
                        <a:buNone/>
                      </a:pPr>
                      <a:r>
                        <a:rPr b="1" lang="en">
                          <a:solidFill>
                            <a:schemeClr val="dk1"/>
                          </a:solidFill>
                        </a:rPr>
                        <a:t>87.57% </a:t>
                      </a:r>
                      <a:endParaRPr b="1"/>
                    </a:p>
                  </a:txBody>
                  <a:tcPr marT="91425" marB="91425" marR="91425" marL="91425">
                    <a:lnT cap="flat" cmpd="sng" w="9525">
                      <a:solidFill>
                        <a:srgbClr val="666666"/>
                      </a:solidFill>
                      <a:prstDash val="solid"/>
                      <a:round/>
                      <a:headEnd len="sm" w="sm" type="none"/>
                      <a:tailEnd len="sm" w="sm" type="none"/>
                    </a:lnT>
                  </a:tcPr>
                </a:tc>
                <a:tc>
                  <a:txBody>
                    <a:bodyPr>
                      <a:noAutofit/>
                    </a:bodyPr>
                    <a:lstStyle/>
                    <a:p>
                      <a:pPr indent="0" lvl="0" marL="0" rtl="0" algn="ctr">
                        <a:spcBef>
                          <a:spcPts val="0"/>
                        </a:spcBef>
                        <a:spcAft>
                          <a:spcPts val="0"/>
                        </a:spcAft>
                        <a:buClr>
                          <a:schemeClr val="dk1"/>
                        </a:buClr>
                        <a:buSzPts val="1100"/>
                        <a:buFont typeface="Arial"/>
                        <a:buNone/>
                      </a:pPr>
                      <a:r>
                        <a:rPr lang="en">
                          <a:solidFill>
                            <a:schemeClr val="dk1"/>
                          </a:solidFill>
                        </a:rPr>
                        <a:t>83.42%</a:t>
                      </a:r>
                      <a:endParaRPr/>
                    </a:p>
                  </a:txBody>
                  <a:tcPr marT="91425" marB="91425" marR="91425" marL="91425">
                    <a:lnT cap="flat" cmpd="sng" w="9525">
                      <a:solidFill>
                        <a:srgbClr val="666666"/>
                      </a:solidFill>
                      <a:prstDash val="solid"/>
                      <a:round/>
                      <a:headEnd len="sm" w="sm" type="none"/>
                      <a:tailEnd len="sm" w="sm" type="none"/>
                    </a:lnT>
                  </a:tcPr>
                </a:tc>
              </a:tr>
              <a:tr h="381000">
                <a:tc>
                  <a:txBody>
                    <a:bodyPr>
                      <a:noAutofit/>
                    </a:bodyPr>
                    <a:lstStyle/>
                    <a:p>
                      <a:pPr indent="0" lvl="0" marL="0" rtl="0" algn="ctr">
                        <a:spcBef>
                          <a:spcPts val="0"/>
                        </a:spcBef>
                        <a:spcAft>
                          <a:spcPts val="0"/>
                        </a:spcAft>
                        <a:buNone/>
                      </a:pPr>
                      <a:r>
                        <a:rPr b="1" lang="en" sz="1200">
                          <a:solidFill>
                            <a:schemeClr val="dk1"/>
                          </a:solidFill>
                        </a:rPr>
                        <a:t>Multi-Layer Perceptron</a:t>
                      </a:r>
                      <a:endParaRPr b="1" sz="1200"/>
                    </a:p>
                  </a:txBody>
                  <a:tcPr marT="91425" marB="91425" marR="91425" marL="91425"/>
                </a:tc>
                <a:tc>
                  <a:txBody>
                    <a:bodyPr>
                      <a:noAutofit/>
                    </a:bodyPr>
                    <a:lstStyle/>
                    <a:p>
                      <a:pPr indent="0" lvl="0" marL="0" rtl="0" algn="ctr">
                        <a:spcBef>
                          <a:spcPts val="0"/>
                        </a:spcBef>
                        <a:spcAft>
                          <a:spcPts val="0"/>
                        </a:spcAft>
                        <a:buNone/>
                      </a:pPr>
                      <a:r>
                        <a:rPr lang="en"/>
                        <a:t>97.60% </a:t>
                      </a:r>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lang="en">
                          <a:solidFill>
                            <a:schemeClr val="dk1"/>
                          </a:solidFill>
                        </a:rPr>
                        <a:t>91.06% </a:t>
                      </a:r>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b="1" lang="en">
                          <a:solidFill>
                            <a:schemeClr val="dk1"/>
                          </a:solidFill>
                        </a:rPr>
                        <a:t>88.16%</a:t>
                      </a:r>
                      <a:endParaRPr b="1"/>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lang="en">
                          <a:solidFill>
                            <a:schemeClr val="dk1"/>
                          </a:solidFill>
                        </a:rPr>
                        <a:t>83.29%</a:t>
                      </a:r>
                      <a:endParaRPr/>
                    </a:p>
                  </a:txBody>
                  <a:tcPr marT="91425" marB="91425" marR="91425" marL="91425"/>
                </a:tc>
              </a:tr>
            </a:tbl>
          </a:graphicData>
        </a:graphic>
      </p:graphicFrame>
      <p:pic>
        <p:nvPicPr>
          <p:cNvPr id="523" name="Google Shape;523;p33"/>
          <p:cNvPicPr preferRelativeResize="0"/>
          <p:nvPr/>
        </p:nvPicPr>
        <p:blipFill>
          <a:blip r:embed="rId3">
            <a:alphaModFix/>
          </a:blip>
          <a:stretch>
            <a:fillRect/>
          </a:stretch>
        </p:blipFill>
        <p:spPr>
          <a:xfrm>
            <a:off x="3943050" y="1285750"/>
            <a:ext cx="298018" cy="2181350"/>
          </a:xfrm>
          <a:prstGeom prst="rect">
            <a:avLst/>
          </a:prstGeom>
          <a:noFill/>
          <a:ln>
            <a:noFill/>
          </a:ln>
        </p:spPr>
      </p:pic>
      <p:pic>
        <p:nvPicPr>
          <p:cNvPr id="524" name="Google Shape;524;p33"/>
          <p:cNvPicPr preferRelativeResize="0"/>
          <p:nvPr/>
        </p:nvPicPr>
        <p:blipFill>
          <a:blip r:embed="rId4">
            <a:alphaModFix/>
          </a:blip>
          <a:stretch>
            <a:fillRect/>
          </a:stretch>
        </p:blipFill>
        <p:spPr>
          <a:xfrm>
            <a:off x="5352853" y="1285751"/>
            <a:ext cx="298018" cy="2181349"/>
          </a:xfrm>
          <a:prstGeom prst="rect">
            <a:avLst/>
          </a:prstGeom>
          <a:noFill/>
          <a:ln>
            <a:noFill/>
          </a:ln>
        </p:spPr>
      </p:pic>
      <p:pic>
        <p:nvPicPr>
          <p:cNvPr id="525" name="Google Shape;525;p33"/>
          <p:cNvPicPr preferRelativeResize="0"/>
          <p:nvPr/>
        </p:nvPicPr>
        <p:blipFill>
          <a:blip r:embed="rId5">
            <a:alphaModFix/>
          </a:blip>
          <a:stretch>
            <a:fillRect/>
          </a:stretch>
        </p:blipFill>
        <p:spPr>
          <a:xfrm>
            <a:off x="7059457" y="1285751"/>
            <a:ext cx="298018" cy="2181349"/>
          </a:xfrm>
          <a:prstGeom prst="rect">
            <a:avLst/>
          </a:prstGeom>
          <a:noFill/>
          <a:ln>
            <a:noFill/>
          </a:ln>
        </p:spPr>
      </p:pic>
      <p:sp>
        <p:nvSpPr>
          <p:cNvPr id="526" name="Google Shape;526;p33"/>
          <p:cNvSpPr txBox="1"/>
          <p:nvPr/>
        </p:nvSpPr>
        <p:spPr>
          <a:xfrm>
            <a:off x="207975" y="1361950"/>
            <a:ext cx="3655500" cy="11340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alibri"/>
              <a:buChar char="❏"/>
            </a:pPr>
            <a:r>
              <a:rPr lang="en" sz="2000">
                <a:latin typeface="Calibri"/>
                <a:ea typeface="Calibri"/>
                <a:cs typeface="Calibri"/>
                <a:sym typeface="Calibri"/>
              </a:rPr>
              <a:t>Evaluation Metric: AuROC</a:t>
            </a:r>
            <a:br>
              <a:rPr lang="en" sz="2000">
                <a:latin typeface="Calibri"/>
                <a:ea typeface="Calibri"/>
                <a:cs typeface="Calibri"/>
                <a:sym typeface="Calibri"/>
              </a:rPr>
            </a:b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 sz="2000">
                <a:latin typeface="Calibri"/>
                <a:ea typeface="Calibri"/>
                <a:cs typeface="Calibri"/>
                <a:sym typeface="Calibri"/>
              </a:rPr>
              <a:t> </a:t>
            </a:r>
            <a:r>
              <a:rPr lang="en" sz="2000">
                <a:solidFill>
                  <a:schemeClr val="dk1"/>
                </a:solidFill>
              </a:rPr>
              <a:t>𝜺=9.6 for DP approaches</a:t>
            </a:r>
            <a:endParaRPr sz="20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34"/>
          <p:cNvSpPr txBox="1"/>
          <p:nvPr>
            <p:ph type="title"/>
          </p:nvPr>
        </p:nvSpPr>
        <p:spPr>
          <a:xfrm>
            <a:off x="284163" y="472786"/>
            <a:ext cx="8574000" cy="726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 sz="3200"/>
              <a:t>Future Directions</a:t>
            </a:r>
            <a:endParaRPr b="1" sz="3200"/>
          </a:p>
        </p:txBody>
      </p:sp>
      <p:sp>
        <p:nvSpPr>
          <p:cNvPr id="532" name="Google Shape;532;p34"/>
          <p:cNvSpPr txBox="1"/>
          <p:nvPr>
            <p:ph idx="1" type="body"/>
          </p:nvPr>
        </p:nvSpPr>
        <p:spPr>
          <a:xfrm>
            <a:off x="333700" y="1219200"/>
            <a:ext cx="8524500" cy="3667200"/>
          </a:xfrm>
          <a:prstGeom prst="rect">
            <a:avLst/>
          </a:prstGeom>
        </p:spPr>
        <p:txBody>
          <a:bodyPr anchorCtr="0" anchor="t" bIns="45700" lIns="91425" spcFirstLastPara="1" rIns="91425" wrap="square" tIns="45700">
            <a:noAutofit/>
          </a:bodyPr>
          <a:lstStyle/>
          <a:p>
            <a:pPr indent="-368300" lvl="0" marL="457200" rtl="0" algn="l">
              <a:spcBef>
                <a:spcPts val="2000"/>
              </a:spcBef>
              <a:spcAft>
                <a:spcPts val="0"/>
              </a:spcAft>
              <a:buClr>
                <a:srgbClr val="000000"/>
              </a:buClr>
              <a:buSzPts val="2200"/>
              <a:buFont typeface="Arial"/>
              <a:buChar char="❏"/>
            </a:pPr>
            <a:r>
              <a:rPr lang="en" sz="2200">
                <a:solidFill>
                  <a:srgbClr val="000000"/>
                </a:solidFill>
                <a:latin typeface="Arial"/>
                <a:ea typeface="Arial"/>
                <a:cs typeface="Arial"/>
                <a:sym typeface="Arial"/>
              </a:rPr>
              <a:t>Improving DP-CGANs accuracy using techniques such as warm-start, random sampling, using a public dataset, etc.</a:t>
            </a:r>
            <a:br>
              <a:rPr lang="en" sz="2200">
                <a:solidFill>
                  <a:srgbClr val="000000"/>
                </a:solidFill>
                <a:latin typeface="Arial"/>
                <a:ea typeface="Arial"/>
                <a:cs typeface="Arial"/>
                <a:sym typeface="Arial"/>
              </a:rPr>
            </a:br>
            <a:r>
              <a:rPr lang="en" sz="2200">
                <a:solidFill>
                  <a:srgbClr val="000000"/>
                </a:solidFill>
                <a:latin typeface="Arial"/>
                <a:ea typeface="Arial"/>
                <a:cs typeface="Arial"/>
                <a:sym typeface="Arial"/>
              </a:rPr>
              <a:t> </a:t>
            </a:r>
            <a:endParaRPr sz="22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Char char="❏"/>
            </a:pPr>
            <a:r>
              <a:rPr lang="en" sz="2200">
                <a:solidFill>
                  <a:schemeClr val="dk1"/>
                </a:solidFill>
                <a:latin typeface="Arial"/>
                <a:ea typeface="Arial"/>
                <a:cs typeface="Arial"/>
                <a:sym typeface="Arial"/>
              </a:rPr>
              <a:t>Evaluating the DP-CGANs on larger scale datasets</a:t>
            </a:r>
            <a:br>
              <a:rPr lang="en" sz="2200">
                <a:solidFill>
                  <a:schemeClr val="dk1"/>
                </a:solidFill>
                <a:latin typeface="Arial"/>
                <a:ea typeface="Arial"/>
                <a:cs typeface="Arial"/>
                <a:sym typeface="Arial"/>
              </a:rPr>
            </a:br>
            <a:endParaRPr sz="22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Char char="❏"/>
            </a:pPr>
            <a:r>
              <a:rPr lang="en" sz="2200">
                <a:solidFill>
                  <a:srgbClr val="000000"/>
                </a:solidFill>
                <a:latin typeface="Arial"/>
                <a:ea typeface="Arial"/>
                <a:cs typeface="Arial"/>
                <a:sym typeface="Arial"/>
              </a:rPr>
              <a:t>Considering advanced CGAN architectures </a:t>
            </a:r>
            <a:endParaRPr>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35"/>
          <p:cNvSpPr txBox="1"/>
          <p:nvPr>
            <p:ph idx="1" type="body"/>
          </p:nvPr>
        </p:nvSpPr>
        <p:spPr>
          <a:xfrm>
            <a:off x="2238700" y="1642825"/>
            <a:ext cx="4979100" cy="2730300"/>
          </a:xfrm>
          <a:prstGeom prst="rect">
            <a:avLst/>
          </a:prstGeom>
        </p:spPr>
        <p:txBody>
          <a:bodyPr anchorCtr="0" anchor="t" bIns="45700" lIns="91425" spcFirstLastPara="1" rIns="91425" wrap="square" tIns="45700">
            <a:noAutofit/>
          </a:bodyPr>
          <a:lstStyle/>
          <a:p>
            <a:pPr indent="0" lvl="0" marL="0" rtl="0" algn="l">
              <a:spcBef>
                <a:spcPts val="2000"/>
              </a:spcBef>
              <a:spcAft>
                <a:spcPts val="0"/>
              </a:spcAft>
              <a:buNone/>
            </a:pPr>
            <a:r>
              <a:rPr lang="en" sz="6000">
                <a:latin typeface="Arial"/>
                <a:ea typeface="Arial"/>
                <a:cs typeface="Arial"/>
                <a:sym typeface="Arial"/>
              </a:rPr>
              <a:t>Thank you! </a:t>
            </a:r>
            <a:endParaRPr sz="6000">
              <a:latin typeface="Arial"/>
              <a:ea typeface="Arial"/>
              <a:cs typeface="Arial"/>
              <a:sym typeface="Arial"/>
            </a:endParaRPr>
          </a:p>
          <a:p>
            <a:pPr indent="0" lvl="0" marL="0" rtl="0" algn="l">
              <a:spcBef>
                <a:spcPts val="2000"/>
              </a:spcBef>
              <a:spcAft>
                <a:spcPts val="0"/>
              </a:spcAft>
              <a:buNone/>
            </a:pPr>
            <a:r>
              <a:rPr lang="en" sz="6000">
                <a:latin typeface="Arial"/>
                <a:ea typeface="Arial"/>
                <a:cs typeface="Arial"/>
                <a:sym typeface="Arial"/>
              </a:rPr>
              <a:t>Questions?</a:t>
            </a:r>
            <a:endParaRPr sz="60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19"/>
          <p:cNvSpPr txBox="1"/>
          <p:nvPr>
            <p:ph type="title"/>
          </p:nvPr>
        </p:nvSpPr>
        <p:spPr>
          <a:xfrm>
            <a:off x="284163" y="472786"/>
            <a:ext cx="8574000" cy="726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 sz="3200"/>
              <a:t>Introduction</a:t>
            </a:r>
            <a:endParaRPr b="1" sz="3200"/>
          </a:p>
        </p:txBody>
      </p:sp>
      <p:sp>
        <p:nvSpPr>
          <p:cNvPr id="211" name="Google Shape;211;p19"/>
          <p:cNvSpPr txBox="1"/>
          <p:nvPr/>
        </p:nvSpPr>
        <p:spPr>
          <a:xfrm>
            <a:off x="410225" y="1326350"/>
            <a:ext cx="5641800" cy="6408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Calibri"/>
              <a:buChar char="❏"/>
            </a:pPr>
            <a:r>
              <a:rPr lang="en" sz="2400">
                <a:latin typeface="Calibri"/>
                <a:ea typeface="Calibri"/>
                <a:cs typeface="Calibri"/>
                <a:sym typeface="Calibri"/>
              </a:rPr>
              <a:t>Vulnerability of ML models to attacks</a:t>
            </a:r>
            <a:endParaRPr sz="2400">
              <a:latin typeface="Calibri"/>
              <a:ea typeface="Calibri"/>
              <a:cs typeface="Calibri"/>
              <a:sym typeface="Calibri"/>
            </a:endParaRPr>
          </a:p>
        </p:txBody>
      </p:sp>
      <p:sp>
        <p:nvSpPr>
          <p:cNvPr id="212" name="Google Shape;212;p19"/>
          <p:cNvSpPr txBox="1"/>
          <p:nvPr/>
        </p:nvSpPr>
        <p:spPr>
          <a:xfrm>
            <a:off x="407400" y="3427675"/>
            <a:ext cx="8329200" cy="13347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Great performance of Generative Adversarial Networks(GANs) in various applications</a:t>
            </a:r>
            <a:endParaRPr sz="2400">
              <a:solidFill>
                <a:schemeClr val="dk1"/>
              </a:solidFill>
              <a:latin typeface="Calibri"/>
              <a:ea typeface="Calibri"/>
              <a:cs typeface="Calibri"/>
              <a:sym typeface="Calibri"/>
            </a:endParaRPr>
          </a:p>
        </p:txBody>
      </p:sp>
      <p:pic>
        <p:nvPicPr>
          <p:cNvPr id="213" name="Google Shape;213;p19"/>
          <p:cNvPicPr preferRelativeResize="0"/>
          <p:nvPr/>
        </p:nvPicPr>
        <p:blipFill>
          <a:blip r:embed="rId3">
            <a:alphaModFix/>
          </a:blip>
          <a:stretch>
            <a:fillRect/>
          </a:stretch>
        </p:blipFill>
        <p:spPr>
          <a:xfrm>
            <a:off x="936150" y="2068800"/>
            <a:ext cx="967425" cy="967425"/>
          </a:xfrm>
          <a:prstGeom prst="rect">
            <a:avLst/>
          </a:prstGeom>
          <a:noFill/>
          <a:ln>
            <a:noFill/>
          </a:ln>
        </p:spPr>
      </p:pic>
      <p:pic>
        <p:nvPicPr>
          <p:cNvPr id="214" name="Google Shape;214;p19"/>
          <p:cNvPicPr preferRelativeResize="0"/>
          <p:nvPr/>
        </p:nvPicPr>
        <p:blipFill>
          <a:blip r:embed="rId4">
            <a:alphaModFix/>
          </a:blip>
          <a:stretch>
            <a:fillRect/>
          </a:stretch>
        </p:blipFill>
        <p:spPr>
          <a:xfrm>
            <a:off x="4260550" y="2011975"/>
            <a:ext cx="1081075" cy="1081075"/>
          </a:xfrm>
          <a:prstGeom prst="rect">
            <a:avLst/>
          </a:prstGeom>
          <a:noFill/>
          <a:ln>
            <a:noFill/>
          </a:ln>
        </p:spPr>
      </p:pic>
      <p:pic>
        <p:nvPicPr>
          <p:cNvPr id="215" name="Google Shape;215;p19"/>
          <p:cNvPicPr preferRelativeResize="0"/>
          <p:nvPr/>
        </p:nvPicPr>
        <p:blipFill>
          <a:blip r:embed="rId5">
            <a:alphaModFix/>
          </a:blip>
          <a:stretch>
            <a:fillRect/>
          </a:stretch>
        </p:blipFill>
        <p:spPr>
          <a:xfrm>
            <a:off x="7378000" y="1590252"/>
            <a:ext cx="1024250" cy="1024250"/>
          </a:xfrm>
          <a:prstGeom prst="rect">
            <a:avLst/>
          </a:prstGeom>
          <a:noFill/>
          <a:ln>
            <a:noFill/>
          </a:ln>
        </p:spPr>
      </p:pic>
      <p:sp>
        <p:nvSpPr>
          <p:cNvPr id="216" name="Google Shape;216;p19"/>
          <p:cNvSpPr txBox="1"/>
          <p:nvPr/>
        </p:nvSpPr>
        <p:spPr>
          <a:xfrm>
            <a:off x="941188" y="3093050"/>
            <a:ext cx="11910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Training Data</a:t>
            </a:r>
            <a:endParaRPr b="1">
              <a:latin typeface="Calibri"/>
              <a:ea typeface="Calibri"/>
              <a:cs typeface="Calibri"/>
              <a:sym typeface="Calibri"/>
            </a:endParaRPr>
          </a:p>
        </p:txBody>
      </p:sp>
      <p:sp>
        <p:nvSpPr>
          <p:cNvPr id="217" name="Google Shape;217;p19"/>
          <p:cNvSpPr txBox="1"/>
          <p:nvPr/>
        </p:nvSpPr>
        <p:spPr>
          <a:xfrm>
            <a:off x="2548225" y="3093050"/>
            <a:ext cx="12963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ML Algorithm</a:t>
            </a:r>
            <a:endParaRPr b="1">
              <a:latin typeface="Calibri"/>
              <a:ea typeface="Calibri"/>
              <a:cs typeface="Calibri"/>
              <a:sym typeface="Calibri"/>
            </a:endParaRPr>
          </a:p>
        </p:txBody>
      </p:sp>
      <p:sp>
        <p:nvSpPr>
          <p:cNvPr id="218" name="Google Shape;218;p19"/>
          <p:cNvSpPr txBox="1"/>
          <p:nvPr/>
        </p:nvSpPr>
        <p:spPr>
          <a:xfrm>
            <a:off x="4260550" y="3113663"/>
            <a:ext cx="10812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ML Model</a:t>
            </a:r>
            <a:endParaRPr b="1">
              <a:latin typeface="Calibri"/>
              <a:ea typeface="Calibri"/>
              <a:cs typeface="Calibri"/>
              <a:sym typeface="Calibri"/>
            </a:endParaRPr>
          </a:p>
        </p:txBody>
      </p:sp>
      <p:sp>
        <p:nvSpPr>
          <p:cNvPr id="219" name="Google Shape;219;p19"/>
          <p:cNvSpPr txBox="1"/>
          <p:nvPr/>
        </p:nvSpPr>
        <p:spPr>
          <a:xfrm>
            <a:off x="7425725" y="2667863"/>
            <a:ext cx="10812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Adversary</a:t>
            </a:r>
            <a:endParaRPr b="1">
              <a:latin typeface="Calibri"/>
              <a:ea typeface="Calibri"/>
              <a:cs typeface="Calibri"/>
              <a:sym typeface="Calibri"/>
            </a:endParaRPr>
          </a:p>
        </p:txBody>
      </p:sp>
      <p:cxnSp>
        <p:nvCxnSpPr>
          <p:cNvPr id="220" name="Google Shape;220;p19"/>
          <p:cNvCxnSpPr>
            <a:stCxn id="213" idx="3"/>
            <a:endCxn id="221" idx="1"/>
          </p:cNvCxnSpPr>
          <p:nvPr/>
        </p:nvCxnSpPr>
        <p:spPr>
          <a:xfrm>
            <a:off x="1903575" y="2552513"/>
            <a:ext cx="752400" cy="0"/>
          </a:xfrm>
          <a:prstGeom prst="straightConnector1">
            <a:avLst/>
          </a:prstGeom>
          <a:noFill/>
          <a:ln cap="flat" cmpd="sng" w="28575">
            <a:solidFill>
              <a:srgbClr val="000000"/>
            </a:solidFill>
            <a:prstDash val="solid"/>
            <a:round/>
            <a:headEnd len="med" w="med" type="none"/>
            <a:tailEnd len="med" w="med" type="triangle"/>
          </a:ln>
        </p:spPr>
      </p:cxnSp>
      <p:cxnSp>
        <p:nvCxnSpPr>
          <p:cNvPr id="222" name="Google Shape;222;p19"/>
          <p:cNvCxnSpPr>
            <a:stCxn id="221" idx="3"/>
            <a:endCxn id="214" idx="1"/>
          </p:cNvCxnSpPr>
          <p:nvPr/>
        </p:nvCxnSpPr>
        <p:spPr>
          <a:xfrm>
            <a:off x="3737050" y="2552513"/>
            <a:ext cx="523500" cy="0"/>
          </a:xfrm>
          <a:prstGeom prst="straightConnector1">
            <a:avLst/>
          </a:prstGeom>
          <a:noFill/>
          <a:ln cap="flat" cmpd="sng" w="28575">
            <a:solidFill>
              <a:srgbClr val="000000"/>
            </a:solidFill>
            <a:prstDash val="solid"/>
            <a:round/>
            <a:headEnd len="med" w="med" type="none"/>
            <a:tailEnd len="med" w="med" type="triangle"/>
          </a:ln>
        </p:spPr>
      </p:cxnSp>
      <p:cxnSp>
        <p:nvCxnSpPr>
          <p:cNvPr id="223" name="Google Shape;223;p19"/>
          <p:cNvCxnSpPr>
            <a:stCxn id="215" idx="1"/>
            <a:endCxn id="214" idx="3"/>
          </p:cNvCxnSpPr>
          <p:nvPr/>
        </p:nvCxnSpPr>
        <p:spPr>
          <a:xfrm flipH="1">
            <a:off x="5341600" y="2102376"/>
            <a:ext cx="2036400" cy="450000"/>
          </a:xfrm>
          <a:prstGeom prst="straightConnector1">
            <a:avLst/>
          </a:prstGeom>
          <a:noFill/>
          <a:ln cap="flat" cmpd="sng" w="28575">
            <a:solidFill>
              <a:srgbClr val="000000"/>
            </a:solidFill>
            <a:prstDash val="solid"/>
            <a:round/>
            <a:headEnd len="med" w="med" type="none"/>
            <a:tailEnd len="med" w="med" type="triangle"/>
          </a:ln>
        </p:spPr>
      </p:cxnSp>
      <p:pic>
        <p:nvPicPr>
          <p:cNvPr id="224" name="Google Shape;224;p19"/>
          <p:cNvPicPr preferRelativeResize="0"/>
          <p:nvPr/>
        </p:nvPicPr>
        <p:blipFill>
          <a:blip r:embed="rId6">
            <a:alphaModFix/>
          </a:blip>
          <a:stretch>
            <a:fillRect/>
          </a:stretch>
        </p:blipFill>
        <p:spPr>
          <a:xfrm>
            <a:off x="2640263" y="1992600"/>
            <a:ext cx="1112225" cy="1112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0"/>
          <p:cNvSpPr txBox="1"/>
          <p:nvPr>
            <p:ph type="title"/>
          </p:nvPr>
        </p:nvSpPr>
        <p:spPr>
          <a:xfrm>
            <a:off x="284163" y="472786"/>
            <a:ext cx="8574000" cy="726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 sz="3200"/>
              <a:t>Introduction</a:t>
            </a:r>
            <a:endParaRPr b="1" sz="3200"/>
          </a:p>
        </p:txBody>
      </p:sp>
      <p:sp>
        <p:nvSpPr>
          <p:cNvPr id="230" name="Google Shape;230;p20"/>
          <p:cNvSpPr txBox="1"/>
          <p:nvPr/>
        </p:nvSpPr>
        <p:spPr>
          <a:xfrm>
            <a:off x="410225" y="1326350"/>
            <a:ext cx="5641800" cy="6408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Calibri"/>
              <a:buChar char="❏"/>
            </a:pPr>
            <a:r>
              <a:rPr lang="en" sz="2400">
                <a:latin typeface="Calibri"/>
                <a:ea typeface="Calibri"/>
                <a:cs typeface="Calibri"/>
                <a:sym typeface="Calibri"/>
              </a:rPr>
              <a:t>Vulnerability of ML models to attacks</a:t>
            </a:r>
            <a:endParaRPr sz="2400">
              <a:latin typeface="Calibri"/>
              <a:ea typeface="Calibri"/>
              <a:cs typeface="Calibri"/>
              <a:sym typeface="Calibri"/>
            </a:endParaRPr>
          </a:p>
        </p:txBody>
      </p:sp>
      <p:sp>
        <p:nvSpPr>
          <p:cNvPr id="231" name="Google Shape;231;p20"/>
          <p:cNvSpPr txBox="1"/>
          <p:nvPr/>
        </p:nvSpPr>
        <p:spPr>
          <a:xfrm>
            <a:off x="407400" y="3427675"/>
            <a:ext cx="8329200" cy="14379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Great performance of Generative Adversarial Networks(GANs) in various applications</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Using GANs to generate synthetic </a:t>
            </a:r>
            <a:r>
              <a:rPr b="1" lang="en" sz="2400">
                <a:solidFill>
                  <a:schemeClr val="dk1"/>
                </a:solidFill>
                <a:latin typeface="Calibri"/>
                <a:ea typeface="Calibri"/>
                <a:cs typeface="Calibri"/>
                <a:sym typeface="Calibri"/>
              </a:rPr>
              <a:t>sensitive</a:t>
            </a:r>
            <a:r>
              <a:rPr lang="en" sz="2400">
                <a:solidFill>
                  <a:schemeClr val="dk1"/>
                </a:solidFill>
                <a:latin typeface="Calibri"/>
                <a:ea typeface="Calibri"/>
                <a:cs typeface="Calibri"/>
                <a:sym typeface="Calibri"/>
              </a:rPr>
              <a:t> data </a:t>
            </a:r>
            <a:endParaRPr sz="2400">
              <a:solidFill>
                <a:schemeClr val="dk1"/>
              </a:solidFill>
              <a:latin typeface="Calibri"/>
              <a:ea typeface="Calibri"/>
              <a:cs typeface="Calibri"/>
              <a:sym typeface="Calibri"/>
            </a:endParaRPr>
          </a:p>
        </p:txBody>
      </p:sp>
      <p:pic>
        <p:nvPicPr>
          <p:cNvPr id="232" name="Google Shape;232;p20"/>
          <p:cNvPicPr preferRelativeResize="0"/>
          <p:nvPr/>
        </p:nvPicPr>
        <p:blipFill>
          <a:blip r:embed="rId3">
            <a:alphaModFix/>
          </a:blip>
          <a:stretch>
            <a:fillRect/>
          </a:stretch>
        </p:blipFill>
        <p:spPr>
          <a:xfrm>
            <a:off x="4260550" y="2011975"/>
            <a:ext cx="1081075" cy="1081075"/>
          </a:xfrm>
          <a:prstGeom prst="rect">
            <a:avLst/>
          </a:prstGeom>
          <a:noFill/>
          <a:ln>
            <a:noFill/>
          </a:ln>
        </p:spPr>
      </p:pic>
      <p:pic>
        <p:nvPicPr>
          <p:cNvPr id="233" name="Google Shape;233;p20"/>
          <p:cNvPicPr preferRelativeResize="0"/>
          <p:nvPr/>
        </p:nvPicPr>
        <p:blipFill>
          <a:blip r:embed="rId4">
            <a:alphaModFix/>
          </a:blip>
          <a:stretch>
            <a:fillRect/>
          </a:stretch>
        </p:blipFill>
        <p:spPr>
          <a:xfrm>
            <a:off x="7378000" y="1590252"/>
            <a:ext cx="1024250" cy="1024250"/>
          </a:xfrm>
          <a:prstGeom prst="rect">
            <a:avLst/>
          </a:prstGeom>
          <a:noFill/>
          <a:ln>
            <a:noFill/>
          </a:ln>
        </p:spPr>
      </p:pic>
      <p:sp>
        <p:nvSpPr>
          <p:cNvPr id="234" name="Google Shape;234;p20"/>
          <p:cNvSpPr txBox="1"/>
          <p:nvPr/>
        </p:nvSpPr>
        <p:spPr>
          <a:xfrm>
            <a:off x="941188" y="3093050"/>
            <a:ext cx="11910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Training Data</a:t>
            </a:r>
            <a:endParaRPr b="1">
              <a:latin typeface="Calibri"/>
              <a:ea typeface="Calibri"/>
              <a:cs typeface="Calibri"/>
              <a:sym typeface="Calibri"/>
            </a:endParaRPr>
          </a:p>
        </p:txBody>
      </p:sp>
      <p:sp>
        <p:nvSpPr>
          <p:cNvPr id="235" name="Google Shape;235;p20"/>
          <p:cNvSpPr txBox="1"/>
          <p:nvPr/>
        </p:nvSpPr>
        <p:spPr>
          <a:xfrm>
            <a:off x="2548225" y="3093050"/>
            <a:ext cx="12963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ML Algorithm</a:t>
            </a:r>
            <a:endParaRPr b="1">
              <a:latin typeface="Calibri"/>
              <a:ea typeface="Calibri"/>
              <a:cs typeface="Calibri"/>
              <a:sym typeface="Calibri"/>
            </a:endParaRPr>
          </a:p>
        </p:txBody>
      </p:sp>
      <p:sp>
        <p:nvSpPr>
          <p:cNvPr id="236" name="Google Shape;236;p20"/>
          <p:cNvSpPr txBox="1"/>
          <p:nvPr/>
        </p:nvSpPr>
        <p:spPr>
          <a:xfrm>
            <a:off x="4260550" y="3113663"/>
            <a:ext cx="10812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ML Model</a:t>
            </a:r>
            <a:endParaRPr b="1">
              <a:latin typeface="Calibri"/>
              <a:ea typeface="Calibri"/>
              <a:cs typeface="Calibri"/>
              <a:sym typeface="Calibri"/>
            </a:endParaRPr>
          </a:p>
        </p:txBody>
      </p:sp>
      <p:sp>
        <p:nvSpPr>
          <p:cNvPr id="237" name="Google Shape;237;p20"/>
          <p:cNvSpPr txBox="1"/>
          <p:nvPr/>
        </p:nvSpPr>
        <p:spPr>
          <a:xfrm>
            <a:off x="7425725" y="2667863"/>
            <a:ext cx="10812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Adversary</a:t>
            </a:r>
            <a:endParaRPr b="1">
              <a:latin typeface="Calibri"/>
              <a:ea typeface="Calibri"/>
              <a:cs typeface="Calibri"/>
              <a:sym typeface="Calibri"/>
            </a:endParaRPr>
          </a:p>
        </p:txBody>
      </p:sp>
      <p:cxnSp>
        <p:nvCxnSpPr>
          <p:cNvPr id="238" name="Google Shape;238;p20"/>
          <p:cNvCxnSpPr/>
          <p:nvPr/>
        </p:nvCxnSpPr>
        <p:spPr>
          <a:xfrm>
            <a:off x="1903438" y="2552517"/>
            <a:ext cx="752400" cy="0"/>
          </a:xfrm>
          <a:prstGeom prst="straightConnector1">
            <a:avLst/>
          </a:prstGeom>
          <a:noFill/>
          <a:ln cap="flat" cmpd="sng" w="28575">
            <a:solidFill>
              <a:srgbClr val="000000"/>
            </a:solidFill>
            <a:prstDash val="solid"/>
            <a:round/>
            <a:headEnd len="med" w="med" type="none"/>
            <a:tailEnd len="med" w="med" type="triangle"/>
          </a:ln>
        </p:spPr>
      </p:cxnSp>
      <p:cxnSp>
        <p:nvCxnSpPr>
          <p:cNvPr id="239" name="Google Shape;239;p20"/>
          <p:cNvCxnSpPr>
            <a:stCxn id="240" idx="3"/>
            <a:endCxn id="232" idx="1"/>
          </p:cNvCxnSpPr>
          <p:nvPr/>
        </p:nvCxnSpPr>
        <p:spPr>
          <a:xfrm>
            <a:off x="3737050" y="2552513"/>
            <a:ext cx="523500" cy="0"/>
          </a:xfrm>
          <a:prstGeom prst="straightConnector1">
            <a:avLst/>
          </a:prstGeom>
          <a:noFill/>
          <a:ln cap="flat" cmpd="sng" w="28575">
            <a:solidFill>
              <a:srgbClr val="000000"/>
            </a:solidFill>
            <a:prstDash val="solid"/>
            <a:round/>
            <a:headEnd len="med" w="med" type="none"/>
            <a:tailEnd len="med" w="med" type="triangle"/>
          </a:ln>
        </p:spPr>
      </p:cxnSp>
      <p:cxnSp>
        <p:nvCxnSpPr>
          <p:cNvPr id="241" name="Google Shape;241;p20"/>
          <p:cNvCxnSpPr>
            <a:stCxn id="233" idx="1"/>
            <a:endCxn id="232" idx="3"/>
          </p:cNvCxnSpPr>
          <p:nvPr/>
        </p:nvCxnSpPr>
        <p:spPr>
          <a:xfrm flipH="1">
            <a:off x="5341600" y="2102376"/>
            <a:ext cx="2036400" cy="450000"/>
          </a:xfrm>
          <a:prstGeom prst="straightConnector1">
            <a:avLst/>
          </a:prstGeom>
          <a:noFill/>
          <a:ln cap="flat" cmpd="sng" w="28575">
            <a:solidFill>
              <a:srgbClr val="000000"/>
            </a:solidFill>
            <a:prstDash val="solid"/>
            <a:round/>
            <a:headEnd len="med" w="med" type="none"/>
            <a:tailEnd len="med" w="med" type="triangle"/>
          </a:ln>
        </p:spPr>
      </p:cxnSp>
      <p:pic>
        <p:nvPicPr>
          <p:cNvPr id="242" name="Google Shape;242;p20"/>
          <p:cNvPicPr preferRelativeResize="0"/>
          <p:nvPr/>
        </p:nvPicPr>
        <p:blipFill>
          <a:blip r:embed="rId5">
            <a:alphaModFix/>
          </a:blip>
          <a:stretch>
            <a:fillRect/>
          </a:stretch>
        </p:blipFill>
        <p:spPr>
          <a:xfrm>
            <a:off x="1511090" y="1966161"/>
            <a:ext cx="580485" cy="596426"/>
          </a:xfrm>
          <a:prstGeom prst="rect">
            <a:avLst/>
          </a:prstGeom>
          <a:noFill/>
          <a:ln>
            <a:noFill/>
          </a:ln>
        </p:spPr>
      </p:pic>
      <p:pic>
        <p:nvPicPr>
          <p:cNvPr id="243" name="Google Shape;243;p20"/>
          <p:cNvPicPr preferRelativeResize="0"/>
          <p:nvPr/>
        </p:nvPicPr>
        <p:blipFill>
          <a:blip r:embed="rId6">
            <a:alphaModFix/>
          </a:blip>
          <a:stretch>
            <a:fillRect/>
          </a:stretch>
        </p:blipFill>
        <p:spPr>
          <a:xfrm>
            <a:off x="1070076" y="2240531"/>
            <a:ext cx="829752" cy="852520"/>
          </a:xfrm>
          <a:prstGeom prst="rect">
            <a:avLst/>
          </a:prstGeom>
          <a:noFill/>
          <a:ln>
            <a:noFill/>
          </a:ln>
        </p:spPr>
      </p:pic>
      <p:pic>
        <p:nvPicPr>
          <p:cNvPr id="244" name="Google Shape;244;p20"/>
          <p:cNvPicPr preferRelativeResize="0"/>
          <p:nvPr/>
        </p:nvPicPr>
        <p:blipFill>
          <a:blip r:embed="rId7">
            <a:alphaModFix/>
          </a:blip>
          <a:stretch>
            <a:fillRect/>
          </a:stretch>
        </p:blipFill>
        <p:spPr>
          <a:xfrm>
            <a:off x="688875" y="1854800"/>
            <a:ext cx="756870" cy="770651"/>
          </a:xfrm>
          <a:prstGeom prst="rect">
            <a:avLst/>
          </a:prstGeom>
          <a:noFill/>
          <a:ln>
            <a:noFill/>
          </a:ln>
        </p:spPr>
      </p:pic>
      <p:pic>
        <p:nvPicPr>
          <p:cNvPr id="245" name="Google Shape;245;p20"/>
          <p:cNvPicPr preferRelativeResize="0"/>
          <p:nvPr/>
        </p:nvPicPr>
        <p:blipFill>
          <a:blip r:embed="rId8">
            <a:alphaModFix/>
          </a:blip>
          <a:stretch>
            <a:fillRect/>
          </a:stretch>
        </p:blipFill>
        <p:spPr>
          <a:xfrm>
            <a:off x="2640263" y="1992600"/>
            <a:ext cx="1112225" cy="1112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21"/>
          <p:cNvSpPr txBox="1"/>
          <p:nvPr>
            <p:ph type="title"/>
          </p:nvPr>
        </p:nvSpPr>
        <p:spPr>
          <a:xfrm>
            <a:off x="284163" y="472786"/>
            <a:ext cx="8574000" cy="726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 sz="3200"/>
              <a:t>Background</a:t>
            </a:r>
            <a:endParaRPr b="1" sz="3200"/>
          </a:p>
        </p:txBody>
      </p:sp>
      <p:sp>
        <p:nvSpPr>
          <p:cNvPr id="251" name="Google Shape;251;p21"/>
          <p:cNvSpPr txBox="1"/>
          <p:nvPr>
            <p:ph idx="1" type="body"/>
          </p:nvPr>
        </p:nvSpPr>
        <p:spPr>
          <a:xfrm>
            <a:off x="436650" y="1143000"/>
            <a:ext cx="8437800" cy="726000"/>
          </a:xfrm>
          <a:prstGeom prst="rect">
            <a:avLst/>
          </a:prstGeom>
        </p:spPr>
        <p:txBody>
          <a:bodyPr anchorCtr="0" anchor="t" bIns="45700" lIns="91425" spcFirstLastPara="1" rIns="91425" wrap="square" tIns="45700">
            <a:noAutofit/>
          </a:bodyPr>
          <a:lstStyle/>
          <a:p>
            <a:pPr indent="-368300" lvl="0" marL="457200" rtl="0" algn="l">
              <a:spcBef>
                <a:spcPts val="2000"/>
              </a:spcBef>
              <a:spcAft>
                <a:spcPts val="0"/>
              </a:spcAft>
              <a:buSzPts val="2200"/>
              <a:buChar char="❏"/>
            </a:pPr>
            <a:r>
              <a:rPr b="1" lang="en" sz="2200"/>
              <a:t>Generative Adversarial Networks(GANs)</a:t>
            </a:r>
            <a:endParaRPr b="1" sz="2200"/>
          </a:p>
          <a:p>
            <a:pPr indent="-368300" lvl="0" marL="914400" rtl="0" algn="l">
              <a:spcBef>
                <a:spcPts val="0"/>
              </a:spcBef>
              <a:spcAft>
                <a:spcPts val="0"/>
              </a:spcAft>
              <a:buSzPts val="2200"/>
              <a:buChar char="❏"/>
            </a:pPr>
            <a:r>
              <a:rPr lang="en" sz="2200"/>
              <a:t>L</a:t>
            </a:r>
            <a:r>
              <a:rPr lang="en" sz="2200"/>
              <a:t>earn the </a:t>
            </a:r>
            <a:r>
              <a:rPr lang="en" sz="2200"/>
              <a:t>training</a:t>
            </a:r>
            <a:r>
              <a:rPr lang="en" sz="2200"/>
              <a:t> data distribution and generate synthetic data</a:t>
            </a:r>
            <a:endParaRPr sz="2200"/>
          </a:p>
          <a:p>
            <a:pPr indent="-368300" lvl="0" marL="914400" rtl="0" algn="l">
              <a:spcBef>
                <a:spcPts val="0"/>
              </a:spcBef>
              <a:spcAft>
                <a:spcPts val="0"/>
              </a:spcAft>
              <a:buSzPts val="2200"/>
              <a:buChar char="❏"/>
            </a:pPr>
            <a:r>
              <a:rPr lang="en" sz="2200"/>
              <a:t>Components: </a:t>
            </a:r>
            <a:endParaRPr sz="2200"/>
          </a:p>
          <a:p>
            <a:pPr indent="-355600" lvl="1" marL="1371600" rtl="0" algn="l">
              <a:spcBef>
                <a:spcPts val="0"/>
              </a:spcBef>
              <a:spcAft>
                <a:spcPts val="0"/>
              </a:spcAft>
              <a:buSzPts val="2000"/>
              <a:buChar char="❏"/>
            </a:pPr>
            <a:r>
              <a:rPr b="1" lang="en" sz="2000"/>
              <a:t>Discriminator</a:t>
            </a:r>
            <a:endParaRPr sz="2000"/>
          </a:p>
          <a:p>
            <a:pPr indent="-355600" lvl="1" marL="1371600" rtl="0" algn="l">
              <a:spcBef>
                <a:spcPts val="0"/>
              </a:spcBef>
              <a:spcAft>
                <a:spcPts val="0"/>
              </a:spcAft>
              <a:buSzPts val="2000"/>
              <a:buChar char="❏"/>
            </a:pPr>
            <a:r>
              <a:rPr b="1" lang="en" sz="2000"/>
              <a:t>Generator</a:t>
            </a:r>
            <a:endParaRPr/>
          </a:p>
          <a:p>
            <a:pPr indent="-355600" lvl="1" marL="1371600" rtl="0" algn="l">
              <a:spcBef>
                <a:spcPts val="0"/>
              </a:spcBef>
              <a:spcAft>
                <a:spcPts val="0"/>
              </a:spcAft>
              <a:buSzPts val="2000"/>
              <a:buChar char="❏"/>
            </a:pPr>
            <a:br>
              <a:rPr lang="en"/>
            </a:br>
            <a:endParaRPr/>
          </a:p>
        </p:txBody>
      </p:sp>
      <p:pic>
        <p:nvPicPr>
          <p:cNvPr id="252" name="Google Shape;252;p21"/>
          <p:cNvPicPr preferRelativeResize="0"/>
          <p:nvPr/>
        </p:nvPicPr>
        <p:blipFill>
          <a:blip r:embed="rId3">
            <a:alphaModFix/>
          </a:blip>
          <a:stretch>
            <a:fillRect/>
          </a:stretch>
        </p:blipFill>
        <p:spPr>
          <a:xfrm>
            <a:off x="1957160" y="3557826"/>
            <a:ext cx="709072" cy="713339"/>
          </a:xfrm>
          <a:prstGeom prst="rect">
            <a:avLst/>
          </a:prstGeom>
          <a:noFill/>
          <a:ln>
            <a:noFill/>
          </a:ln>
        </p:spPr>
      </p:pic>
      <p:pic>
        <p:nvPicPr>
          <p:cNvPr id="253" name="Google Shape;253;p21"/>
          <p:cNvPicPr preferRelativeResize="0"/>
          <p:nvPr/>
        </p:nvPicPr>
        <p:blipFill>
          <a:blip r:embed="rId4">
            <a:alphaModFix/>
          </a:blip>
          <a:stretch>
            <a:fillRect/>
          </a:stretch>
        </p:blipFill>
        <p:spPr>
          <a:xfrm>
            <a:off x="3370072" y="3371816"/>
            <a:ext cx="1078377" cy="1043860"/>
          </a:xfrm>
          <a:prstGeom prst="rect">
            <a:avLst/>
          </a:prstGeom>
          <a:noFill/>
          <a:ln>
            <a:noFill/>
          </a:ln>
        </p:spPr>
      </p:pic>
      <p:pic>
        <p:nvPicPr>
          <p:cNvPr id="254" name="Google Shape;254;p21"/>
          <p:cNvPicPr preferRelativeResize="0"/>
          <p:nvPr/>
        </p:nvPicPr>
        <p:blipFill>
          <a:blip r:embed="rId5">
            <a:alphaModFix/>
          </a:blip>
          <a:stretch>
            <a:fillRect/>
          </a:stretch>
        </p:blipFill>
        <p:spPr>
          <a:xfrm>
            <a:off x="6240306" y="2694924"/>
            <a:ext cx="1009062" cy="976763"/>
          </a:xfrm>
          <a:prstGeom prst="rect">
            <a:avLst/>
          </a:prstGeom>
          <a:noFill/>
          <a:ln>
            <a:noFill/>
          </a:ln>
        </p:spPr>
      </p:pic>
      <p:sp>
        <p:nvSpPr>
          <p:cNvPr id="255" name="Google Shape;255;p21"/>
          <p:cNvSpPr txBox="1"/>
          <p:nvPr/>
        </p:nvSpPr>
        <p:spPr>
          <a:xfrm>
            <a:off x="1891525" y="4332635"/>
            <a:ext cx="14718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Calibri"/>
                <a:ea typeface="Calibri"/>
                <a:cs typeface="Calibri"/>
                <a:sym typeface="Calibri"/>
              </a:rPr>
              <a:t>Random Noise</a:t>
            </a:r>
            <a:endParaRPr b="1" sz="1200">
              <a:latin typeface="Calibri"/>
              <a:ea typeface="Calibri"/>
              <a:cs typeface="Calibri"/>
              <a:sym typeface="Calibri"/>
            </a:endParaRPr>
          </a:p>
        </p:txBody>
      </p:sp>
      <p:sp>
        <p:nvSpPr>
          <p:cNvPr id="256" name="Google Shape;256;p21"/>
          <p:cNvSpPr txBox="1"/>
          <p:nvPr/>
        </p:nvSpPr>
        <p:spPr>
          <a:xfrm>
            <a:off x="4839918" y="2983198"/>
            <a:ext cx="10089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Calibri"/>
                <a:ea typeface="Calibri"/>
                <a:cs typeface="Calibri"/>
                <a:sym typeface="Calibri"/>
              </a:rPr>
              <a:t>Real Data</a:t>
            </a:r>
            <a:endParaRPr b="1" sz="1200">
              <a:latin typeface="Calibri"/>
              <a:ea typeface="Calibri"/>
              <a:cs typeface="Calibri"/>
              <a:sym typeface="Calibri"/>
            </a:endParaRPr>
          </a:p>
        </p:txBody>
      </p:sp>
      <p:sp>
        <p:nvSpPr>
          <p:cNvPr id="257" name="Google Shape;257;p21"/>
          <p:cNvSpPr txBox="1"/>
          <p:nvPr/>
        </p:nvSpPr>
        <p:spPr>
          <a:xfrm>
            <a:off x="3543627" y="4332635"/>
            <a:ext cx="1078500" cy="4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Calibri"/>
                <a:ea typeface="Calibri"/>
                <a:cs typeface="Calibri"/>
                <a:sym typeface="Calibri"/>
              </a:rPr>
              <a:t>Generator</a:t>
            </a:r>
            <a:endParaRPr b="1" sz="1200">
              <a:latin typeface="Calibri"/>
              <a:ea typeface="Calibri"/>
              <a:cs typeface="Calibri"/>
              <a:sym typeface="Calibri"/>
            </a:endParaRPr>
          </a:p>
        </p:txBody>
      </p:sp>
      <p:pic>
        <p:nvPicPr>
          <p:cNvPr id="258" name="Google Shape;258;p21"/>
          <p:cNvPicPr preferRelativeResize="0"/>
          <p:nvPr/>
        </p:nvPicPr>
        <p:blipFill>
          <a:blip r:embed="rId6">
            <a:alphaModFix/>
          </a:blip>
          <a:stretch>
            <a:fillRect/>
          </a:stretch>
        </p:blipFill>
        <p:spPr>
          <a:xfrm>
            <a:off x="4981032" y="2301600"/>
            <a:ext cx="694886" cy="814047"/>
          </a:xfrm>
          <a:prstGeom prst="rect">
            <a:avLst/>
          </a:prstGeom>
          <a:noFill/>
          <a:ln>
            <a:noFill/>
          </a:ln>
        </p:spPr>
      </p:pic>
      <p:pic>
        <p:nvPicPr>
          <p:cNvPr id="259" name="Google Shape;259;p21"/>
          <p:cNvPicPr preferRelativeResize="0"/>
          <p:nvPr/>
        </p:nvPicPr>
        <p:blipFill>
          <a:blip r:embed="rId7">
            <a:alphaModFix/>
          </a:blip>
          <a:stretch>
            <a:fillRect/>
          </a:stretch>
        </p:blipFill>
        <p:spPr>
          <a:xfrm>
            <a:off x="4970533" y="3465964"/>
            <a:ext cx="709245" cy="855561"/>
          </a:xfrm>
          <a:prstGeom prst="rect">
            <a:avLst/>
          </a:prstGeom>
          <a:noFill/>
          <a:ln>
            <a:noFill/>
          </a:ln>
        </p:spPr>
      </p:pic>
      <p:sp>
        <p:nvSpPr>
          <p:cNvPr id="260" name="Google Shape;260;p21"/>
          <p:cNvSpPr txBox="1"/>
          <p:nvPr/>
        </p:nvSpPr>
        <p:spPr>
          <a:xfrm>
            <a:off x="4983595" y="4322963"/>
            <a:ext cx="10785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Calibri"/>
                <a:ea typeface="Calibri"/>
                <a:cs typeface="Calibri"/>
                <a:sym typeface="Calibri"/>
              </a:rPr>
              <a:t>Fake Data</a:t>
            </a:r>
            <a:endParaRPr b="1" sz="1200">
              <a:latin typeface="Calibri"/>
              <a:ea typeface="Calibri"/>
              <a:cs typeface="Calibri"/>
              <a:sym typeface="Calibri"/>
            </a:endParaRPr>
          </a:p>
        </p:txBody>
      </p:sp>
      <p:sp>
        <p:nvSpPr>
          <p:cNvPr id="261" name="Google Shape;261;p21"/>
          <p:cNvSpPr txBox="1"/>
          <p:nvPr/>
        </p:nvSpPr>
        <p:spPr>
          <a:xfrm>
            <a:off x="6210520" y="3665068"/>
            <a:ext cx="1257000" cy="5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Calibri"/>
                <a:ea typeface="Calibri"/>
                <a:cs typeface="Calibri"/>
                <a:sym typeface="Calibri"/>
              </a:rPr>
              <a:t>Discriminator</a:t>
            </a:r>
            <a:endParaRPr b="1" sz="1200">
              <a:latin typeface="Calibri"/>
              <a:ea typeface="Calibri"/>
              <a:cs typeface="Calibri"/>
              <a:sym typeface="Calibri"/>
            </a:endParaRPr>
          </a:p>
        </p:txBody>
      </p:sp>
      <p:cxnSp>
        <p:nvCxnSpPr>
          <p:cNvPr id="262" name="Google Shape;262;p21"/>
          <p:cNvCxnSpPr>
            <a:stCxn id="252" idx="3"/>
            <a:endCxn id="253" idx="1"/>
          </p:cNvCxnSpPr>
          <p:nvPr/>
        </p:nvCxnSpPr>
        <p:spPr>
          <a:xfrm flipH="1" rot="10800000">
            <a:off x="2666232" y="3893795"/>
            <a:ext cx="703800" cy="20700"/>
          </a:xfrm>
          <a:prstGeom prst="straightConnector1">
            <a:avLst/>
          </a:prstGeom>
          <a:noFill/>
          <a:ln cap="flat" cmpd="sng" w="28575">
            <a:solidFill>
              <a:srgbClr val="000000"/>
            </a:solidFill>
            <a:prstDash val="solid"/>
            <a:round/>
            <a:headEnd len="med" w="med" type="none"/>
            <a:tailEnd len="med" w="med" type="triangle"/>
          </a:ln>
        </p:spPr>
      </p:cxnSp>
      <p:cxnSp>
        <p:nvCxnSpPr>
          <p:cNvPr id="263" name="Google Shape;263;p21"/>
          <p:cNvCxnSpPr>
            <a:stCxn id="253" idx="3"/>
            <a:endCxn id="259" idx="1"/>
          </p:cNvCxnSpPr>
          <p:nvPr/>
        </p:nvCxnSpPr>
        <p:spPr>
          <a:xfrm>
            <a:off x="4448449" y="3893746"/>
            <a:ext cx="522000" cy="0"/>
          </a:xfrm>
          <a:prstGeom prst="straightConnector1">
            <a:avLst/>
          </a:prstGeom>
          <a:noFill/>
          <a:ln cap="flat" cmpd="sng" w="28575">
            <a:solidFill>
              <a:srgbClr val="000000"/>
            </a:solidFill>
            <a:prstDash val="solid"/>
            <a:round/>
            <a:headEnd len="med" w="med" type="none"/>
            <a:tailEnd len="med" w="med" type="triangle"/>
          </a:ln>
        </p:spPr>
      </p:cxnSp>
      <p:cxnSp>
        <p:nvCxnSpPr>
          <p:cNvPr id="264" name="Google Shape;264;p21"/>
          <p:cNvCxnSpPr>
            <a:stCxn id="259" idx="3"/>
            <a:endCxn id="254" idx="1"/>
          </p:cNvCxnSpPr>
          <p:nvPr/>
        </p:nvCxnSpPr>
        <p:spPr>
          <a:xfrm flipH="1" rot="10800000">
            <a:off x="5679778" y="3183344"/>
            <a:ext cx="560400" cy="710400"/>
          </a:xfrm>
          <a:prstGeom prst="straightConnector1">
            <a:avLst/>
          </a:prstGeom>
          <a:noFill/>
          <a:ln cap="flat" cmpd="sng" w="28575">
            <a:solidFill>
              <a:srgbClr val="000000"/>
            </a:solidFill>
            <a:prstDash val="solid"/>
            <a:round/>
            <a:headEnd len="med" w="med" type="none"/>
            <a:tailEnd len="med" w="med" type="triangle"/>
          </a:ln>
        </p:spPr>
      </p:cxnSp>
      <p:cxnSp>
        <p:nvCxnSpPr>
          <p:cNvPr id="265" name="Google Shape;265;p21"/>
          <p:cNvCxnSpPr>
            <a:stCxn id="258" idx="3"/>
            <a:endCxn id="254" idx="1"/>
          </p:cNvCxnSpPr>
          <p:nvPr/>
        </p:nvCxnSpPr>
        <p:spPr>
          <a:xfrm>
            <a:off x="5675918" y="2708623"/>
            <a:ext cx="564300" cy="474600"/>
          </a:xfrm>
          <a:prstGeom prst="straightConnector1">
            <a:avLst/>
          </a:prstGeom>
          <a:noFill/>
          <a:ln cap="flat" cmpd="sng" w="28575">
            <a:solidFill>
              <a:srgbClr val="000000"/>
            </a:solidFill>
            <a:prstDash val="solid"/>
            <a:round/>
            <a:headEnd len="med" w="med" type="none"/>
            <a:tailEnd len="med" w="med" type="triangle"/>
          </a:ln>
        </p:spPr>
      </p:cxnSp>
      <p:sp>
        <p:nvSpPr>
          <p:cNvPr id="266" name="Google Shape;266;p21"/>
          <p:cNvSpPr txBox="1"/>
          <p:nvPr/>
        </p:nvSpPr>
        <p:spPr>
          <a:xfrm>
            <a:off x="7862162" y="2483662"/>
            <a:ext cx="853200" cy="4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DAF82"/>
                </a:solidFill>
              </a:rPr>
              <a:t>Real</a:t>
            </a:r>
            <a:endParaRPr b="1">
              <a:solidFill>
                <a:srgbClr val="4DAF82"/>
              </a:solidFill>
            </a:endParaRPr>
          </a:p>
        </p:txBody>
      </p:sp>
      <p:sp>
        <p:nvSpPr>
          <p:cNvPr id="267" name="Google Shape;267;p21"/>
          <p:cNvSpPr txBox="1"/>
          <p:nvPr/>
        </p:nvSpPr>
        <p:spPr>
          <a:xfrm>
            <a:off x="7887607" y="3507453"/>
            <a:ext cx="7452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E06666"/>
                </a:solidFill>
              </a:rPr>
              <a:t>Fake</a:t>
            </a:r>
            <a:endParaRPr b="1">
              <a:solidFill>
                <a:srgbClr val="E06666"/>
              </a:solidFill>
            </a:endParaRPr>
          </a:p>
        </p:txBody>
      </p:sp>
      <p:cxnSp>
        <p:nvCxnSpPr>
          <p:cNvPr id="268" name="Google Shape;268;p21"/>
          <p:cNvCxnSpPr>
            <a:stCxn id="254" idx="3"/>
            <a:endCxn id="266" idx="1"/>
          </p:cNvCxnSpPr>
          <p:nvPr/>
        </p:nvCxnSpPr>
        <p:spPr>
          <a:xfrm flipH="1" rot="10800000">
            <a:off x="7249368" y="2732705"/>
            <a:ext cx="612900" cy="450600"/>
          </a:xfrm>
          <a:prstGeom prst="straightConnector1">
            <a:avLst/>
          </a:prstGeom>
          <a:noFill/>
          <a:ln cap="flat" cmpd="sng" w="28575">
            <a:solidFill>
              <a:srgbClr val="000000"/>
            </a:solidFill>
            <a:prstDash val="solid"/>
            <a:round/>
            <a:headEnd len="med" w="med" type="none"/>
            <a:tailEnd len="med" w="med" type="triangle"/>
          </a:ln>
        </p:spPr>
      </p:cxnSp>
      <p:cxnSp>
        <p:nvCxnSpPr>
          <p:cNvPr id="269" name="Google Shape;269;p21"/>
          <p:cNvCxnSpPr>
            <a:stCxn id="254" idx="3"/>
            <a:endCxn id="267" idx="1"/>
          </p:cNvCxnSpPr>
          <p:nvPr/>
        </p:nvCxnSpPr>
        <p:spPr>
          <a:xfrm>
            <a:off x="7249368" y="3183305"/>
            <a:ext cx="638100" cy="55620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22"/>
          <p:cNvSpPr txBox="1"/>
          <p:nvPr>
            <p:ph type="title"/>
          </p:nvPr>
        </p:nvSpPr>
        <p:spPr>
          <a:xfrm>
            <a:off x="284163" y="472786"/>
            <a:ext cx="8574000" cy="726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 sz="3200"/>
              <a:t>Background(cnt’d)</a:t>
            </a:r>
            <a:endParaRPr b="1" sz="3200"/>
          </a:p>
        </p:txBody>
      </p:sp>
      <p:sp>
        <p:nvSpPr>
          <p:cNvPr id="275" name="Google Shape;275;p22"/>
          <p:cNvSpPr txBox="1"/>
          <p:nvPr/>
        </p:nvSpPr>
        <p:spPr>
          <a:xfrm>
            <a:off x="914400" y="4800600"/>
            <a:ext cx="78231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M. Mirza and S. Osindero. Conditional generative adversar</a:t>
            </a:r>
            <a:r>
              <a:rPr lang="en" sz="1200">
                <a:solidFill>
                  <a:schemeClr val="dk1"/>
                </a:solidFill>
              </a:rPr>
              <a:t>ial nets. arXiv preprint arXiv:1411.1784</a:t>
            </a:r>
            <a:r>
              <a:rPr lang="en" sz="1100">
                <a:solidFill>
                  <a:schemeClr val="dk1"/>
                </a:solidFill>
              </a:rPr>
              <a:t>, 2014</a:t>
            </a:r>
            <a:endParaRPr/>
          </a:p>
        </p:txBody>
      </p:sp>
      <p:pic>
        <p:nvPicPr>
          <p:cNvPr id="276" name="Google Shape;276;p22"/>
          <p:cNvPicPr preferRelativeResize="0"/>
          <p:nvPr/>
        </p:nvPicPr>
        <p:blipFill rotWithShape="1">
          <a:blip r:embed="rId3">
            <a:alphaModFix/>
          </a:blip>
          <a:srcRect b="19967" l="1602" r="1291" t="0"/>
          <a:stretch/>
        </p:blipFill>
        <p:spPr>
          <a:xfrm>
            <a:off x="990600" y="4091050"/>
            <a:ext cx="7624299" cy="594350"/>
          </a:xfrm>
          <a:prstGeom prst="rect">
            <a:avLst/>
          </a:prstGeom>
          <a:noFill/>
          <a:ln>
            <a:noFill/>
          </a:ln>
        </p:spPr>
      </p:pic>
      <p:sp>
        <p:nvSpPr>
          <p:cNvPr id="277" name="Google Shape;277;p22"/>
          <p:cNvSpPr txBox="1"/>
          <p:nvPr>
            <p:ph idx="1" type="body"/>
          </p:nvPr>
        </p:nvSpPr>
        <p:spPr>
          <a:xfrm>
            <a:off x="370700" y="3677475"/>
            <a:ext cx="3198300" cy="445200"/>
          </a:xfrm>
          <a:prstGeom prst="rect">
            <a:avLst/>
          </a:prstGeom>
        </p:spPr>
        <p:txBody>
          <a:bodyPr anchorCtr="0" anchor="t" bIns="45700" lIns="91425" spcFirstLastPara="1" rIns="91425" wrap="square" tIns="45700">
            <a:noAutofit/>
          </a:bodyPr>
          <a:lstStyle/>
          <a:p>
            <a:pPr indent="-368300" lvl="0" marL="457200" rtl="0" algn="l">
              <a:spcBef>
                <a:spcPts val="0"/>
              </a:spcBef>
              <a:spcAft>
                <a:spcPts val="0"/>
              </a:spcAft>
              <a:buClr>
                <a:schemeClr val="dk1"/>
              </a:buClr>
              <a:buSzPts val="2200"/>
              <a:buFont typeface="Arial"/>
              <a:buChar char="❏"/>
            </a:pPr>
            <a:r>
              <a:rPr lang="en" sz="2200">
                <a:solidFill>
                  <a:schemeClr val="dk1"/>
                </a:solidFill>
                <a:latin typeface="Arial"/>
                <a:ea typeface="Arial"/>
                <a:cs typeface="Arial"/>
                <a:sym typeface="Arial"/>
              </a:rPr>
              <a:t>Objective Function:</a:t>
            </a:r>
            <a:endParaRPr sz="2200">
              <a:solidFill>
                <a:schemeClr val="dk1"/>
              </a:solidFill>
              <a:latin typeface="Arial"/>
              <a:ea typeface="Arial"/>
              <a:cs typeface="Arial"/>
              <a:sym typeface="Arial"/>
            </a:endParaRPr>
          </a:p>
        </p:txBody>
      </p:sp>
      <p:pic>
        <p:nvPicPr>
          <p:cNvPr id="278" name="Google Shape;278;p22"/>
          <p:cNvPicPr preferRelativeResize="0"/>
          <p:nvPr/>
        </p:nvPicPr>
        <p:blipFill>
          <a:blip r:embed="rId4">
            <a:alphaModFix/>
          </a:blip>
          <a:stretch>
            <a:fillRect/>
          </a:stretch>
        </p:blipFill>
        <p:spPr>
          <a:xfrm>
            <a:off x="3011695" y="2881549"/>
            <a:ext cx="505576" cy="462166"/>
          </a:xfrm>
          <a:prstGeom prst="rect">
            <a:avLst/>
          </a:prstGeom>
          <a:noFill/>
          <a:ln>
            <a:noFill/>
          </a:ln>
        </p:spPr>
      </p:pic>
      <p:pic>
        <p:nvPicPr>
          <p:cNvPr id="279" name="Google Shape;279;p22"/>
          <p:cNvPicPr preferRelativeResize="0"/>
          <p:nvPr/>
        </p:nvPicPr>
        <p:blipFill>
          <a:blip r:embed="rId5">
            <a:alphaModFix/>
          </a:blip>
          <a:stretch>
            <a:fillRect/>
          </a:stretch>
        </p:blipFill>
        <p:spPr>
          <a:xfrm>
            <a:off x="4284558" y="2533716"/>
            <a:ext cx="987322" cy="766214"/>
          </a:xfrm>
          <a:prstGeom prst="rect">
            <a:avLst/>
          </a:prstGeom>
          <a:noFill/>
          <a:ln>
            <a:noFill/>
          </a:ln>
        </p:spPr>
      </p:pic>
      <p:pic>
        <p:nvPicPr>
          <p:cNvPr id="280" name="Google Shape;280;p22"/>
          <p:cNvPicPr preferRelativeResize="0"/>
          <p:nvPr/>
        </p:nvPicPr>
        <p:blipFill>
          <a:blip r:embed="rId6">
            <a:alphaModFix/>
          </a:blip>
          <a:stretch>
            <a:fillRect/>
          </a:stretch>
        </p:blipFill>
        <p:spPr>
          <a:xfrm>
            <a:off x="6907534" y="1878521"/>
            <a:ext cx="923859" cy="716965"/>
          </a:xfrm>
          <a:prstGeom prst="rect">
            <a:avLst/>
          </a:prstGeom>
          <a:noFill/>
          <a:ln>
            <a:noFill/>
          </a:ln>
        </p:spPr>
      </p:pic>
      <p:sp>
        <p:nvSpPr>
          <p:cNvPr id="281" name="Google Shape;281;p22"/>
          <p:cNvSpPr txBox="1"/>
          <p:nvPr/>
        </p:nvSpPr>
        <p:spPr>
          <a:xfrm>
            <a:off x="2589825" y="3299931"/>
            <a:ext cx="1325700" cy="44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Calibri"/>
                <a:ea typeface="Calibri"/>
                <a:cs typeface="Calibri"/>
                <a:sym typeface="Calibri"/>
              </a:rPr>
              <a:t>Random Noise</a:t>
            </a:r>
            <a:endParaRPr b="1" sz="1200">
              <a:latin typeface="Calibri"/>
              <a:ea typeface="Calibri"/>
              <a:cs typeface="Calibri"/>
              <a:sym typeface="Calibri"/>
            </a:endParaRPr>
          </a:p>
        </p:txBody>
      </p:sp>
      <p:sp>
        <p:nvSpPr>
          <p:cNvPr id="282" name="Google Shape;282;p22"/>
          <p:cNvSpPr txBox="1"/>
          <p:nvPr/>
        </p:nvSpPr>
        <p:spPr>
          <a:xfrm>
            <a:off x="5564383" y="1827152"/>
            <a:ext cx="987300" cy="44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Calibri"/>
                <a:ea typeface="Calibri"/>
                <a:cs typeface="Calibri"/>
                <a:sym typeface="Calibri"/>
              </a:rPr>
              <a:t>Real Data</a:t>
            </a:r>
            <a:endParaRPr b="1" sz="1200">
              <a:latin typeface="Calibri"/>
              <a:ea typeface="Calibri"/>
              <a:cs typeface="Calibri"/>
              <a:sym typeface="Calibri"/>
            </a:endParaRPr>
          </a:p>
        </p:txBody>
      </p:sp>
      <p:sp>
        <p:nvSpPr>
          <p:cNvPr id="283" name="Google Shape;283;p22"/>
          <p:cNvSpPr txBox="1"/>
          <p:nvPr/>
        </p:nvSpPr>
        <p:spPr>
          <a:xfrm>
            <a:off x="4317903" y="3212706"/>
            <a:ext cx="987300" cy="44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Calibri"/>
                <a:ea typeface="Calibri"/>
                <a:cs typeface="Calibri"/>
                <a:sym typeface="Calibri"/>
              </a:rPr>
              <a:t>Generator</a:t>
            </a:r>
            <a:endParaRPr b="1" sz="1200">
              <a:latin typeface="Calibri"/>
              <a:ea typeface="Calibri"/>
              <a:cs typeface="Calibri"/>
              <a:sym typeface="Calibri"/>
            </a:endParaRPr>
          </a:p>
        </p:txBody>
      </p:sp>
      <p:pic>
        <p:nvPicPr>
          <p:cNvPr id="284" name="Google Shape;284;p22"/>
          <p:cNvPicPr preferRelativeResize="0"/>
          <p:nvPr/>
        </p:nvPicPr>
        <p:blipFill>
          <a:blip r:embed="rId7">
            <a:alphaModFix/>
          </a:blip>
          <a:stretch>
            <a:fillRect/>
          </a:stretch>
        </p:blipFill>
        <p:spPr>
          <a:xfrm>
            <a:off x="5712942" y="1342750"/>
            <a:ext cx="579135" cy="597524"/>
          </a:xfrm>
          <a:prstGeom prst="rect">
            <a:avLst/>
          </a:prstGeom>
          <a:noFill/>
          <a:ln>
            <a:noFill/>
          </a:ln>
        </p:spPr>
      </p:pic>
      <p:pic>
        <p:nvPicPr>
          <p:cNvPr id="285" name="Google Shape;285;p22"/>
          <p:cNvPicPr preferRelativeResize="0"/>
          <p:nvPr/>
        </p:nvPicPr>
        <p:blipFill>
          <a:blip r:embed="rId8">
            <a:alphaModFix/>
          </a:blip>
          <a:stretch>
            <a:fillRect/>
          </a:stretch>
        </p:blipFill>
        <p:spPr>
          <a:xfrm>
            <a:off x="5783701" y="2618054"/>
            <a:ext cx="579135" cy="597524"/>
          </a:xfrm>
          <a:prstGeom prst="rect">
            <a:avLst/>
          </a:prstGeom>
          <a:noFill/>
          <a:ln>
            <a:noFill/>
          </a:ln>
        </p:spPr>
      </p:pic>
      <p:sp>
        <p:nvSpPr>
          <p:cNvPr id="286" name="Google Shape;286;p22"/>
          <p:cNvSpPr txBox="1"/>
          <p:nvPr/>
        </p:nvSpPr>
        <p:spPr>
          <a:xfrm>
            <a:off x="5617400" y="3205609"/>
            <a:ext cx="9873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Calibri"/>
                <a:ea typeface="Calibri"/>
                <a:cs typeface="Calibri"/>
                <a:sym typeface="Calibri"/>
              </a:rPr>
              <a:t>Fake Data</a:t>
            </a:r>
            <a:endParaRPr b="1" sz="1200">
              <a:latin typeface="Calibri"/>
              <a:ea typeface="Calibri"/>
              <a:cs typeface="Calibri"/>
              <a:sym typeface="Calibri"/>
            </a:endParaRPr>
          </a:p>
        </p:txBody>
      </p:sp>
      <p:sp>
        <p:nvSpPr>
          <p:cNvPr id="287" name="Google Shape;287;p22"/>
          <p:cNvSpPr txBox="1"/>
          <p:nvPr/>
        </p:nvSpPr>
        <p:spPr>
          <a:xfrm>
            <a:off x="6811833" y="2590628"/>
            <a:ext cx="1191300" cy="41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Calibri"/>
                <a:ea typeface="Calibri"/>
                <a:cs typeface="Calibri"/>
                <a:sym typeface="Calibri"/>
              </a:rPr>
              <a:t>Discriminator</a:t>
            </a:r>
            <a:endParaRPr b="1" sz="1200">
              <a:latin typeface="Calibri"/>
              <a:ea typeface="Calibri"/>
              <a:cs typeface="Calibri"/>
              <a:sym typeface="Calibri"/>
            </a:endParaRPr>
          </a:p>
        </p:txBody>
      </p:sp>
      <p:cxnSp>
        <p:nvCxnSpPr>
          <p:cNvPr id="288" name="Google Shape;288;p22"/>
          <p:cNvCxnSpPr>
            <a:stCxn id="278" idx="3"/>
            <a:endCxn id="279" idx="1"/>
          </p:cNvCxnSpPr>
          <p:nvPr/>
        </p:nvCxnSpPr>
        <p:spPr>
          <a:xfrm flipH="1" rot="10800000">
            <a:off x="3517271" y="2916732"/>
            <a:ext cx="767400" cy="195900"/>
          </a:xfrm>
          <a:prstGeom prst="straightConnector1">
            <a:avLst/>
          </a:prstGeom>
          <a:noFill/>
          <a:ln cap="flat" cmpd="sng" w="19050">
            <a:solidFill>
              <a:srgbClr val="000000"/>
            </a:solidFill>
            <a:prstDash val="solid"/>
            <a:round/>
            <a:headEnd len="med" w="med" type="none"/>
            <a:tailEnd len="med" w="med" type="triangle"/>
          </a:ln>
        </p:spPr>
      </p:cxnSp>
      <p:cxnSp>
        <p:nvCxnSpPr>
          <p:cNvPr id="289" name="Google Shape;289;p22"/>
          <p:cNvCxnSpPr>
            <a:stCxn id="279" idx="3"/>
            <a:endCxn id="285" idx="1"/>
          </p:cNvCxnSpPr>
          <p:nvPr/>
        </p:nvCxnSpPr>
        <p:spPr>
          <a:xfrm>
            <a:off x="5271880" y="2916824"/>
            <a:ext cx="511800" cy="0"/>
          </a:xfrm>
          <a:prstGeom prst="straightConnector1">
            <a:avLst/>
          </a:prstGeom>
          <a:noFill/>
          <a:ln cap="flat" cmpd="sng" w="28575">
            <a:solidFill>
              <a:srgbClr val="000000"/>
            </a:solidFill>
            <a:prstDash val="solid"/>
            <a:round/>
            <a:headEnd len="med" w="med" type="none"/>
            <a:tailEnd len="med" w="med" type="triangle"/>
          </a:ln>
        </p:spPr>
      </p:cxnSp>
      <p:cxnSp>
        <p:nvCxnSpPr>
          <p:cNvPr id="290" name="Google Shape;290;p22"/>
          <p:cNvCxnSpPr>
            <a:stCxn id="285" idx="3"/>
            <a:endCxn id="280" idx="1"/>
          </p:cNvCxnSpPr>
          <p:nvPr/>
        </p:nvCxnSpPr>
        <p:spPr>
          <a:xfrm flipH="1" rot="10800000">
            <a:off x="6362836" y="2237016"/>
            <a:ext cx="544800" cy="679800"/>
          </a:xfrm>
          <a:prstGeom prst="straightConnector1">
            <a:avLst/>
          </a:prstGeom>
          <a:noFill/>
          <a:ln cap="flat" cmpd="sng" w="19050">
            <a:solidFill>
              <a:srgbClr val="000000"/>
            </a:solidFill>
            <a:prstDash val="solid"/>
            <a:round/>
            <a:headEnd len="med" w="med" type="none"/>
            <a:tailEnd len="med" w="med" type="triangle"/>
          </a:ln>
        </p:spPr>
      </p:cxnSp>
      <p:cxnSp>
        <p:nvCxnSpPr>
          <p:cNvPr id="291" name="Google Shape;291;p22"/>
          <p:cNvCxnSpPr>
            <a:stCxn id="284" idx="3"/>
            <a:endCxn id="280" idx="1"/>
          </p:cNvCxnSpPr>
          <p:nvPr/>
        </p:nvCxnSpPr>
        <p:spPr>
          <a:xfrm>
            <a:off x="6292076" y="1641512"/>
            <a:ext cx="615600" cy="595500"/>
          </a:xfrm>
          <a:prstGeom prst="straightConnector1">
            <a:avLst/>
          </a:prstGeom>
          <a:noFill/>
          <a:ln cap="flat" cmpd="sng" w="19050">
            <a:solidFill>
              <a:srgbClr val="000000"/>
            </a:solidFill>
            <a:prstDash val="solid"/>
            <a:round/>
            <a:headEnd len="med" w="med" type="none"/>
            <a:tailEnd len="med" w="med" type="triangle"/>
          </a:ln>
        </p:spPr>
      </p:cxnSp>
      <p:sp>
        <p:nvSpPr>
          <p:cNvPr id="292" name="Google Shape;292;p22"/>
          <p:cNvSpPr txBox="1"/>
          <p:nvPr/>
        </p:nvSpPr>
        <p:spPr>
          <a:xfrm>
            <a:off x="8287345" y="1598444"/>
            <a:ext cx="9435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DAF82"/>
                </a:solidFill>
              </a:rPr>
              <a:t>Real</a:t>
            </a:r>
            <a:endParaRPr b="1">
              <a:solidFill>
                <a:srgbClr val="4DAF82"/>
              </a:solidFill>
            </a:endParaRPr>
          </a:p>
        </p:txBody>
      </p:sp>
      <p:sp>
        <p:nvSpPr>
          <p:cNvPr id="293" name="Google Shape;293;p22"/>
          <p:cNvSpPr txBox="1"/>
          <p:nvPr/>
        </p:nvSpPr>
        <p:spPr>
          <a:xfrm>
            <a:off x="8336965" y="2474957"/>
            <a:ext cx="872400" cy="41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E06666"/>
                </a:solidFill>
              </a:rPr>
              <a:t>Fake</a:t>
            </a:r>
            <a:endParaRPr b="1">
              <a:solidFill>
                <a:srgbClr val="E06666"/>
              </a:solidFill>
            </a:endParaRPr>
          </a:p>
        </p:txBody>
      </p:sp>
      <p:cxnSp>
        <p:nvCxnSpPr>
          <p:cNvPr id="294" name="Google Shape;294;p22"/>
          <p:cNvCxnSpPr>
            <a:stCxn id="280" idx="3"/>
            <a:endCxn id="292" idx="1"/>
          </p:cNvCxnSpPr>
          <p:nvPr/>
        </p:nvCxnSpPr>
        <p:spPr>
          <a:xfrm flipH="1" rot="10800000">
            <a:off x="7831393" y="1775304"/>
            <a:ext cx="456000" cy="461700"/>
          </a:xfrm>
          <a:prstGeom prst="straightConnector1">
            <a:avLst/>
          </a:prstGeom>
          <a:noFill/>
          <a:ln cap="flat" cmpd="sng" w="19050">
            <a:solidFill>
              <a:srgbClr val="000000"/>
            </a:solidFill>
            <a:prstDash val="solid"/>
            <a:round/>
            <a:headEnd len="med" w="med" type="none"/>
            <a:tailEnd len="med" w="med" type="triangle"/>
          </a:ln>
        </p:spPr>
      </p:cxnSp>
      <p:cxnSp>
        <p:nvCxnSpPr>
          <p:cNvPr id="295" name="Google Shape;295;p22"/>
          <p:cNvCxnSpPr>
            <a:stCxn id="280" idx="3"/>
            <a:endCxn id="293" idx="1"/>
          </p:cNvCxnSpPr>
          <p:nvPr/>
        </p:nvCxnSpPr>
        <p:spPr>
          <a:xfrm>
            <a:off x="7831393" y="2237004"/>
            <a:ext cx="505500" cy="445200"/>
          </a:xfrm>
          <a:prstGeom prst="straightConnector1">
            <a:avLst/>
          </a:prstGeom>
          <a:noFill/>
          <a:ln cap="flat" cmpd="sng" w="19050">
            <a:solidFill>
              <a:srgbClr val="000000"/>
            </a:solidFill>
            <a:prstDash val="solid"/>
            <a:round/>
            <a:headEnd len="med" w="med" type="none"/>
            <a:tailEnd len="med" w="med" type="triangle"/>
          </a:ln>
        </p:spPr>
      </p:cxnSp>
      <p:sp>
        <p:nvSpPr>
          <p:cNvPr id="296" name="Google Shape;296;p22"/>
          <p:cNvSpPr txBox="1"/>
          <p:nvPr/>
        </p:nvSpPr>
        <p:spPr>
          <a:xfrm>
            <a:off x="2731862" y="2401783"/>
            <a:ext cx="987300" cy="3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Calibri"/>
                <a:ea typeface="Calibri"/>
                <a:cs typeface="Calibri"/>
                <a:sym typeface="Calibri"/>
              </a:rPr>
              <a:t>Class Label</a:t>
            </a:r>
            <a:endParaRPr b="1" sz="1200">
              <a:latin typeface="Calibri"/>
              <a:ea typeface="Calibri"/>
              <a:cs typeface="Calibri"/>
              <a:sym typeface="Calibri"/>
            </a:endParaRPr>
          </a:p>
        </p:txBody>
      </p:sp>
      <p:pic>
        <p:nvPicPr>
          <p:cNvPr id="297" name="Google Shape;297;p22"/>
          <p:cNvPicPr preferRelativeResize="0"/>
          <p:nvPr/>
        </p:nvPicPr>
        <p:blipFill>
          <a:blip r:embed="rId9">
            <a:alphaModFix/>
          </a:blip>
          <a:stretch>
            <a:fillRect/>
          </a:stretch>
        </p:blipFill>
        <p:spPr>
          <a:xfrm>
            <a:off x="2981849" y="1972040"/>
            <a:ext cx="615411" cy="523578"/>
          </a:xfrm>
          <a:prstGeom prst="rect">
            <a:avLst/>
          </a:prstGeom>
          <a:noFill/>
          <a:ln>
            <a:noFill/>
          </a:ln>
        </p:spPr>
      </p:pic>
      <p:cxnSp>
        <p:nvCxnSpPr>
          <p:cNvPr id="298" name="Google Shape;298;p22"/>
          <p:cNvCxnSpPr>
            <a:stCxn id="297" idx="3"/>
            <a:endCxn id="279" idx="1"/>
          </p:cNvCxnSpPr>
          <p:nvPr/>
        </p:nvCxnSpPr>
        <p:spPr>
          <a:xfrm>
            <a:off x="3597260" y="2233829"/>
            <a:ext cx="687300" cy="683100"/>
          </a:xfrm>
          <a:prstGeom prst="straightConnector1">
            <a:avLst/>
          </a:prstGeom>
          <a:noFill/>
          <a:ln cap="flat" cmpd="sng" w="19050">
            <a:solidFill>
              <a:srgbClr val="000000"/>
            </a:solidFill>
            <a:prstDash val="solid"/>
            <a:round/>
            <a:headEnd len="med" w="med" type="none"/>
            <a:tailEnd len="med" w="med" type="triangle"/>
          </a:ln>
        </p:spPr>
      </p:cxnSp>
      <p:cxnSp>
        <p:nvCxnSpPr>
          <p:cNvPr id="299" name="Google Shape;299;p22"/>
          <p:cNvCxnSpPr>
            <a:stCxn id="297" idx="3"/>
            <a:endCxn id="280" idx="1"/>
          </p:cNvCxnSpPr>
          <p:nvPr/>
        </p:nvCxnSpPr>
        <p:spPr>
          <a:xfrm>
            <a:off x="3597260" y="2233829"/>
            <a:ext cx="3310200" cy="3300"/>
          </a:xfrm>
          <a:prstGeom prst="straightConnector1">
            <a:avLst/>
          </a:prstGeom>
          <a:noFill/>
          <a:ln cap="flat" cmpd="sng" w="19050">
            <a:solidFill>
              <a:srgbClr val="000000"/>
            </a:solidFill>
            <a:prstDash val="solid"/>
            <a:round/>
            <a:headEnd len="med" w="med" type="none"/>
            <a:tailEnd len="med" w="med" type="triangle"/>
          </a:ln>
        </p:spPr>
      </p:cxnSp>
      <p:sp>
        <p:nvSpPr>
          <p:cNvPr id="300" name="Google Shape;300;p22"/>
          <p:cNvSpPr txBox="1"/>
          <p:nvPr/>
        </p:nvSpPr>
        <p:spPr>
          <a:xfrm>
            <a:off x="370700" y="1282225"/>
            <a:ext cx="2771100" cy="8520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Calibri"/>
              <a:buChar char="❏"/>
            </a:pPr>
            <a:r>
              <a:rPr b="1" lang="en" sz="2200">
                <a:latin typeface="Calibri"/>
                <a:ea typeface="Calibri"/>
                <a:cs typeface="Calibri"/>
                <a:sym typeface="Calibri"/>
              </a:rPr>
              <a:t>Conditional GANs</a:t>
            </a:r>
            <a:endParaRPr b="1" sz="22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23"/>
          <p:cNvSpPr txBox="1"/>
          <p:nvPr>
            <p:ph type="title"/>
          </p:nvPr>
        </p:nvSpPr>
        <p:spPr>
          <a:xfrm>
            <a:off x="284163" y="472786"/>
            <a:ext cx="8574000" cy="726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 sz="3200"/>
              <a:t>Background</a:t>
            </a:r>
            <a:r>
              <a:rPr b="1" lang="en" sz="3200"/>
              <a:t>(cnt’d)</a:t>
            </a:r>
            <a:endParaRPr b="1" sz="3200"/>
          </a:p>
        </p:txBody>
      </p:sp>
      <p:sp>
        <p:nvSpPr>
          <p:cNvPr id="306" name="Google Shape;306;p23"/>
          <p:cNvSpPr txBox="1"/>
          <p:nvPr>
            <p:ph idx="1" type="body"/>
          </p:nvPr>
        </p:nvSpPr>
        <p:spPr>
          <a:xfrm>
            <a:off x="284200" y="3200400"/>
            <a:ext cx="8574000" cy="1674000"/>
          </a:xfrm>
          <a:prstGeom prst="rect">
            <a:avLst/>
          </a:prstGeom>
        </p:spPr>
        <p:txBody>
          <a:bodyPr anchorCtr="0" anchor="t" bIns="45700" lIns="91425" spcFirstLastPara="1" rIns="91425" wrap="square" tIns="45700">
            <a:noAutofit/>
          </a:bodyPr>
          <a:lstStyle/>
          <a:p>
            <a:pPr indent="-368300" lvl="0" marL="457200" rtl="0" algn="l">
              <a:spcBef>
                <a:spcPts val="2000"/>
              </a:spcBef>
              <a:spcAft>
                <a:spcPts val="0"/>
              </a:spcAft>
              <a:buSzPts val="2200"/>
              <a:buFont typeface="Arial"/>
              <a:buChar char="❏"/>
            </a:pPr>
            <a:r>
              <a:rPr i="1" lang="en" sz="2200">
                <a:solidFill>
                  <a:schemeClr val="dk1"/>
                </a:solidFill>
                <a:latin typeface="Arial"/>
                <a:ea typeface="Arial"/>
                <a:cs typeface="Arial"/>
                <a:sym typeface="Arial"/>
              </a:rPr>
              <a:t>A randomized mechanism </a:t>
            </a:r>
            <a:r>
              <a:rPr b="1" i="1" lang="en" sz="2200">
                <a:solidFill>
                  <a:schemeClr val="dk1"/>
                </a:solidFill>
                <a:latin typeface="Arial"/>
                <a:ea typeface="Arial"/>
                <a:cs typeface="Arial"/>
                <a:sym typeface="Arial"/>
              </a:rPr>
              <a:t>M</a:t>
            </a:r>
            <a:r>
              <a:rPr i="1" lang="en" sz="2200">
                <a:solidFill>
                  <a:schemeClr val="dk1"/>
                </a:solidFill>
                <a:latin typeface="Arial"/>
                <a:ea typeface="Arial"/>
                <a:cs typeface="Arial"/>
                <a:sym typeface="Arial"/>
              </a:rPr>
              <a:t> with domain </a:t>
            </a:r>
            <a:r>
              <a:rPr b="1" i="1" lang="en" sz="2200">
                <a:solidFill>
                  <a:schemeClr val="dk1"/>
                </a:solidFill>
                <a:latin typeface="Arial"/>
                <a:ea typeface="Arial"/>
                <a:cs typeface="Arial"/>
                <a:sym typeface="Arial"/>
              </a:rPr>
              <a:t>D</a:t>
            </a:r>
            <a:r>
              <a:rPr i="1" lang="en" sz="2200">
                <a:solidFill>
                  <a:schemeClr val="dk1"/>
                </a:solidFill>
                <a:latin typeface="Arial"/>
                <a:ea typeface="Arial"/>
                <a:cs typeface="Arial"/>
                <a:sym typeface="Arial"/>
              </a:rPr>
              <a:t> and range </a:t>
            </a:r>
            <a:r>
              <a:rPr b="1" i="1" lang="en" sz="2200">
                <a:solidFill>
                  <a:schemeClr val="dk1"/>
                </a:solidFill>
                <a:latin typeface="Arial"/>
                <a:ea typeface="Arial"/>
                <a:cs typeface="Arial"/>
                <a:sym typeface="Arial"/>
              </a:rPr>
              <a:t>R</a:t>
            </a:r>
            <a:r>
              <a:rPr i="1" lang="en" sz="2200">
                <a:solidFill>
                  <a:schemeClr val="dk1"/>
                </a:solidFill>
                <a:latin typeface="Arial"/>
                <a:ea typeface="Arial"/>
                <a:cs typeface="Arial"/>
                <a:sym typeface="Arial"/>
              </a:rPr>
              <a:t> satisfies (𝜺,𝞭)-differential privacy if for all pairs of adjacent datasets (d , d’) and for any subset </a:t>
            </a:r>
            <a:r>
              <a:rPr b="1" i="1" lang="en" sz="2200">
                <a:solidFill>
                  <a:schemeClr val="dk1"/>
                </a:solidFill>
                <a:latin typeface="Arial"/>
                <a:ea typeface="Arial"/>
                <a:cs typeface="Arial"/>
                <a:sym typeface="Arial"/>
              </a:rPr>
              <a:t>S </a:t>
            </a:r>
            <a:r>
              <a:rPr i="1" lang="en" sz="2200">
                <a:solidFill>
                  <a:schemeClr val="dk1"/>
                </a:solidFill>
                <a:latin typeface="Arial"/>
                <a:ea typeface="Arial"/>
                <a:cs typeface="Arial"/>
                <a:sym typeface="Arial"/>
              </a:rPr>
              <a:t>of output: </a:t>
            </a:r>
            <a:endParaRPr b="1" i="1" sz="2200">
              <a:latin typeface="Arial"/>
              <a:ea typeface="Arial"/>
              <a:cs typeface="Arial"/>
              <a:sym typeface="Arial"/>
            </a:endParaRPr>
          </a:p>
        </p:txBody>
      </p:sp>
      <p:pic>
        <p:nvPicPr>
          <p:cNvPr id="307" name="Google Shape;307;p23"/>
          <p:cNvPicPr preferRelativeResize="0"/>
          <p:nvPr/>
        </p:nvPicPr>
        <p:blipFill>
          <a:blip r:embed="rId3">
            <a:alphaModFix/>
          </a:blip>
          <a:stretch>
            <a:fillRect/>
          </a:stretch>
        </p:blipFill>
        <p:spPr>
          <a:xfrm>
            <a:off x="1865347" y="4538075"/>
            <a:ext cx="5407003" cy="465600"/>
          </a:xfrm>
          <a:prstGeom prst="rect">
            <a:avLst/>
          </a:prstGeom>
          <a:noFill/>
          <a:ln cap="flat" cmpd="sng" w="19050">
            <a:solidFill>
              <a:schemeClr val="accent1"/>
            </a:solidFill>
            <a:prstDash val="solid"/>
            <a:round/>
            <a:headEnd len="sm" w="sm" type="none"/>
            <a:tailEnd len="sm" w="sm" type="none"/>
          </a:ln>
        </p:spPr>
      </p:pic>
      <p:pic>
        <p:nvPicPr>
          <p:cNvPr id="308" name="Google Shape;308;p23"/>
          <p:cNvPicPr preferRelativeResize="0"/>
          <p:nvPr/>
        </p:nvPicPr>
        <p:blipFill>
          <a:blip r:embed="rId4">
            <a:alphaModFix/>
          </a:blip>
          <a:stretch>
            <a:fillRect/>
          </a:stretch>
        </p:blipFill>
        <p:spPr>
          <a:xfrm>
            <a:off x="3521352" y="2303917"/>
            <a:ext cx="630706" cy="465596"/>
          </a:xfrm>
          <a:prstGeom prst="rect">
            <a:avLst/>
          </a:prstGeom>
          <a:noFill/>
          <a:ln>
            <a:noFill/>
          </a:ln>
        </p:spPr>
      </p:pic>
      <p:pic>
        <p:nvPicPr>
          <p:cNvPr id="309" name="Google Shape;309;p23"/>
          <p:cNvPicPr preferRelativeResize="0"/>
          <p:nvPr/>
        </p:nvPicPr>
        <p:blipFill>
          <a:blip r:embed="rId5">
            <a:alphaModFix/>
          </a:blip>
          <a:stretch>
            <a:fillRect/>
          </a:stretch>
        </p:blipFill>
        <p:spPr>
          <a:xfrm>
            <a:off x="3750175" y="2603805"/>
            <a:ext cx="663913" cy="558915"/>
          </a:xfrm>
          <a:prstGeom prst="rect">
            <a:avLst/>
          </a:prstGeom>
          <a:noFill/>
          <a:ln>
            <a:noFill/>
          </a:ln>
        </p:spPr>
      </p:pic>
      <p:pic>
        <p:nvPicPr>
          <p:cNvPr id="310" name="Google Shape;310;p23"/>
          <p:cNvPicPr preferRelativeResize="0"/>
          <p:nvPr/>
        </p:nvPicPr>
        <p:blipFill>
          <a:blip r:embed="rId5">
            <a:alphaModFix/>
          </a:blip>
          <a:stretch>
            <a:fillRect/>
          </a:stretch>
        </p:blipFill>
        <p:spPr>
          <a:xfrm>
            <a:off x="3708885" y="1383675"/>
            <a:ext cx="663936" cy="558936"/>
          </a:xfrm>
          <a:prstGeom prst="rect">
            <a:avLst/>
          </a:prstGeom>
          <a:noFill/>
          <a:ln>
            <a:noFill/>
          </a:ln>
        </p:spPr>
      </p:pic>
      <p:pic>
        <p:nvPicPr>
          <p:cNvPr id="311" name="Google Shape;311;p23"/>
          <p:cNvPicPr preferRelativeResize="0"/>
          <p:nvPr/>
        </p:nvPicPr>
        <p:blipFill>
          <a:blip r:embed="rId6">
            <a:alphaModFix/>
          </a:blip>
          <a:stretch>
            <a:fillRect/>
          </a:stretch>
        </p:blipFill>
        <p:spPr>
          <a:xfrm>
            <a:off x="4926845" y="1398982"/>
            <a:ext cx="736392" cy="543620"/>
          </a:xfrm>
          <a:prstGeom prst="rect">
            <a:avLst/>
          </a:prstGeom>
          <a:noFill/>
          <a:ln>
            <a:noFill/>
          </a:ln>
        </p:spPr>
      </p:pic>
      <p:pic>
        <p:nvPicPr>
          <p:cNvPr id="312" name="Google Shape;312;p23"/>
          <p:cNvPicPr preferRelativeResize="0"/>
          <p:nvPr/>
        </p:nvPicPr>
        <p:blipFill>
          <a:blip r:embed="rId6">
            <a:alphaModFix/>
          </a:blip>
          <a:stretch>
            <a:fillRect/>
          </a:stretch>
        </p:blipFill>
        <p:spPr>
          <a:xfrm>
            <a:off x="4968170" y="2619122"/>
            <a:ext cx="736392" cy="543608"/>
          </a:xfrm>
          <a:prstGeom prst="rect">
            <a:avLst/>
          </a:prstGeom>
          <a:noFill/>
          <a:ln>
            <a:noFill/>
          </a:ln>
        </p:spPr>
      </p:pic>
      <p:sp>
        <p:nvSpPr>
          <p:cNvPr id="313" name="Google Shape;313;p23"/>
          <p:cNvSpPr txBox="1"/>
          <p:nvPr/>
        </p:nvSpPr>
        <p:spPr>
          <a:xfrm>
            <a:off x="4592665" y="1866280"/>
            <a:ext cx="14877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Mechanism </a:t>
            </a:r>
            <a:r>
              <a:rPr b="1" i="1" lang="en" sz="1200"/>
              <a:t>M</a:t>
            </a:r>
            <a:endParaRPr b="1" i="1" sz="1200"/>
          </a:p>
        </p:txBody>
      </p:sp>
      <p:sp>
        <p:nvSpPr>
          <p:cNvPr id="314" name="Google Shape;314;p23"/>
          <p:cNvSpPr txBox="1"/>
          <p:nvPr/>
        </p:nvSpPr>
        <p:spPr>
          <a:xfrm>
            <a:off x="3476127" y="1866280"/>
            <a:ext cx="12312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Dataset </a:t>
            </a:r>
            <a:r>
              <a:rPr b="1" i="1" lang="en" sz="1200"/>
              <a:t>d</a:t>
            </a:r>
            <a:endParaRPr b="1" i="1" sz="1200"/>
          </a:p>
        </p:txBody>
      </p:sp>
      <p:sp>
        <p:nvSpPr>
          <p:cNvPr id="315" name="Google Shape;315;p23"/>
          <p:cNvSpPr txBox="1"/>
          <p:nvPr/>
        </p:nvSpPr>
        <p:spPr>
          <a:xfrm>
            <a:off x="3425350" y="3130839"/>
            <a:ext cx="12312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Dataset </a:t>
            </a:r>
            <a:r>
              <a:rPr b="1" i="1" lang="en" sz="1200"/>
              <a:t>d’</a:t>
            </a:r>
            <a:endParaRPr b="1" i="1" sz="1200"/>
          </a:p>
        </p:txBody>
      </p:sp>
      <p:cxnSp>
        <p:nvCxnSpPr>
          <p:cNvPr id="316" name="Google Shape;316;p23"/>
          <p:cNvCxnSpPr>
            <a:stCxn id="310" idx="3"/>
            <a:endCxn id="311" idx="1"/>
          </p:cNvCxnSpPr>
          <p:nvPr/>
        </p:nvCxnSpPr>
        <p:spPr>
          <a:xfrm>
            <a:off x="4372821" y="1663143"/>
            <a:ext cx="554100" cy="7500"/>
          </a:xfrm>
          <a:prstGeom prst="straightConnector1">
            <a:avLst/>
          </a:prstGeom>
          <a:noFill/>
          <a:ln cap="flat" cmpd="sng" w="19050">
            <a:solidFill>
              <a:srgbClr val="000000"/>
            </a:solidFill>
            <a:prstDash val="solid"/>
            <a:round/>
            <a:headEnd len="med" w="med" type="none"/>
            <a:tailEnd len="med" w="med" type="triangle"/>
          </a:ln>
        </p:spPr>
      </p:cxnSp>
      <p:cxnSp>
        <p:nvCxnSpPr>
          <p:cNvPr id="317" name="Google Shape;317;p23"/>
          <p:cNvCxnSpPr>
            <a:stCxn id="309" idx="3"/>
            <a:endCxn id="312" idx="1"/>
          </p:cNvCxnSpPr>
          <p:nvPr/>
        </p:nvCxnSpPr>
        <p:spPr>
          <a:xfrm>
            <a:off x="4414088" y="2883262"/>
            <a:ext cx="554100" cy="7800"/>
          </a:xfrm>
          <a:prstGeom prst="straightConnector1">
            <a:avLst/>
          </a:prstGeom>
          <a:noFill/>
          <a:ln cap="flat" cmpd="sng" w="19050">
            <a:solidFill>
              <a:srgbClr val="000000"/>
            </a:solidFill>
            <a:prstDash val="solid"/>
            <a:round/>
            <a:headEnd len="med" w="med" type="none"/>
            <a:tailEnd len="med" w="med" type="triangle"/>
          </a:ln>
        </p:spPr>
      </p:cxnSp>
      <p:pic>
        <p:nvPicPr>
          <p:cNvPr id="318" name="Google Shape;318;p23"/>
          <p:cNvPicPr preferRelativeResize="0"/>
          <p:nvPr/>
        </p:nvPicPr>
        <p:blipFill>
          <a:blip r:embed="rId7">
            <a:alphaModFix/>
          </a:blip>
          <a:stretch>
            <a:fillRect/>
          </a:stretch>
        </p:blipFill>
        <p:spPr>
          <a:xfrm>
            <a:off x="6102790" y="1430338"/>
            <a:ext cx="630706" cy="465600"/>
          </a:xfrm>
          <a:prstGeom prst="rect">
            <a:avLst/>
          </a:prstGeom>
          <a:noFill/>
          <a:ln>
            <a:noFill/>
          </a:ln>
        </p:spPr>
      </p:pic>
      <p:pic>
        <p:nvPicPr>
          <p:cNvPr id="319" name="Google Shape;319;p23"/>
          <p:cNvPicPr preferRelativeResize="0"/>
          <p:nvPr/>
        </p:nvPicPr>
        <p:blipFill>
          <a:blip r:embed="rId7">
            <a:alphaModFix/>
          </a:blip>
          <a:stretch>
            <a:fillRect/>
          </a:stretch>
        </p:blipFill>
        <p:spPr>
          <a:xfrm>
            <a:off x="6185438" y="2650465"/>
            <a:ext cx="630706" cy="465595"/>
          </a:xfrm>
          <a:prstGeom prst="rect">
            <a:avLst/>
          </a:prstGeom>
          <a:noFill/>
          <a:ln>
            <a:noFill/>
          </a:ln>
        </p:spPr>
      </p:pic>
      <p:cxnSp>
        <p:nvCxnSpPr>
          <p:cNvPr id="320" name="Google Shape;320;p23"/>
          <p:cNvCxnSpPr>
            <a:stCxn id="311" idx="3"/>
            <a:endCxn id="318" idx="1"/>
          </p:cNvCxnSpPr>
          <p:nvPr/>
        </p:nvCxnSpPr>
        <p:spPr>
          <a:xfrm flipH="1" rot="10800000">
            <a:off x="5663236" y="1662992"/>
            <a:ext cx="439500" cy="7800"/>
          </a:xfrm>
          <a:prstGeom prst="straightConnector1">
            <a:avLst/>
          </a:prstGeom>
          <a:noFill/>
          <a:ln cap="flat" cmpd="sng" w="19050">
            <a:solidFill>
              <a:srgbClr val="000000"/>
            </a:solidFill>
            <a:prstDash val="solid"/>
            <a:round/>
            <a:headEnd len="med" w="med" type="none"/>
            <a:tailEnd len="med" w="med" type="triangle"/>
          </a:ln>
        </p:spPr>
      </p:cxnSp>
      <p:cxnSp>
        <p:nvCxnSpPr>
          <p:cNvPr id="321" name="Google Shape;321;p23"/>
          <p:cNvCxnSpPr>
            <a:stCxn id="312" idx="3"/>
            <a:endCxn id="319" idx="1"/>
          </p:cNvCxnSpPr>
          <p:nvPr/>
        </p:nvCxnSpPr>
        <p:spPr>
          <a:xfrm flipH="1" rot="10800000">
            <a:off x="5704562" y="2883126"/>
            <a:ext cx="480900" cy="7800"/>
          </a:xfrm>
          <a:prstGeom prst="straightConnector1">
            <a:avLst/>
          </a:prstGeom>
          <a:noFill/>
          <a:ln cap="flat" cmpd="sng" w="19050">
            <a:solidFill>
              <a:srgbClr val="000000"/>
            </a:solidFill>
            <a:prstDash val="solid"/>
            <a:round/>
            <a:headEnd len="med" w="med" type="none"/>
            <a:tailEnd len="med" w="med" type="triangle"/>
          </a:ln>
        </p:spPr>
      </p:cxnSp>
      <p:sp>
        <p:nvSpPr>
          <p:cNvPr id="322" name="Google Shape;322;p23"/>
          <p:cNvSpPr txBox="1"/>
          <p:nvPr/>
        </p:nvSpPr>
        <p:spPr>
          <a:xfrm>
            <a:off x="6004416" y="1866280"/>
            <a:ext cx="9114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Output</a:t>
            </a:r>
            <a:endParaRPr sz="1200"/>
          </a:p>
        </p:txBody>
      </p:sp>
      <p:pic>
        <p:nvPicPr>
          <p:cNvPr id="323" name="Google Shape;323;p23"/>
          <p:cNvPicPr preferRelativeResize="0"/>
          <p:nvPr/>
        </p:nvPicPr>
        <p:blipFill>
          <a:blip r:embed="rId8">
            <a:alphaModFix/>
          </a:blip>
          <a:stretch>
            <a:fillRect/>
          </a:stretch>
        </p:blipFill>
        <p:spPr>
          <a:xfrm>
            <a:off x="8238472" y="2011904"/>
            <a:ext cx="555410" cy="410012"/>
          </a:xfrm>
          <a:prstGeom prst="rect">
            <a:avLst/>
          </a:prstGeom>
          <a:noFill/>
          <a:ln>
            <a:noFill/>
          </a:ln>
        </p:spPr>
      </p:pic>
      <p:sp>
        <p:nvSpPr>
          <p:cNvPr id="324" name="Google Shape;324;p23"/>
          <p:cNvSpPr txBox="1"/>
          <p:nvPr/>
        </p:nvSpPr>
        <p:spPr>
          <a:xfrm>
            <a:off x="8074238" y="2352346"/>
            <a:ext cx="10458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Calibri"/>
                <a:ea typeface="Calibri"/>
                <a:cs typeface="Calibri"/>
                <a:sym typeface="Calibri"/>
              </a:rPr>
              <a:t>Adversary</a:t>
            </a:r>
            <a:endParaRPr b="1" sz="1200">
              <a:latin typeface="Calibri"/>
              <a:ea typeface="Calibri"/>
              <a:cs typeface="Calibri"/>
              <a:sym typeface="Calibri"/>
            </a:endParaRPr>
          </a:p>
        </p:txBody>
      </p:sp>
      <p:cxnSp>
        <p:nvCxnSpPr>
          <p:cNvPr id="325" name="Google Shape;325;p23"/>
          <p:cNvCxnSpPr>
            <a:stCxn id="323" idx="1"/>
            <a:endCxn id="318" idx="3"/>
          </p:cNvCxnSpPr>
          <p:nvPr/>
        </p:nvCxnSpPr>
        <p:spPr>
          <a:xfrm rot="10800000">
            <a:off x="6733372" y="1663110"/>
            <a:ext cx="1505100" cy="553800"/>
          </a:xfrm>
          <a:prstGeom prst="straightConnector1">
            <a:avLst/>
          </a:prstGeom>
          <a:noFill/>
          <a:ln cap="flat" cmpd="sng" w="19050">
            <a:solidFill>
              <a:srgbClr val="000000"/>
            </a:solidFill>
            <a:prstDash val="solid"/>
            <a:round/>
            <a:headEnd len="med" w="med" type="none"/>
            <a:tailEnd len="med" w="med" type="triangle"/>
          </a:ln>
        </p:spPr>
      </p:cxnSp>
      <p:cxnSp>
        <p:nvCxnSpPr>
          <p:cNvPr id="326" name="Google Shape;326;p23"/>
          <p:cNvCxnSpPr>
            <a:stCxn id="323" idx="1"/>
            <a:endCxn id="319" idx="3"/>
          </p:cNvCxnSpPr>
          <p:nvPr/>
        </p:nvCxnSpPr>
        <p:spPr>
          <a:xfrm flipH="1">
            <a:off x="6816172" y="2216910"/>
            <a:ext cx="1422300" cy="666300"/>
          </a:xfrm>
          <a:prstGeom prst="straightConnector1">
            <a:avLst/>
          </a:prstGeom>
          <a:noFill/>
          <a:ln cap="flat" cmpd="sng" w="19050">
            <a:solidFill>
              <a:srgbClr val="000000"/>
            </a:solidFill>
            <a:prstDash val="solid"/>
            <a:round/>
            <a:headEnd len="med" w="med" type="none"/>
            <a:tailEnd len="med" w="med" type="triangle"/>
          </a:ln>
        </p:spPr>
      </p:cxnSp>
      <p:sp>
        <p:nvSpPr>
          <p:cNvPr id="327" name="Google Shape;327;p23"/>
          <p:cNvSpPr txBox="1"/>
          <p:nvPr/>
        </p:nvSpPr>
        <p:spPr>
          <a:xfrm>
            <a:off x="7533454" y="1635375"/>
            <a:ext cx="439800" cy="4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t>
            </a:r>
            <a:endParaRPr b="1"/>
          </a:p>
        </p:txBody>
      </p:sp>
      <p:sp>
        <p:nvSpPr>
          <p:cNvPr id="328" name="Google Shape;328;p23"/>
          <p:cNvSpPr txBox="1"/>
          <p:nvPr/>
        </p:nvSpPr>
        <p:spPr>
          <a:xfrm>
            <a:off x="7487669" y="2488161"/>
            <a:ext cx="439800" cy="4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t>
            </a:r>
            <a:endParaRPr b="1"/>
          </a:p>
        </p:txBody>
      </p:sp>
      <p:sp>
        <p:nvSpPr>
          <p:cNvPr id="329" name="Google Shape;329;p23"/>
          <p:cNvSpPr txBox="1"/>
          <p:nvPr/>
        </p:nvSpPr>
        <p:spPr>
          <a:xfrm>
            <a:off x="6099483" y="3132420"/>
            <a:ext cx="911400" cy="4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Output</a:t>
            </a:r>
            <a:endParaRPr sz="1200"/>
          </a:p>
        </p:txBody>
      </p:sp>
      <p:sp>
        <p:nvSpPr>
          <p:cNvPr id="330" name="Google Shape;330;p23"/>
          <p:cNvSpPr txBox="1"/>
          <p:nvPr/>
        </p:nvSpPr>
        <p:spPr>
          <a:xfrm>
            <a:off x="4592665" y="3139462"/>
            <a:ext cx="14877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Mechanism </a:t>
            </a:r>
            <a:r>
              <a:rPr b="1" i="1" lang="en" sz="1200"/>
              <a:t>M</a:t>
            </a:r>
            <a:endParaRPr b="1" i="1" sz="1200"/>
          </a:p>
        </p:txBody>
      </p:sp>
      <p:sp>
        <p:nvSpPr>
          <p:cNvPr id="331" name="Google Shape;331;p23"/>
          <p:cNvSpPr txBox="1"/>
          <p:nvPr/>
        </p:nvSpPr>
        <p:spPr>
          <a:xfrm>
            <a:off x="284200" y="1300138"/>
            <a:ext cx="2997300" cy="7260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Calibri"/>
              <a:buChar char="❏"/>
            </a:pPr>
            <a:r>
              <a:rPr b="1" lang="en" sz="2200">
                <a:latin typeface="Calibri"/>
                <a:ea typeface="Calibri"/>
                <a:cs typeface="Calibri"/>
                <a:sym typeface="Calibri"/>
              </a:rPr>
              <a:t>Differential Privacy</a:t>
            </a:r>
            <a:endParaRPr b="1" sz="22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24"/>
          <p:cNvSpPr txBox="1"/>
          <p:nvPr>
            <p:ph type="title"/>
          </p:nvPr>
        </p:nvSpPr>
        <p:spPr>
          <a:xfrm>
            <a:off x="284163" y="472786"/>
            <a:ext cx="8574000" cy="726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 sz="3200"/>
              <a:t>Related Work</a:t>
            </a:r>
            <a:endParaRPr b="1" sz="3200"/>
          </a:p>
        </p:txBody>
      </p:sp>
      <p:sp>
        <p:nvSpPr>
          <p:cNvPr id="337" name="Google Shape;337;p24"/>
          <p:cNvSpPr txBox="1"/>
          <p:nvPr>
            <p:ph idx="1" type="body"/>
          </p:nvPr>
        </p:nvSpPr>
        <p:spPr>
          <a:xfrm>
            <a:off x="441125" y="1371600"/>
            <a:ext cx="8417100" cy="3444600"/>
          </a:xfrm>
          <a:prstGeom prst="rect">
            <a:avLst/>
          </a:prstGeom>
        </p:spPr>
        <p:txBody>
          <a:bodyPr anchorCtr="0" anchor="t" bIns="45700" lIns="91425" spcFirstLastPara="1" rIns="91425" wrap="square" tIns="45700">
            <a:noAutofit/>
          </a:bodyPr>
          <a:lstStyle/>
          <a:p>
            <a:pPr indent="-368300" lvl="0" marL="457200" rtl="0" algn="l">
              <a:spcBef>
                <a:spcPts val="0"/>
              </a:spcBef>
              <a:spcAft>
                <a:spcPts val="0"/>
              </a:spcAft>
              <a:buClr>
                <a:schemeClr val="dk1"/>
              </a:buClr>
              <a:buSzPts val="2200"/>
              <a:buFont typeface="Arial"/>
              <a:buChar char="❏"/>
            </a:pPr>
            <a:r>
              <a:rPr lang="en" sz="2200">
                <a:solidFill>
                  <a:schemeClr val="dk1"/>
                </a:solidFill>
                <a:latin typeface="Arial"/>
                <a:ea typeface="Arial"/>
                <a:cs typeface="Arial"/>
                <a:sym typeface="Arial"/>
              </a:rPr>
              <a:t>Privacy-preserving Deep Learning</a:t>
            </a:r>
            <a:r>
              <a:rPr i="1" lang="en" sz="1800">
                <a:solidFill>
                  <a:schemeClr val="dk1"/>
                </a:solidFill>
                <a:latin typeface="Arial"/>
                <a:ea typeface="Arial"/>
                <a:cs typeface="Arial"/>
                <a:sym typeface="Arial"/>
              </a:rPr>
              <a:t>[Shokri et al., 2015]</a:t>
            </a:r>
            <a:endParaRPr i="1" sz="1800">
              <a:solidFill>
                <a:schemeClr val="dk1"/>
              </a:solidFill>
              <a:latin typeface="Arial"/>
              <a:ea typeface="Arial"/>
              <a:cs typeface="Arial"/>
              <a:sym typeface="Arial"/>
            </a:endParaRPr>
          </a:p>
          <a:p>
            <a:pPr indent="-355600" lvl="1" marL="914400" rtl="0" algn="l">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High privacy loss</a:t>
            </a:r>
            <a:endParaRPr sz="2000">
              <a:solidFill>
                <a:schemeClr val="dk1"/>
              </a:solidFill>
              <a:latin typeface="Arial"/>
              <a:ea typeface="Arial"/>
              <a:cs typeface="Arial"/>
              <a:sym typeface="Arial"/>
            </a:endParaRPr>
          </a:p>
          <a:p>
            <a:pPr indent="-368300" lvl="0" marL="457200" rtl="0" algn="l">
              <a:spcBef>
                <a:spcPts val="0"/>
              </a:spcBef>
              <a:spcAft>
                <a:spcPts val="0"/>
              </a:spcAft>
              <a:buClr>
                <a:schemeClr val="dk1"/>
              </a:buClr>
              <a:buSzPts val="2200"/>
              <a:buFont typeface="Arial"/>
              <a:buChar char="❏"/>
            </a:pPr>
            <a:r>
              <a:rPr lang="en" sz="2200">
                <a:solidFill>
                  <a:schemeClr val="dk1"/>
                </a:solidFill>
                <a:latin typeface="Arial"/>
                <a:ea typeface="Arial"/>
                <a:cs typeface="Arial"/>
                <a:sym typeface="Arial"/>
              </a:rPr>
              <a:t>PATE</a:t>
            </a:r>
            <a:r>
              <a:rPr i="1" lang="en" sz="1800">
                <a:solidFill>
                  <a:schemeClr val="dk1"/>
                </a:solidFill>
                <a:latin typeface="Arial"/>
                <a:ea typeface="Arial"/>
                <a:cs typeface="Arial"/>
                <a:sym typeface="Arial"/>
              </a:rPr>
              <a:t>[Papernot et al., 2016]</a:t>
            </a:r>
            <a:endParaRPr i="1" sz="1800">
              <a:solidFill>
                <a:schemeClr val="dk1"/>
              </a:solidFill>
              <a:latin typeface="Arial"/>
              <a:ea typeface="Arial"/>
              <a:cs typeface="Arial"/>
              <a:sym typeface="Arial"/>
            </a:endParaRPr>
          </a:p>
          <a:p>
            <a:pPr indent="-355600" lvl="1" marL="914400" rtl="0" algn="l">
              <a:spcBef>
                <a:spcPts val="0"/>
              </a:spcBef>
              <a:spcAft>
                <a:spcPts val="0"/>
              </a:spcAft>
              <a:buClr>
                <a:schemeClr val="dk1"/>
              </a:buClr>
              <a:buSzPts val="2000"/>
              <a:buFont typeface="Arial"/>
              <a:buChar char="❏"/>
            </a:pPr>
            <a:r>
              <a:rPr lang="en" sz="2000">
                <a:latin typeface="Arial"/>
                <a:ea typeface="Arial"/>
                <a:cs typeface="Arial"/>
                <a:sym typeface="Arial"/>
              </a:rPr>
              <a:t>Assumes the model has access to public data which may not be the case in practice</a:t>
            </a:r>
            <a:endParaRPr sz="2000">
              <a:solidFill>
                <a:schemeClr val="dk1"/>
              </a:solidFill>
              <a:latin typeface="Arial"/>
              <a:ea typeface="Arial"/>
              <a:cs typeface="Arial"/>
              <a:sym typeface="Arial"/>
            </a:endParaRPr>
          </a:p>
          <a:p>
            <a:pPr indent="-368300" lvl="0" marL="457200" rtl="0" algn="l">
              <a:spcBef>
                <a:spcPts val="0"/>
              </a:spcBef>
              <a:spcAft>
                <a:spcPts val="0"/>
              </a:spcAft>
              <a:buClr>
                <a:schemeClr val="dk1"/>
              </a:buClr>
              <a:buSzPts val="2200"/>
              <a:buFont typeface="Arial"/>
              <a:buChar char="❏"/>
            </a:pPr>
            <a:r>
              <a:rPr lang="en" sz="2200">
                <a:solidFill>
                  <a:schemeClr val="dk1"/>
                </a:solidFill>
                <a:latin typeface="Arial"/>
                <a:ea typeface="Arial"/>
                <a:cs typeface="Arial"/>
                <a:sym typeface="Arial"/>
              </a:rPr>
              <a:t>DP-GAN</a:t>
            </a:r>
            <a:r>
              <a:rPr i="1" lang="en" sz="1800">
                <a:solidFill>
                  <a:schemeClr val="dk1"/>
                </a:solidFill>
                <a:latin typeface="Arial"/>
                <a:ea typeface="Arial"/>
                <a:cs typeface="Arial"/>
                <a:sym typeface="Arial"/>
              </a:rPr>
              <a:t>[Xie et al., 2018]</a:t>
            </a:r>
            <a:endParaRPr i="1" sz="1800">
              <a:solidFill>
                <a:schemeClr val="dk1"/>
              </a:solidFill>
              <a:latin typeface="Arial"/>
              <a:ea typeface="Arial"/>
              <a:cs typeface="Arial"/>
              <a:sym typeface="Arial"/>
            </a:endParaRPr>
          </a:p>
          <a:p>
            <a:pPr indent="-355600" lvl="1" marL="914400" rtl="0" algn="l">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Results do not look promising even on MNIST</a:t>
            </a:r>
            <a:endParaRPr sz="2000">
              <a:solidFill>
                <a:schemeClr val="dk1"/>
              </a:solidFill>
              <a:latin typeface="Arial"/>
              <a:ea typeface="Arial"/>
              <a:cs typeface="Arial"/>
              <a:sym typeface="Arial"/>
            </a:endParaRPr>
          </a:p>
          <a:p>
            <a:pPr indent="-355600" lvl="1" marL="914400" rtl="0" algn="l">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No methodology to create labels with synthetic images</a:t>
            </a:r>
            <a:endParaRPr sz="2000">
              <a:solidFill>
                <a:schemeClr val="dk1"/>
              </a:solidFill>
              <a:latin typeface="Arial"/>
              <a:ea typeface="Arial"/>
              <a:cs typeface="Arial"/>
              <a:sym typeface="Arial"/>
            </a:endParaRPr>
          </a:p>
          <a:p>
            <a:pPr indent="-368300" lvl="0" marL="457200" rtl="0" algn="l">
              <a:spcBef>
                <a:spcPts val="0"/>
              </a:spcBef>
              <a:spcAft>
                <a:spcPts val="0"/>
              </a:spcAft>
              <a:buClr>
                <a:schemeClr val="dk1"/>
              </a:buClr>
              <a:buSzPts val="2200"/>
              <a:buFont typeface="Arial"/>
              <a:buChar char="❏"/>
            </a:pPr>
            <a:r>
              <a:rPr lang="en" sz="2200">
                <a:solidFill>
                  <a:schemeClr val="dk1"/>
                </a:solidFill>
                <a:latin typeface="Arial"/>
                <a:ea typeface="Arial"/>
                <a:cs typeface="Arial"/>
                <a:sym typeface="Arial"/>
              </a:rPr>
              <a:t>PATE-GAN</a:t>
            </a:r>
            <a:r>
              <a:rPr i="1" lang="en" sz="1800">
                <a:solidFill>
                  <a:schemeClr val="dk1"/>
                </a:solidFill>
                <a:latin typeface="Arial"/>
                <a:ea typeface="Arial"/>
                <a:cs typeface="Arial"/>
                <a:sym typeface="Arial"/>
              </a:rPr>
              <a:t>[Yoon et al., 2018]</a:t>
            </a:r>
            <a:endParaRPr i="1" sz="1800">
              <a:solidFill>
                <a:schemeClr val="dk1"/>
              </a:solidFill>
              <a:latin typeface="Arial"/>
              <a:ea typeface="Arial"/>
              <a:cs typeface="Arial"/>
              <a:sym typeface="Arial"/>
            </a:endParaRPr>
          </a:p>
          <a:p>
            <a:pPr indent="-355600" lvl="1" marL="914400" rtl="0" algn="l">
              <a:spcBef>
                <a:spcPts val="0"/>
              </a:spcBef>
              <a:spcAft>
                <a:spcPts val="0"/>
              </a:spcAft>
              <a:buClr>
                <a:schemeClr val="dk1"/>
              </a:buClr>
              <a:buSzPts val="2000"/>
              <a:buFont typeface="Arial"/>
              <a:buChar char="❏"/>
            </a:pPr>
            <a:r>
              <a:rPr lang="en" sz="2000">
                <a:solidFill>
                  <a:schemeClr val="dk1"/>
                </a:solidFill>
                <a:latin typeface="Arial"/>
                <a:ea typeface="Arial"/>
                <a:cs typeface="Arial"/>
                <a:sym typeface="Arial"/>
              </a:rPr>
              <a:t>A</a:t>
            </a:r>
            <a:r>
              <a:rPr lang="en" sz="2000">
                <a:solidFill>
                  <a:schemeClr val="dk1"/>
                </a:solidFill>
                <a:latin typeface="Arial"/>
                <a:ea typeface="Arial"/>
                <a:cs typeface="Arial"/>
                <a:sym typeface="Arial"/>
              </a:rPr>
              <a:t>ssigns just binary labels to synthetic images</a:t>
            </a:r>
            <a:endParaRPr sz="2000">
              <a:solidFill>
                <a:schemeClr val="dk1"/>
              </a:solidFill>
              <a:latin typeface="Arial"/>
              <a:ea typeface="Arial"/>
              <a:cs typeface="Arial"/>
              <a:sym typeface="Arial"/>
            </a:endParaRPr>
          </a:p>
          <a:p>
            <a:pPr indent="0" lvl="0" marL="0" rtl="0" algn="l">
              <a:spcBef>
                <a:spcPts val="2000"/>
              </a:spcBef>
              <a:spcAft>
                <a:spcPts val="0"/>
              </a:spcAft>
              <a:buNone/>
            </a:pPr>
            <a:r>
              <a:t/>
            </a:r>
            <a:endParaRPr sz="20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25"/>
          <p:cNvSpPr txBox="1"/>
          <p:nvPr>
            <p:ph type="title"/>
          </p:nvPr>
        </p:nvSpPr>
        <p:spPr>
          <a:xfrm>
            <a:off x="284163" y="472786"/>
            <a:ext cx="8574000" cy="726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 sz="3200"/>
              <a:t>TensorFlow Privacy</a:t>
            </a:r>
            <a:endParaRPr b="1" sz="3200"/>
          </a:p>
        </p:txBody>
      </p:sp>
      <p:sp>
        <p:nvSpPr>
          <p:cNvPr id="343" name="Google Shape;343;p25"/>
          <p:cNvSpPr txBox="1"/>
          <p:nvPr/>
        </p:nvSpPr>
        <p:spPr>
          <a:xfrm>
            <a:off x="2971800" y="4823625"/>
            <a:ext cx="2823600" cy="2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https://github.com/tensorflow/privacy/</a:t>
            </a:r>
            <a:endParaRPr sz="1200"/>
          </a:p>
        </p:txBody>
      </p:sp>
      <p:pic>
        <p:nvPicPr>
          <p:cNvPr id="344" name="Google Shape;344;p25"/>
          <p:cNvPicPr preferRelativeResize="0"/>
          <p:nvPr/>
        </p:nvPicPr>
        <p:blipFill rotWithShape="1">
          <a:blip r:embed="rId3">
            <a:alphaModFix/>
          </a:blip>
          <a:srcRect b="27060" l="0" r="0" t="0"/>
          <a:stretch/>
        </p:blipFill>
        <p:spPr>
          <a:xfrm>
            <a:off x="1562350" y="1298500"/>
            <a:ext cx="5963850" cy="361145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26"/>
          <p:cNvSpPr txBox="1"/>
          <p:nvPr>
            <p:ph type="title"/>
          </p:nvPr>
        </p:nvSpPr>
        <p:spPr>
          <a:xfrm>
            <a:off x="284163" y="472786"/>
            <a:ext cx="8574000" cy="726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 sz="3200"/>
              <a:t>CGAN</a:t>
            </a:r>
            <a:r>
              <a:rPr b="1" lang="en" sz="3200"/>
              <a:t> Architecture</a:t>
            </a:r>
            <a:endParaRPr b="1" sz="3200"/>
          </a:p>
        </p:txBody>
      </p:sp>
      <p:sp>
        <p:nvSpPr>
          <p:cNvPr id="350" name="Google Shape;350;p26"/>
          <p:cNvSpPr txBox="1"/>
          <p:nvPr/>
        </p:nvSpPr>
        <p:spPr>
          <a:xfrm>
            <a:off x="1201487" y="2858829"/>
            <a:ext cx="142800" cy="1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6"/>
          <p:cNvSpPr txBox="1"/>
          <p:nvPr/>
        </p:nvSpPr>
        <p:spPr>
          <a:xfrm>
            <a:off x="207975" y="3083289"/>
            <a:ext cx="459000" cy="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100</a:t>
            </a:r>
            <a:endParaRPr sz="1000"/>
          </a:p>
        </p:txBody>
      </p:sp>
      <p:sp>
        <p:nvSpPr>
          <p:cNvPr id="352" name="Google Shape;352;p26"/>
          <p:cNvSpPr txBox="1"/>
          <p:nvPr/>
        </p:nvSpPr>
        <p:spPr>
          <a:xfrm>
            <a:off x="285620" y="3787554"/>
            <a:ext cx="459000" cy="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10</a:t>
            </a:r>
            <a:endParaRPr sz="1000"/>
          </a:p>
        </p:txBody>
      </p:sp>
      <p:sp>
        <p:nvSpPr>
          <p:cNvPr id="353" name="Google Shape;353;p26"/>
          <p:cNvSpPr/>
          <p:nvPr/>
        </p:nvSpPr>
        <p:spPr>
          <a:xfrm>
            <a:off x="601294" y="2763992"/>
            <a:ext cx="265200" cy="1066800"/>
          </a:xfrm>
          <a:prstGeom prst="rect">
            <a:avLst/>
          </a:prstGeom>
          <a:solidFill>
            <a:srgbClr val="E0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6"/>
          <p:cNvSpPr/>
          <p:nvPr/>
        </p:nvSpPr>
        <p:spPr>
          <a:xfrm>
            <a:off x="601294" y="3770507"/>
            <a:ext cx="265200" cy="277500"/>
          </a:xfrm>
          <a:prstGeom prst="rect">
            <a:avLst/>
          </a:prstGeom>
          <a:solidFill>
            <a:srgbClr val="EA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6"/>
          <p:cNvSpPr txBox="1"/>
          <p:nvPr/>
        </p:nvSpPr>
        <p:spPr>
          <a:xfrm>
            <a:off x="601294" y="3196867"/>
            <a:ext cx="265200" cy="2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t>z</a:t>
            </a:r>
            <a:endParaRPr b="1" sz="1100"/>
          </a:p>
        </p:txBody>
      </p:sp>
      <p:sp>
        <p:nvSpPr>
          <p:cNvPr id="356" name="Google Shape;356;p26"/>
          <p:cNvSpPr txBox="1"/>
          <p:nvPr/>
        </p:nvSpPr>
        <p:spPr>
          <a:xfrm>
            <a:off x="601294" y="3749558"/>
            <a:ext cx="265200" cy="1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t>y</a:t>
            </a:r>
            <a:endParaRPr b="1" sz="1100"/>
          </a:p>
        </p:txBody>
      </p:sp>
      <p:cxnSp>
        <p:nvCxnSpPr>
          <p:cNvPr id="357" name="Google Shape;357;p26"/>
          <p:cNvCxnSpPr>
            <a:stCxn id="355" idx="3"/>
          </p:cNvCxnSpPr>
          <p:nvPr/>
        </p:nvCxnSpPr>
        <p:spPr>
          <a:xfrm>
            <a:off x="866494" y="3335617"/>
            <a:ext cx="555600" cy="9300"/>
          </a:xfrm>
          <a:prstGeom prst="straightConnector1">
            <a:avLst/>
          </a:prstGeom>
          <a:noFill/>
          <a:ln cap="flat" cmpd="sng" w="9525">
            <a:solidFill>
              <a:srgbClr val="000000"/>
            </a:solidFill>
            <a:prstDash val="solid"/>
            <a:round/>
            <a:headEnd len="med" w="med" type="none"/>
            <a:tailEnd len="med" w="med" type="triangle"/>
          </a:ln>
        </p:spPr>
      </p:cxnSp>
      <p:sp>
        <p:nvSpPr>
          <p:cNvPr id="358" name="Google Shape;358;p26"/>
          <p:cNvSpPr/>
          <p:nvPr/>
        </p:nvSpPr>
        <p:spPr>
          <a:xfrm>
            <a:off x="2171665" y="2420665"/>
            <a:ext cx="265200" cy="1830000"/>
          </a:xfrm>
          <a:prstGeom prst="rect">
            <a:avLst/>
          </a:prstGeom>
          <a:solidFill>
            <a:srgbClr val="B4A7D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6"/>
          <p:cNvSpPr txBox="1"/>
          <p:nvPr/>
        </p:nvSpPr>
        <p:spPr>
          <a:xfrm rot="-5404772">
            <a:off x="1945698" y="3259937"/>
            <a:ext cx="648301" cy="2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t>ReLU</a:t>
            </a:r>
            <a:endParaRPr b="1" sz="1100"/>
          </a:p>
        </p:txBody>
      </p:sp>
      <p:cxnSp>
        <p:nvCxnSpPr>
          <p:cNvPr id="360" name="Google Shape;360;p26"/>
          <p:cNvCxnSpPr>
            <a:endCxn id="359" idx="0"/>
          </p:cNvCxnSpPr>
          <p:nvPr/>
        </p:nvCxnSpPr>
        <p:spPr>
          <a:xfrm flipH="1" rot="10800000">
            <a:off x="1750548" y="3387437"/>
            <a:ext cx="391800" cy="10200"/>
          </a:xfrm>
          <a:prstGeom prst="straightConnector1">
            <a:avLst/>
          </a:prstGeom>
          <a:noFill/>
          <a:ln cap="flat" cmpd="sng" w="9525">
            <a:solidFill>
              <a:srgbClr val="000000"/>
            </a:solidFill>
            <a:prstDash val="solid"/>
            <a:round/>
            <a:headEnd len="med" w="med" type="none"/>
            <a:tailEnd len="med" w="med" type="triangle"/>
          </a:ln>
        </p:spPr>
      </p:cxnSp>
      <p:sp>
        <p:nvSpPr>
          <p:cNvPr id="361" name="Google Shape;361;p26"/>
          <p:cNvSpPr/>
          <p:nvPr/>
        </p:nvSpPr>
        <p:spPr>
          <a:xfrm>
            <a:off x="1472811" y="2157413"/>
            <a:ext cx="265200" cy="2303100"/>
          </a:xfrm>
          <a:prstGeom prst="rect">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6"/>
          <p:cNvSpPr txBox="1"/>
          <p:nvPr/>
        </p:nvSpPr>
        <p:spPr>
          <a:xfrm rot="-5404679">
            <a:off x="814797" y="3204719"/>
            <a:ext cx="1542901" cy="3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t>Fully Connected </a:t>
            </a:r>
            <a:endParaRPr b="1" sz="1100"/>
          </a:p>
        </p:txBody>
      </p:sp>
      <p:cxnSp>
        <p:nvCxnSpPr>
          <p:cNvPr id="363" name="Google Shape;363;p26"/>
          <p:cNvCxnSpPr>
            <a:endCxn id="364" idx="1"/>
          </p:cNvCxnSpPr>
          <p:nvPr/>
        </p:nvCxnSpPr>
        <p:spPr>
          <a:xfrm>
            <a:off x="3148911" y="3357104"/>
            <a:ext cx="469500" cy="11400"/>
          </a:xfrm>
          <a:prstGeom prst="straightConnector1">
            <a:avLst/>
          </a:prstGeom>
          <a:noFill/>
          <a:ln cap="flat" cmpd="sng" w="9525">
            <a:solidFill>
              <a:srgbClr val="000000"/>
            </a:solidFill>
            <a:prstDash val="solid"/>
            <a:round/>
            <a:headEnd len="med" w="med" type="none"/>
            <a:tailEnd len="med" w="med" type="triangle"/>
          </a:ln>
        </p:spPr>
      </p:cxnSp>
      <p:sp>
        <p:nvSpPr>
          <p:cNvPr id="365" name="Google Shape;365;p26"/>
          <p:cNvSpPr/>
          <p:nvPr/>
        </p:nvSpPr>
        <p:spPr>
          <a:xfrm>
            <a:off x="3641338" y="3138794"/>
            <a:ext cx="515100" cy="526200"/>
          </a:xfrm>
          <a:prstGeom prst="ellipse">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900"/>
          </a:p>
        </p:txBody>
      </p:sp>
      <p:sp>
        <p:nvSpPr>
          <p:cNvPr id="364" name="Google Shape;364;p26"/>
          <p:cNvSpPr txBox="1"/>
          <p:nvPr/>
        </p:nvSpPr>
        <p:spPr>
          <a:xfrm>
            <a:off x="3618411" y="3229754"/>
            <a:ext cx="601800" cy="2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G(x|y)</a:t>
            </a:r>
            <a:endParaRPr/>
          </a:p>
        </p:txBody>
      </p:sp>
      <p:sp>
        <p:nvSpPr>
          <p:cNvPr id="366" name="Google Shape;366;p26"/>
          <p:cNvSpPr/>
          <p:nvPr/>
        </p:nvSpPr>
        <p:spPr>
          <a:xfrm>
            <a:off x="2870418" y="2157413"/>
            <a:ext cx="265200" cy="2303100"/>
          </a:xfrm>
          <a:prstGeom prst="rect">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6"/>
          <p:cNvSpPr txBox="1"/>
          <p:nvPr/>
        </p:nvSpPr>
        <p:spPr>
          <a:xfrm rot="-5404679">
            <a:off x="2212403" y="3204719"/>
            <a:ext cx="1542901" cy="3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t>Fully Connected </a:t>
            </a:r>
            <a:endParaRPr b="1" sz="1100"/>
          </a:p>
        </p:txBody>
      </p:sp>
      <p:cxnSp>
        <p:nvCxnSpPr>
          <p:cNvPr id="368" name="Google Shape;368;p26"/>
          <p:cNvCxnSpPr/>
          <p:nvPr/>
        </p:nvCxnSpPr>
        <p:spPr>
          <a:xfrm flipH="1" rot="10800000">
            <a:off x="2449250" y="3387456"/>
            <a:ext cx="391800" cy="10200"/>
          </a:xfrm>
          <a:prstGeom prst="straightConnector1">
            <a:avLst/>
          </a:prstGeom>
          <a:noFill/>
          <a:ln cap="flat" cmpd="sng" w="9525">
            <a:solidFill>
              <a:srgbClr val="000000"/>
            </a:solidFill>
            <a:prstDash val="solid"/>
            <a:round/>
            <a:headEnd len="med" w="med" type="none"/>
            <a:tailEnd len="med" w="med" type="triangle"/>
          </a:ln>
        </p:spPr>
      </p:cxnSp>
      <p:sp>
        <p:nvSpPr>
          <p:cNvPr id="369" name="Google Shape;369;p26"/>
          <p:cNvSpPr txBox="1"/>
          <p:nvPr/>
        </p:nvSpPr>
        <p:spPr>
          <a:xfrm>
            <a:off x="1641857" y="1559550"/>
            <a:ext cx="1480200" cy="3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Generator</a:t>
            </a:r>
            <a:endParaRPr b="1" sz="1800"/>
          </a:p>
        </p:txBody>
      </p:sp>
      <p:sp>
        <p:nvSpPr>
          <p:cNvPr id="370" name="Google Shape;370;p26"/>
          <p:cNvSpPr txBox="1"/>
          <p:nvPr/>
        </p:nvSpPr>
        <p:spPr>
          <a:xfrm>
            <a:off x="6067611" y="1637815"/>
            <a:ext cx="1853700" cy="3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Discriminator</a:t>
            </a:r>
            <a:endParaRPr b="1" sz="1800"/>
          </a:p>
        </p:txBody>
      </p:sp>
      <p:sp>
        <p:nvSpPr>
          <p:cNvPr id="371" name="Google Shape;371;p26"/>
          <p:cNvSpPr txBox="1"/>
          <p:nvPr/>
        </p:nvSpPr>
        <p:spPr>
          <a:xfrm>
            <a:off x="5860176" y="2858829"/>
            <a:ext cx="142800" cy="1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6"/>
          <p:cNvSpPr txBox="1"/>
          <p:nvPr/>
        </p:nvSpPr>
        <p:spPr>
          <a:xfrm>
            <a:off x="4866664" y="3083289"/>
            <a:ext cx="459000" cy="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784</a:t>
            </a:r>
            <a:endParaRPr sz="1000"/>
          </a:p>
        </p:txBody>
      </p:sp>
      <p:sp>
        <p:nvSpPr>
          <p:cNvPr id="373" name="Google Shape;373;p26"/>
          <p:cNvSpPr txBox="1"/>
          <p:nvPr/>
        </p:nvSpPr>
        <p:spPr>
          <a:xfrm>
            <a:off x="4944308" y="3787554"/>
            <a:ext cx="459000" cy="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10</a:t>
            </a:r>
            <a:endParaRPr sz="1000"/>
          </a:p>
        </p:txBody>
      </p:sp>
      <p:sp>
        <p:nvSpPr>
          <p:cNvPr id="374" name="Google Shape;374;p26"/>
          <p:cNvSpPr/>
          <p:nvPr/>
        </p:nvSpPr>
        <p:spPr>
          <a:xfrm>
            <a:off x="5259983" y="2763992"/>
            <a:ext cx="265200" cy="10668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6"/>
          <p:cNvSpPr/>
          <p:nvPr/>
        </p:nvSpPr>
        <p:spPr>
          <a:xfrm>
            <a:off x="5259983" y="3770507"/>
            <a:ext cx="265200" cy="277500"/>
          </a:xfrm>
          <a:prstGeom prst="rect">
            <a:avLst/>
          </a:prstGeom>
          <a:solidFill>
            <a:srgbClr val="EA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6"/>
          <p:cNvSpPr txBox="1"/>
          <p:nvPr/>
        </p:nvSpPr>
        <p:spPr>
          <a:xfrm>
            <a:off x="5259983" y="3196867"/>
            <a:ext cx="265200" cy="2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t>x</a:t>
            </a:r>
            <a:endParaRPr b="1" sz="1100"/>
          </a:p>
        </p:txBody>
      </p:sp>
      <p:sp>
        <p:nvSpPr>
          <p:cNvPr id="377" name="Google Shape;377;p26"/>
          <p:cNvSpPr txBox="1"/>
          <p:nvPr/>
        </p:nvSpPr>
        <p:spPr>
          <a:xfrm>
            <a:off x="5259983" y="3749558"/>
            <a:ext cx="265200" cy="1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t>y</a:t>
            </a:r>
            <a:endParaRPr b="1" sz="1100"/>
          </a:p>
        </p:txBody>
      </p:sp>
      <p:cxnSp>
        <p:nvCxnSpPr>
          <p:cNvPr id="378" name="Google Shape;378;p26"/>
          <p:cNvCxnSpPr>
            <a:stCxn id="376" idx="3"/>
          </p:cNvCxnSpPr>
          <p:nvPr/>
        </p:nvCxnSpPr>
        <p:spPr>
          <a:xfrm>
            <a:off x="5525183" y="3335617"/>
            <a:ext cx="555600" cy="9300"/>
          </a:xfrm>
          <a:prstGeom prst="straightConnector1">
            <a:avLst/>
          </a:prstGeom>
          <a:noFill/>
          <a:ln cap="flat" cmpd="sng" w="9525">
            <a:solidFill>
              <a:srgbClr val="000000"/>
            </a:solidFill>
            <a:prstDash val="solid"/>
            <a:round/>
            <a:headEnd len="med" w="med" type="none"/>
            <a:tailEnd len="med" w="med" type="triangle"/>
          </a:ln>
        </p:spPr>
      </p:cxnSp>
      <p:sp>
        <p:nvSpPr>
          <p:cNvPr id="379" name="Google Shape;379;p26"/>
          <p:cNvSpPr/>
          <p:nvPr/>
        </p:nvSpPr>
        <p:spPr>
          <a:xfrm>
            <a:off x="6830354" y="2420665"/>
            <a:ext cx="265200" cy="1830000"/>
          </a:xfrm>
          <a:prstGeom prst="rect">
            <a:avLst/>
          </a:prstGeom>
          <a:solidFill>
            <a:srgbClr val="B4A7D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6"/>
          <p:cNvSpPr txBox="1"/>
          <p:nvPr/>
        </p:nvSpPr>
        <p:spPr>
          <a:xfrm rot="-5404772">
            <a:off x="6604386" y="3259937"/>
            <a:ext cx="648301" cy="2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t>ReLU</a:t>
            </a:r>
            <a:endParaRPr b="1" sz="1100"/>
          </a:p>
        </p:txBody>
      </p:sp>
      <p:cxnSp>
        <p:nvCxnSpPr>
          <p:cNvPr id="381" name="Google Shape;381;p26"/>
          <p:cNvCxnSpPr>
            <a:endCxn id="380" idx="0"/>
          </p:cNvCxnSpPr>
          <p:nvPr/>
        </p:nvCxnSpPr>
        <p:spPr>
          <a:xfrm flipH="1" rot="10800000">
            <a:off x="6409237" y="3387437"/>
            <a:ext cx="391800" cy="10200"/>
          </a:xfrm>
          <a:prstGeom prst="straightConnector1">
            <a:avLst/>
          </a:prstGeom>
          <a:noFill/>
          <a:ln cap="flat" cmpd="sng" w="9525">
            <a:solidFill>
              <a:srgbClr val="000000"/>
            </a:solidFill>
            <a:prstDash val="solid"/>
            <a:round/>
            <a:headEnd len="med" w="med" type="none"/>
            <a:tailEnd len="med" w="med" type="triangle"/>
          </a:ln>
        </p:spPr>
      </p:cxnSp>
      <p:sp>
        <p:nvSpPr>
          <p:cNvPr id="382" name="Google Shape;382;p26"/>
          <p:cNvSpPr/>
          <p:nvPr/>
        </p:nvSpPr>
        <p:spPr>
          <a:xfrm>
            <a:off x="6131500" y="2157413"/>
            <a:ext cx="265200" cy="2303100"/>
          </a:xfrm>
          <a:prstGeom prst="rect">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6"/>
          <p:cNvSpPr txBox="1"/>
          <p:nvPr/>
        </p:nvSpPr>
        <p:spPr>
          <a:xfrm rot="-5404679">
            <a:off x="5473485" y="3204719"/>
            <a:ext cx="1542901" cy="3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t>Fully Connected </a:t>
            </a:r>
            <a:endParaRPr b="1" sz="1100"/>
          </a:p>
        </p:txBody>
      </p:sp>
      <p:cxnSp>
        <p:nvCxnSpPr>
          <p:cNvPr id="384" name="Google Shape;384;p26"/>
          <p:cNvCxnSpPr>
            <a:endCxn id="385" idx="1"/>
          </p:cNvCxnSpPr>
          <p:nvPr/>
        </p:nvCxnSpPr>
        <p:spPr>
          <a:xfrm>
            <a:off x="7807600" y="3357104"/>
            <a:ext cx="469500" cy="11400"/>
          </a:xfrm>
          <a:prstGeom prst="straightConnector1">
            <a:avLst/>
          </a:prstGeom>
          <a:noFill/>
          <a:ln cap="flat" cmpd="sng" w="9525">
            <a:solidFill>
              <a:srgbClr val="000000"/>
            </a:solidFill>
            <a:prstDash val="solid"/>
            <a:round/>
            <a:headEnd len="med" w="med" type="none"/>
            <a:tailEnd len="med" w="med" type="triangle"/>
          </a:ln>
        </p:spPr>
      </p:cxnSp>
      <p:sp>
        <p:nvSpPr>
          <p:cNvPr id="386" name="Google Shape;386;p26"/>
          <p:cNvSpPr/>
          <p:nvPr/>
        </p:nvSpPr>
        <p:spPr>
          <a:xfrm>
            <a:off x="8300026" y="3138794"/>
            <a:ext cx="515100" cy="526200"/>
          </a:xfrm>
          <a:prstGeom prst="ellipse">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900"/>
          </a:p>
        </p:txBody>
      </p:sp>
      <p:sp>
        <p:nvSpPr>
          <p:cNvPr id="385" name="Google Shape;385;p26"/>
          <p:cNvSpPr txBox="1"/>
          <p:nvPr/>
        </p:nvSpPr>
        <p:spPr>
          <a:xfrm>
            <a:off x="8277100" y="3229754"/>
            <a:ext cx="601800" cy="2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D(x|y)</a:t>
            </a:r>
            <a:endParaRPr/>
          </a:p>
        </p:txBody>
      </p:sp>
      <p:sp>
        <p:nvSpPr>
          <p:cNvPr id="387" name="Google Shape;387;p26"/>
          <p:cNvSpPr/>
          <p:nvPr/>
        </p:nvSpPr>
        <p:spPr>
          <a:xfrm>
            <a:off x="7529106" y="2157413"/>
            <a:ext cx="265200" cy="2303100"/>
          </a:xfrm>
          <a:prstGeom prst="rect">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6"/>
          <p:cNvSpPr txBox="1"/>
          <p:nvPr/>
        </p:nvSpPr>
        <p:spPr>
          <a:xfrm rot="-5404679">
            <a:off x="6871092" y="3204719"/>
            <a:ext cx="1542901" cy="3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t>Fully Connected </a:t>
            </a:r>
            <a:endParaRPr b="1" sz="1100"/>
          </a:p>
        </p:txBody>
      </p:sp>
      <p:cxnSp>
        <p:nvCxnSpPr>
          <p:cNvPr id="389" name="Google Shape;389;p26"/>
          <p:cNvCxnSpPr/>
          <p:nvPr/>
        </p:nvCxnSpPr>
        <p:spPr>
          <a:xfrm flipH="1" rot="10800000">
            <a:off x="7107939" y="3387456"/>
            <a:ext cx="391800" cy="1020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pectrum">
  <a:themeElements>
    <a:clrScheme name="Spectrum">
      <a:dk1>
        <a:srgbClr val="000000"/>
      </a:dk1>
      <a:lt1>
        <a:srgbClr val="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