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85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1C0CC-2276-4468-8D6A-708DBAB8D62D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AA99-EB13-426E-BA59-A4E47B061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496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一个服务器（物理机）中储存多个</a:t>
            </a:r>
            <a:r>
              <a:rPr lang="en-US" altLang="zh-CN" dirty="0" err="1"/>
              <a:t>TiKV</a:t>
            </a:r>
            <a:r>
              <a:rPr lang="zh-CN" altLang="en-US" dirty="0"/>
              <a:t>节点，一个</a:t>
            </a:r>
            <a:r>
              <a:rPr lang="en-US" altLang="zh-CN" dirty="0" err="1"/>
              <a:t>TiKV</a:t>
            </a:r>
            <a:r>
              <a:rPr lang="zh-CN" altLang="en-US" dirty="0"/>
              <a:t>节点储存多个</a:t>
            </a:r>
            <a:r>
              <a:rPr lang="en-US" altLang="zh-CN" dirty="0"/>
              <a:t>region,</a:t>
            </a:r>
            <a:r>
              <a:rPr lang="zh-CN" altLang="en-US" dirty="0"/>
              <a:t>每个</a:t>
            </a:r>
            <a:r>
              <a:rPr lang="en-US" altLang="zh-CN" dirty="0"/>
              <a:t>region</a:t>
            </a:r>
            <a:r>
              <a:rPr lang="zh-CN" altLang="en-US" dirty="0"/>
              <a:t>都是一个</a:t>
            </a:r>
            <a:r>
              <a:rPr lang="en-US" altLang="zh-CN" dirty="0"/>
              <a:t>key-value pair </a:t>
            </a:r>
            <a:r>
              <a:rPr lang="zh-CN" altLang="en-US" dirty="0"/>
              <a:t>组成的大表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7AA99-EB13-426E-BA59-A4E47B0618F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659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3F545-260C-4301-8D06-5D6ACF543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CC9908-9878-463C-8A71-3865AF0EC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8D3376-15E1-43FE-AA9E-9C18168A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5204-2D74-4C3A-8ECC-8CE1D2405B35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334EB-6B62-4BF2-9801-C087C233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685BD-598E-4F1D-9C3F-FF520048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5DE7-3E57-4568-AE81-49D6C41D3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39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A8081-3241-47ED-B720-4A9F639B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F077CA-341C-465A-9E7C-3B256FD6A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DF3A43-65F7-463E-852B-CBD6363B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5204-2D74-4C3A-8ECC-8CE1D2405B35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F53F1-B298-4365-AF8C-913E3FC6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8E199-B7CC-4A53-9CB4-3C58C602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5DE7-3E57-4568-AE81-49D6C41D3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10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009020-0817-4CD8-AD10-851812026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7B2F1A-6EC6-417B-B657-9BDA63CC2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8DEA3C-F217-4457-8E4B-40DD1EC8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5204-2D74-4C3A-8ECC-8CE1D2405B35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F5B13-46E1-4238-8D97-32FCE0B4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583E34-CE9F-4346-A63E-4C200269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5DE7-3E57-4568-AE81-49D6C41D3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41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AE2A9-9FE0-4C18-8732-F1DB6D28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2893A-14CD-4493-AC9D-B873CD925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694906-4DC9-4908-9546-F3C25BCB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5204-2D74-4C3A-8ECC-8CE1D2405B35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C30677-D0B0-4873-95AD-2EE4A81A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608824-299C-49BF-BA23-3AD096DF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5DE7-3E57-4568-AE81-49D6C41D3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65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C7561-212B-49EF-BC6B-035F113E7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6A7A21-74D9-4CB1-9F2A-4588D1211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BB193-9C83-4628-944B-A8296975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5204-2D74-4C3A-8ECC-8CE1D2405B35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5906CD-1127-4138-9FE2-3F104D613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FEACBF-5CF2-4376-88B9-B76A7E3C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5DE7-3E57-4568-AE81-49D6C41D3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98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5183E-1055-430B-B675-D071109E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19919B-FD79-4241-BF2A-0ACCAF5B2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43353D-CCE2-43EE-B4F2-DBF718160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A38254-0044-42E0-90AF-FD97A5DD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5204-2D74-4C3A-8ECC-8CE1D2405B35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9C6D29-7F65-44A2-8D13-809795467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FA6532-06D8-4B0B-89AE-F4610420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5DE7-3E57-4568-AE81-49D6C41D3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82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C7059-589E-401F-AB12-15A33E45B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6AC89E-1AB5-4DD5-BFC2-2BF1A94DD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BA0A40-9E25-419D-A5BA-4F61227A0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A73305-2474-40E6-B3FA-0C04B0BDF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336FB6-77B6-4E63-8B53-79CCFCE4E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5D66B6-20B0-4249-AEEF-93121CA4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5204-2D74-4C3A-8ECC-8CE1D2405B35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13C843-B20E-423F-B8BF-CC1EF963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FFAB65-99E3-425F-95A1-4FF252FB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5DE7-3E57-4568-AE81-49D6C41D3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97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3E787-CB96-43A3-B654-44224742E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522F2F-DC8C-4B19-AD91-F6CC855AA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5204-2D74-4C3A-8ECC-8CE1D2405B35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CB858A-4390-4D4A-8B5F-01921DBD0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91A45F-C345-49AF-A052-48655DC6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5DE7-3E57-4568-AE81-49D6C41D3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95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E87D72-26DE-48F7-9D05-0C212478F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5204-2D74-4C3A-8ECC-8CE1D2405B35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F0FDF7-7D4F-4374-B589-1A0F3303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58CED7-AE2A-404D-B7F6-BE79E0EC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5DE7-3E57-4568-AE81-49D6C41D3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05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43A56-13BC-43B8-BE5D-14BE160F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97C64B-856A-4381-99D1-8BEC2B0AF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C7B1B9-2B8D-4246-AB4C-9EE78061A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B6A226-0F83-4936-B941-C30451CB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5204-2D74-4C3A-8ECC-8CE1D2405B35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53B148-8925-4D50-9906-EC51A2A7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91C5D7-6B3F-4821-A064-ECF24F9F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5DE7-3E57-4568-AE81-49D6C41D3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70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2CB51-96A7-4CAF-A72F-E66285D9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379FCE-AC57-4BFA-B651-A3D82A44B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5ABAA9-DF51-42F2-9C13-1D96063D0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6A0E8B-CE43-49D4-99D3-98B57EE23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5204-2D74-4C3A-8ECC-8CE1D2405B35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B9937A-2B9A-44FB-B227-83F90E70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110A78-1674-42DE-AB33-24C2B1EA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B5DE7-3E57-4568-AE81-49D6C41D3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87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1DA0B3-0410-4D79-B612-CF1187A08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B8AD7E-6AC6-47FB-A1B1-2F623BDB3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11B98-98BC-48BC-AB46-7C4EACDE4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5204-2D74-4C3A-8ECC-8CE1D2405B35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490ACA-03C1-4F02-9DF3-4025D2155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499F83-CD29-4350-8C58-DD3A9777F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B5DE7-3E57-4568-AE81-49D6C41D3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0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62EE1-A2F0-4848-A7EF-0D5832801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TiDB</a:t>
            </a:r>
            <a:r>
              <a:rPr lang="zh-CN" altLang="en-US" dirty="0"/>
              <a:t>项目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89C42B-FD10-432D-BDD1-5FAEE8C5A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9470"/>
            <a:ext cx="9144000" cy="1655762"/>
          </a:xfrm>
        </p:spPr>
        <p:txBody>
          <a:bodyPr/>
          <a:lstStyle/>
          <a:p>
            <a:r>
              <a:rPr lang="zh-CN" altLang="en-US" dirty="0"/>
              <a:t>李晓桐</a:t>
            </a:r>
          </a:p>
        </p:txBody>
      </p:sp>
    </p:spTree>
    <p:extLst>
      <p:ext uri="{BB962C8B-B14F-4D97-AF65-F5344CB8AC3E}">
        <p14:creationId xmlns:p14="http://schemas.microsoft.com/office/powerpoint/2010/main" val="153836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9D87D-24CB-4843-A641-CDF3AE67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问题提出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466F5B-9E6B-4DA3-A89F-B053324F3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为什么需要分布式数据库：</a:t>
            </a:r>
            <a:endParaRPr lang="en-US" altLang="zh-CN" dirty="0"/>
          </a:p>
          <a:p>
            <a:pPr lvl="1"/>
            <a:r>
              <a:rPr lang="zh-CN" altLang="en-US" dirty="0"/>
              <a:t>容灾</a:t>
            </a:r>
            <a:endParaRPr lang="en-US" altLang="zh-CN" dirty="0"/>
          </a:p>
          <a:p>
            <a:pPr lvl="1"/>
            <a:r>
              <a:rPr lang="zh-CN" altLang="en-US" dirty="0"/>
              <a:t>保护数据</a:t>
            </a:r>
            <a:endParaRPr lang="en-US" altLang="zh-CN" dirty="0"/>
          </a:p>
          <a:p>
            <a:r>
              <a:rPr lang="zh-CN" altLang="en-US" dirty="0"/>
              <a:t>分布式数据库产生会引发哪些问题：</a:t>
            </a:r>
            <a:endParaRPr lang="en-US" altLang="zh-CN" dirty="0"/>
          </a:p>
          <a:p>
            <a:pPr lvl="1"/>
            <a:r>
              <a:rPr lang="zh-CN" altLang="en-US" dirty="0"/>
              <a:t>数据副本不同</a:t>
            </a:r>
            <a:endParaRPr lang="en-US" altLang="zh-CN" dirty="0"/>
          </a:p>
          <a:p>
            <a:pPr lvl="1"/>
            <a:r>
              <a:rPr lang="zh-CN" altLang="en-US" dirty="0"/>
              <a:t>当一个数据操作指令到来时，如何进行调度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9662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1E4D3-F8E9-4A35-A4BC-D3EA221A0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099"/>
            <a:ext cx="10515600" cy="1325563"/>
          </a:xfrm>
        </p:spPr>
        <p:txBody>
          <a:bodyPr/>
          <a:lstStyle/>
          <a:p>
            <a:r>
              <a:rPr lang="en-US" altLang="zh-CN" dirty="0" err="1"/>
              <a:t>TiDB</a:t>
            </a:r>
            <a:r>
              <a:rPr lang="zh-CN" altLang="en-US" dirty="0"/>
              <a:t>数据库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C0FC43-38F1-4DB1-859A-B18AAB4F38D1}"/>
              </a:ext>
            </a:extLst>
          </p:cNvPr>
          <p:cNvSpPr txBox="1"/>
          <p:nvPr/>
        </p:nvSpPr>
        <p:spPr>
          <a:xfrm>
            <a:off x="794250" y="1648886"/>
            <a:ext cx="60089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试想以下这个场景，一个大型电商公司，需要建设一个大型数据库来应对双十一挑战。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这个公司可能拥有很多服务器，我们假设它有两台服务器，</a:t>
            </a:r>
            <a:r>
              <a:rPr lang="en-US" altLang="zh-CN" sz="2400" dirty="0"/>
              <a:t>A</a:t>
            </a:r>
            <a:r>
              <a:rPr lang="zh-CN" altLang="en-US" sz="2400" dirty="0"/>
              <a:t>服务器和</a:t>
            </a:r>
            <a:r>
              <a:rPr lang="en-US" altLang="zh-CN" sz="2400" dirty="0"/>
              <a:t>B</a:t>
            </a:r>
            <a:r>
              <a:rPr lang="zh-CN" altLang="en-US" sz="2400" dirty="0"/>
              <a:t>服务器。为了达到数据安全，每个数据需要保存</a:t>
            </a:r>
            <a:r>
              <a:rPr lang="en-US" altLang="zh-CN" sz="2400" dirty="0"/>
              <a:t>3</a:t>
            </a:r>
            <a:r>
              <a:rPr lang="zh-CN" altLang="en-US" sz="2400" dirty="0"/>
              <a:t>份。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并且数据的存储结构是</a:t>
            </a:r>
            <a:r>
              <a:rPr lang="en-US" altLang="zh-CN" sz="2400" dirty="0"/>
              <a:t>key-value,</a:t>
            </a:r>
            <a:r>
              <a:rPr lang="zh-CN" altLang="en-US" sz="2400" dirty="0"/>
              <a:t>例如：</a:t>
            </a:r>
            <a:endParaRPr lang="en-US" altLang="zh-CN" sz="2400" dirty="0"/>
          </a:p>
          <a:p>
            <a:r>
              <a:rPr lang="zh-CN" altLang="en-US" sz="2400" dirty="0"/>
              <a:t>用户</a:t>
            </a:r>
            <a:r>
              <a:rPr lang="en-US" altLang="zh-CN" sz="2400" dirty="0"/>
              <a:t>id:12345 – </a:t>
            </a:r>
            <a:r>
              <a:rPr lang="zh-CN" altLang="en-US" sz="2400" dirty="0"/>
              <a:t>用户信息：</a:t>
            </a:r>
            <a:r>
              <a:rPr lang="en-US" altLang="zh-CN" sz="2400" dirty="0"/>
              <a:t>{</a:t>
            </a:r>
            <a:r>
              <a:rPr lang="zh-CN" altLang="en-US" sz="2400" dirty="0"/>
              <a:t>姓名：张三，购买商品：</a:t>
            </a:r>
            <a:r>
              <a:rPr lang="en-US" altLang="zh-CN" sz="2400" dirty="0"/>
              <a:t>[</a:t>
            </a:r>
            <a:r>
              <a:rPr lang="zh-CN" altLang="en-US" sz="2400" dirty="0"/>
              <a:t>商品</a:t>
            </a:r>
            <a:r>
              <a:rPr lang="en-US" altLang="zh-CN" sz="2400" dirty="0"/>
              <a:t>1</a:t>
            </a:r>
            <a:r>
              <a:rPr lang="zh-CN" altLang="en-US" sz="2400" dirty="0"/>
              <a:t>，商品</a:t>
            </a:r>
            <a:r>
              <a:rPr lang="en-US" altLang="zh-CN" sz="2400" dirty="0"/>
              <a:t>2]}</a:t>
            </a:r>
          </a:p>
          <a:p>
            <a:r>
              <a:rPr lang="zh-CN" altLang="en-US" sz="2400" dirty="0"/>
              <a:t>这里的</a:t>
            </a:r>
            <a:r>
              <a:rPr lang="en-US" altLang="zh-CN" sz="2400" dirty="0"/>
              <a:t>key </a:t>
            </a:r>
            <a:r>
              <a:rPr lang="zh-CN" altLang="en-US" sz="2400" dirty="0"/>
              <a:t>是用户</a:t>
            </a:r>
            <a:r>
              <a:rPr lang="en-US" altLang="zh-CN" sz="2400" dirty="0" err="1"/>
              <a:t>id,value</a:t>
            </a:r>
            <a:r>
              <a:rPr lang="zh-CN" altLang="en-US" sz="2400" dirty="0"/>
              <a:t>是用户信息</a:t>
            </a:r>
            <a:endParaRPr lang="en-US" altLang="zh-CN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3DDB21-DF8D-4696-853A-160B5AD8FB86}"/>
              </a:ext>
            </a:extLst>
          </p:cNvPr>
          <p:cNvSpPr/>
          <p:nvPr/>
        </p:nvSpPr>
        <p:spPr>
          <a:xfrm>
            <a:off x="7571232" y="2225911"/>
            <a:ext cx="1306286" cy="25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D204B5-24A5-4DFF-ADD6-B9AFF5CAA538}"/>
              </a:ext>
            </a:extLst>
          </p:cNvPr>
          <p:cNvSpPr txBox="1"/>
          <p:nvPr/>
        </p:nvSpPr>
        <p:spPr>
          <a:xfrm>
            <a:off x="7618257" y="1643662"/>
            <a:ext cx="126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服务器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0D37EB-6BCD-48F0-9017-32877355E034}"/>
              </a:ext>
            </a:extLst>
          </p:cNvPr>
          <p:cNvSpPr/>
          <p:nvPr/>
        </p:nvSpPr>
        <p:spPr>
          <a:xfrm>
            <a:off x="9322517" y="2226783"/>
            <a:ext cx="1306286" cy="25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F0D849D-56E2-4E00-BF57-63E36CFC13CC}"/>
              </a:ext>
            </a:extLst>
          </p:cNvPr>
          <p:cNvSpPr txBox="1"/>
          <p:nvPr/>
        </p:nvSpPr>
        <p:spPr>
          <a:xfrm>
            <a:off x="9369542" y="1644534"/>
            <a:ext cx="126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服务器 </a:t>
            </a:r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753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4B17D3-B9EF-4012-960F-AEB6998C6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723811" cy="478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以</a:t>
            </a:r>
            <a:r>
              <a:rPr lang="en-US" altLang="zh-CN" sz="2400" dirty="0"/>
              <a:t>A</a:t>
            </a:r>
            <a:r>
              <a:rPr lang="zh-CN" altLang="en-US" sz="2400" dirty="0"/>
              <a:t>服务器为例，数据在服务器中的存储方式如下图所示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02CAB3-0DC1-4A7E-9D7D-4F16F958CFB8}"/>
              </a:ext>
            </a:extLst>
          </p:cNvPr>
          <p:cNvSpPr/>
          <p:nvPr/>
        </p:nvSpPr>
        <p:spPr>
          <a:xfrm>
            <a:off x="2957458" y="3490392"/>
            <a:ext cx="1306286" cy="2570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FD27EF-9743-49AE-878E-01BA62611200}"/>
              </a:ext>
            </a:extLst>
          </p:cNvPr>
          <p:cNvSpPr txBox="1"/>
          <p:nvPr/>
        </p:nvSpPr>
        <p:spPr>
          <a:xfrm>
            <a:off x="3004483" y="2908143"/>
            <a:ext cx="1269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服务器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C9BF68E-89C4-4D8F-97BC-98F451FD275F}"/>
              </a:ext>
            </a:extLst>
          </p:cNvPr>
          <p:cNvCxnSpPr/>
          <p:nvPr/>
        </p:nvCxnSpPr>
        <p:spPr>
          <a:xfrm>
            <a:off x="2957458" y="4065158"/>
            <a:ext cx="1316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39D3228-2B36-475E-BB60-39294F8E94F2}"/>
              </a:ext>
            </a:extLst>
          </p:cNvPr>
          <p:cNvCxnSpPr/>
          <p:nvPr/>
        </p:nvCxnSpPr>
        <p:spPr>
          <a:xfrm>
            <a:off x="2957458" y="4608572"/>
            <a:ext cx="1306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E39C1CF-C0A6-42AE-977E-6E0977229067}"/>
              </a:ext>
            </a:extLst>
          </p:cNvPr>
          <p:cNvCxnSpPr/>
          <p:nvPr/>
        </p:nvCxnSpPr>
        <p:spPr>
          <a:xfrm>
            <a:off x="2947880" y="5158078"/>
            <a:ext cx="1306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D8A8E5D-5237-4A34-813C-BCCE173BDA66}"/>
              </a:ext>
            </a:extLst>
          </p:cNvPr>
          <p:cNvSpPr txBox="1"/>
          <p:nvPr/>
        </p:nvSpPr>
        <p:spPr>
          <a:xfrm>
            <a:off x="3352716" y="5355768"/>
            <a:ext cx="461665" cy="6008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……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C02C335-2C80-4E35-A678-654A9145D94A}"/>
              </a:ext>
            </a:extLst>
          </p:cNvPr>
          <p:cNvSpPr txBox="1"/>
          <p:nvPr/>
        </p:nvSpPr>
        <p:spPr>
          <a:xfrm>
            <a:off x="3067187" y="3608921"/>
            <a:ext cx="109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TiKV</a:t>
            </a:r>
            <a:r>
              <a:rPr lang="en-US" altLang="zh-CN" dirty="0"/>
              <a:t> 1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9F9198E-8241-4DF9-93BF-AD02BDF5D79B}"/>
              </a:ext>
            </a:extLst>
          </p:cNvPr>
          <p:cNvSpPr txBox="1"/>
          <p:nvPr/>
        </p:nvSpPr>
        <p:spPr>
          <a:xfrm>
            <a:off x="3068061" y="4142754"/>
            <a:ext cx="109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TiKV</a:t>
            </a:r>
            <a:r>
              <a:rPr lang="en-US" altLang="zh-CN" dirty="0"/>
              <a:t> 2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894212-5071-428C-A287-B4E98B48614B}"/>
              </a:ext>
            </a:extLst>
          </p:cNvPr>
          <p:cNvSpPr txBox="1"/>
          <p:nvPr/>
        </p:nvSpPr>
        <p:spPr>
          <a:xfrm>
            <a:off x="3079383" y="4671362"/>
            <a:ext cx="109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TiKV</a:t>
            </a:r>
            <a:r>
              <a:rPr lang="en-US" altLang="zh-CN" dirty="0"/>
              <a:t> 3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5B7A49C-2DB6-49B5-958F-8FC26B150FAE}"/>
              </a:ext>
            </a:extLst>
          </p:cNvPr>
          <p:cNvSpPr/>
          <p:nvPr/>
        </p:nvSpPr>
        <p:spPr>
          <a:xfrm>
            <a:off x="4791483" y="3563544"/>
            <a:ext cx="1901952" cy="1477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4E0463B-62E7-4E6E-9F72-DB99ADFAF912}"/>
              </a:ext>
            </a:extLst>
          </p:cNvPr>
          <p:cNvCxnSpPr>
            <a:cxnSpLocks/>
          </p:cNvCxnSpPr>
          <p:nvPr/>
        </p:nvCxnSpPr>
        <p:spPr>
          <a:xfrm>
            <a:off x="4270719" y="3837558"/>
            <a:ext cx="520764" cy="30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1E42534-05B4-48F3-B8B9-57B363D7EDAC}"/>
              </a:ext>
            </a:extLst>
          </p:cNvPr>
          <p:cNvSpPr txBox="1"/>
          <p:nvPr/>
        </p:nvSpPr>
        <p:spPr>
          <a:xfrm>
            <a:off x="5136343" y="5455046"/>
            <a:ext cx="145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TiKV</a:t>
            </a:r>
            <a:r>
              <a:rPr lang="en-US" altLang="zh-CN" dirty="0"/>
              <a:t> 1</a:t>
            </a:r>
            <a:r>
              <a:rPr lang="zh-CN" altLang="en-US" dirty="0"/>
              <a:t>放大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66C8275-9E28-4096-B18E-8AA607F6B48E}"/>
              </a:ext>
            </a:extLst>
          </p:cNvPr>
          <p:cNvCxnSpPr>
            <a:cxnSpLocks/>
          </p:cNvCxnSpPr>
          <p:nvPr/>
        </p:nvCxnSpPr>
        <p:spPr>
          <a:xfrm>
            <a:off x="4791483" y="3990156"/>
            <a:ext cx="1901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C6AEAB6-3F1E-43B8-874D-7A2CB61259E6}"/>
              </a:ext>
            </a:extLst>
          </p:cNvPr>
          <p:cNvCxnSpPr>
            <a:cxnSpLocks/>
          </p:cNvCxnSpPr>
          <p:nvPr/>
        </p:nvCxnSpPr>
        <p:spPr>
          <a:xfrm>
            <a:off x="4792354" y="4471739"/>
            <a:ext cx="1901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F672F19-1AD4-4D62-9460-DF9E2E17D100}"/>
              </a:ext>
            </a:extLst>
          </p:cNvPr>
          <p:cNvSpPr txBox="1"/>
          <p:nvPr/>
        </p:nvSpPr>
        <p:spPr>
          <a:xfrm>
            <a:off x="4984813" y="3600120"/>
            <a:ext cx="16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1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2CDB814-A4E3-4123-A123-3A08206A0388}"/>
              </a:ext>
            </a:extLst>
          </p:cNvPr>
          <p:cNvSpPr txBox="1"/>
          <p:nvPr/>
        </p:nvSpPr>
        <p:spPr>
          <a:xfrm>
            <a:off x="4990911" y="4066030"/>
            <a:ext cx="16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2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2F99762-6788-4254-AA2C-31A9A5DDF290}"/>
              </a:ext>
            </a:extLst>
          </p:cNvPr>
          <p:cNvSpPr txBox="1"/>
          <p:nvPr/>
        </p:nvSpPr>
        <p:spPr>
          <a:xfrm>
            <a:off x="5244218" y="4571549"/>
            <a:ext cx="461665" cy="5438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9E58283-BC1A-47F3-B82A-CBE1CC0C6058}"/>
              </a:ext>
            </a:extLst>
          </p:cNvPr>
          <p:cNvSpPr/>
          <p:nvPr/>
        </p:nvSpPr>
        <p:spPr>
          <a:xfrm>
            <a:off x="7299538" y="3391115"/>
            <a:ext cx="1786999" cy="1964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C0E2AC6-6E11-4A78-9A38-6815D66FEC0D}"/>
              </a:ext>
            </a:extLst>
          </p:cNvPr>
          <p:cNvCxnSpPr/>
          <p:nvPr/>
        </p:nvCxnSpPr>
        <p:spPr>
          <a:xfrm>
            <a:off x="6693435" y="3767554"/>
            <a:ext cx="606103" cy="18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B7AFC09-07F8-49AC-975E-B5D43FDF3FCF}"/>
              </a:ext>
            </a:extLst>
          </p:cNvPr>
          <p:cNvSpPr txBox="1"/>
          <p:nvPr/>
        </p:nvSpPr>
        <p:spPr>
          <a:xfrm>
            <a:off x="7503318" y="5639712"/>
            <a:ext cx="15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Region </a:t>
            </a:r>
            <a:r>
              <a:rPr lang="zh-CN" altLang="en-US" dirty="0"/>
              <a:t>放大</a:t>
            </a:r>
            <a:endParaRPr lang="en-US" altLang="zh-CN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14112D0-5B42-41F0-854E-522389CA470C}"/>
              </a:ext>
            </a:extLst>
          </p:cNvPr>
          <p:cNvCxnSpPr>
            <a:stCxn id="32" idx="0"/>
            <a:endCxn id="32" idx="2"/>
          </p:cNvCxnSpPr>
          <p:nvPr/>
        </p:nvCxnSpPr>
        <p:spPr>
          <a:xfrm>
            <a:off x="8193038" y="3391115"/>
            <a:ext cx="0" cy="196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03EAE06-7457-4719-86B2-E0C3E2A33A06}"/>
              </a:ext>
            </a:extLst>
          </p:cNvPr>
          <p:cNvCxnSpPr/>
          <p:nvPr/>
        </p:nvCxnSpPr>
        <p:spPr>
          <a:xfrm>
            <a:off x="7299538" y="3767554"/>
            <a:ext cx="1786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8363F11-6A11-4021-9406-E67539726846}"/>
              </a:ext>
            </a:extLst>
          </p:cNvPr>
          <p:cNvCxnSpPr/>
          <p:nvPr/>
        </p:nvCxnSpPr>
        <p:spPr>
          <a:xfrm>
            <a:off x="7284732" y="4144635"/>
            <a:ext cx="1786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51B7E49-B708-4F51-B3D8-80974CCEBB4B}"/>
              </a:ext>
            </a:extLst>
          </p:cNvPr>
          <p:cNvCxnSpPr/>
          <p:nvPr/>
        </p:nvCxnSpPr>
        <p:spPr>
          <a:xfrm>
            <a:off x="7316957" y="4526941"/>
            <a:ext cx="1786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198CCE60-D36C-4D62-9D6C-CD211ABF1F56}"/>
              </a:ext>
            </a:extLst>
          </p:cNvPr>
          <p:cNvSpPr txBox="1"/>
          <p:nvPr/>
        </p:nvSpPr>
        <p:spPr>
          <a:xfrm>
            <a:off x="7303904" y="3405143"/>
            <a:ext cx="87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1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E4E7C80-A91C-46A4-B230-5C3BAAFDCA2C}"/>
              </a:ext>
            </a:extLst>
          </p:cNvPr>
          <p:cNvSpPr txBox="1"/>
          <p:nvPr/>
        </p:nvSpPr>
        <p:spPr>
          <a:xfrm>
            <a:off x="7325673" y="3771769"/>
            <a:ext cx="87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2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78B9530-BE39-4832-9120-21A76B64DFD1}"/>
              </a:ext>
            </a:extLst>
          </p:cNvPr>
          <p:cNvSpPr txBox="1"/>
          <p:nvPr/>
        </p:nvSpPr>
        <p:spPr>
          <a:xfrm>
            <a:off x="7336996" y="4143624"/>
            <a:ext cx="87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3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B52EB1F-956A-4ACC-8DD7-12EE23808A9A}"/>
              </a:ext>
            </a:extLst>
          </p:cNvPr>
          <p:cNvSpPr txBox="1"/>
          <p:nvPr/>
        </p:nvSpPr>
        <p:spPr>
          <a:xfrm>
            <a:off x="8209593" y="3391206"/>
            <a:ext cx="99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Value 1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888B0B9-11BD-4CC5-9299-EA2A151D89ED}"/>
              </a:ext>
            </a:extLst>
          </p:cNvPr>
          <p:cNvSpPr txBox="1"/>
          <p:nvPr/>
        </p:nvSpPr>
        <p:spPr>
          <a:xfrm>
            <a:off x="8210463" y="3794413"/>
            <a:ext cx="99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Value 2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0312056-7A65-47EC-879B-1A16F994DA47}"/>
              </a:ext>
            </a:extLst>
          </p:cNvPr>
          <p:cNvSpPr txBox="1"/>
          <p:nvPr/>
        </p:nvSpPr>
        <p:spPr>
          <a:xfrm>
            <a:off x="8206110" y="4150592"/>
            <a:ext cx="99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Value 3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E90E16D-D543-4506-AD9C-BD3D252F910C}"/>
              </a:ext>
            </a:extLst>
          </p:cNvPr>
          <p:cNvSpPr txBox="1"/>
          <p:nvPr/>
        </p:nvSpPr>
        <p:spPr>
          <a:xfrm>
            <a:off x="7453132" y="4644699"/>
            <a:ext cx="461665" cy="5438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96070F2-1407-4F64-B51E-E0D335D37ED4}"/>
              </a:ext>
            </a:extLst>
          </p:cNvPr>
          <p:cNvSpPr txBox="1"/>
          <p:nvPr/>
        </p:nvSpPr>
        <p:spPr>
          <a:xfrm>
            <a:off x="8368397" y="4629892"/>
            <a:ext cx="461665" cy="5438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3" name="标题 1">
            <a:extLst>
              <a:ext uri="{FF2B5EF4-FFF2-40B4-BE49-F238E27FC236}">
                <a16:creationId xmlns:a16="http://schemas.microsoft.com/office/drawing/2014/main" id="{9185B2CC-1BAA-4D68-96F5-CCAF5EBDF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099"/>
            <a:ext cx="10515600" cy="1325563"/>
          </a:xfrm>
        </p:spPr>
        <p:txBody>
          <a:bodyPr/>
          <a:lstStyle/>
          <a:p>
            <a:r>
              <a:rPr lang="en-US" altLang="zh-CN" dirty="0" err="1"/>
              <a:t>TiDB</a:t>
            </a:r>
            <a:r>
              <a:rPr lang="zh-CN" altLang="en-US" dirty="0"/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265149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DA897-DA00-4EB2-989B-5989610D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436CD7-DB57-4684-B76C-45E532C40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63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230</Words>
  <Application>Microsoft Office PowerPoint</Application>
  <PresentationFormat>宽屏</PresentationFormat>
  <Paragraphs>42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TiDB项目</vt:lpstr>
      <vt:lpstr>问题提出</vt:lpstr>
      <vt:lpstr>TiDB数据库</vt:lpstr>
      <vt:lpstr>TiDB数据库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TiDB项目</dc:title>
  <dc:creator>李 晓桐</dc:creator>
  <cp:lastModifiedBy>李 晓桐</cp:lastModifiedBy>
  <cp:revision>10</cp:revision>
  <dcterms:created xsi:type="dcterms:W3CDTF">2019-09-22T08:51:42Z</dcterms:created>
  <dcterms:modified xsi:type="dcterms:W3CDTF">2019-09-22T09:29:24Z</dcterms:modified>
</cp:coreProperties>
</file>