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5"/>
    <p:restoredTop sz="94650"/>
  </p:normalViewPr>
  <p:slideViewPr>
    <p:cSldViewPr snapToGrid="0" snapToObjects="1" showGuides="1">
      <p:cViewPr>
        <p:scale>
          <a:sx n="71" d="100"/>
          <a:sy n="71" d="100"/>
        </p:scale>
        <p:origin x="2256" y="1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01:42:07.46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16383,'71'0'0,"1"0"0,-4 0 0,-1 0 0,-8 0 0,1 0 0,12 0 0,-5 0 0,10 0 0,15 0 0,-55 0 0,6 0 0,8 0 0,5 0 0,2 0 0,-1 0 0,-1 0 0,-4 0 0,0 0 0,-1 0 0,-1 0 0,-1 0 0,-5 0 0,-6 0 0,-5 0 0,-4 0 0,-1 0 0,1 0 0,4 0 0,1 0 0,1 0 0,-2 0 0,-5 0 0,1 0 0,-3 0 0,-4 0 0,-1 0 0,-3 0 0,3 0 0,2 0 0,3 0 0,-5 0 0,0 0 0,3 0 0,-7 0 0,11 0 0,-6 0 0,4 0 0,5 0 0,-5 3 0,-6 0 0,-8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01:43:47.29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24 16383,'52'0'0,"1"0"0,1 0 0,-1 0 0,44 0 0,-5 0 0,-12 0 0,-15 0 0,-8 0 0,-2 0 0,9 0 0,9 0 0,13 0 0,10 0 0,1 0 0,-7 0 0,-14 0 0,-20 0 0,-15 0 0,-10 0 0,-9 0 0,-2 0 0,7 0 0,-2 0 0,9 0 0,-6 0 0,1 0 0,3 0 0,2 0 0,6 0 0,0 0 0,0 0 0,4 0 0,1 0 0,5 0 0,0 0 0,0 0 0,-1 0 0,-5 0 0,0 0 0,-1 0 0,4 0 0,-1 0 0,-5 0 0,-2 0 0,-5 0 0,0 0 0,-6 0 0,-3 0 0,-1 0 0,0 0 0,1 0 0,-1 0 0,0 0 0,3 0 0,-2 0 0,-4 0 0,-2 0 0,6 0 0,-4 0 0,6 0 0,-11-7 0,3-3 0,5 9 0,-3-5 0,1 15 0,2-9 0,-7 0 0,15 0 0,-11 0 0,3 0 0,-5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01:44:43.24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0 153 16383,'89'0'0,"6"0"0,-44-2 0,0 0 0,43-3 0,-20 0 0,-23 1 0,-16 2 0,-1-2 0,5-1 0,4 0 0,3 3 0,-1-1 0,0-1 0,1-4 0,1 0 0,4 0 0,4 0 0,1 3 0,0-1 0,-1 0 0,-3-1 0,4 1 0,0 3 0,-1 1 0,-7 2 0,-9 0 0,-6-3 0,-4-1 0,0 0 0,-1 1 0,0 3 0,-3 0 0,-5 0 0,-1 0 0,4 0 0,-4 0 0,6 0 0,-6 0 0,1 0 0,1 0 0,0 0 0,2-3 0,-1-1 0,1 0 0,-3 1 0,2 3 0,-1 0 0,0 0 0,0-3 0,3-1 0,-2 0 0,5 1 0,-2 3 0,-1 0 0,0 0 0,0 0 0,-2 0 0,2 0 0,4 0 0,3 0 0,4 0 0,-2 0 0,-4 0 0,-4 0 0,-1 0 0,0 0 0,1 0 0,4 0 0,-2 0 0,-3 0 0,1 0 0,-1 0 0,2 0 0,3 0 0,-1 0 0,0 0 0,-4 0 0,-4 0 0,5 0 0,-8 0 0,7 0 0,1 0 0,-8 0 0,9 0 0,-9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01:45:22.95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16383,'69'0'0,"0"0"0,6 0 0,1 0 0,2 0 0,-1 0 0,-3 0 0,-1 0 0,-8 0 0,-2 0 0,-8 0 0,-2 0 0,38 0 0,-11 0 0,-14 0 0,-12 0 0,-3 0 0,-2 0 0,6 0 0,3 0 0,5 0 0,6 0 0,6 0 0,13 0 0,9 0 0,-1 0 0,-8 0 0,-7 0 0,-12 0 0,-5 0 0,-7 0 0,-5 0 0,-1 0 0,4 0 0,1 0 0,0 0 0,-7 0 0,-9 0 0,-7 0 0,-5 0 0,0 0 0,1 0 0,-4 0 0,-1 0 0,0 0 0,1 0 0,4 0 0,-1 0 0,1 0 0,-1 0 0,1 0 0,-1 0 0,4 3 0,2 1 0,6 1 0,5-1 0,6-3 0,6-1 0,1 0 0,-1 0 0,-4 0 0,-4 0 0,-3 0 0,-3 0 0,-2 0 0,-1 0 0,-4 0 0,2 0 0,1 0 0,3 0 0,4 0 0,-1 0 0,-2 0 0,0 0 0,-6 3 0,1 1 0,-2 2 0,-1 1 0,-2 0 0,2 0 0,12-3 0,20-1 0,24 1 0,-41-1 0,1 0 0,47 3 0,-19-1 0,-21-5 0,-12 0 0,-10 3 0,3 1 0,1 0 0,1-1 0,-2-3 0,-1 0 0,-2 0 0,4 0 0,4 0 0,-4 0 0,1 0 0,-2 0 0,0 0 0,6 0 0,2 0 0,4 0 0,1 0 0,4 0 0,5 0 0,2 0 0,0 0 0,-9 0 0,-9 0 0,-9 0 0,-6 0 0,-2 0 0,6 0 0,0 0 0,6 0 0,-1 0 0,-5 3 0,-4 0 0,-9 1 0,-1-1 0,1-3 0,0 0 0,3 0 0,-2 0 0,-1 3 0,3 1 0,1-1 0,1 0 0,-3 0 0,-4 0 0,-6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6855B-824E-184D-8B16-D8BC87A74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974DA7-A6FF-6348-B1F1-737887F89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C61D1-C1FC-AB46-A558-34BD052A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73EA-D823-574C-969F-8BDB568EB059}" type="datetimeFigureOut">
              <a:rPr kumimoji="1" lang="zh-CN" altLang="en-US" smtClean="0"/>
              <a:t>2024/10/12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2A0A3-EFB3-5B4C-807F-52371ADE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C90AC-00DA-ED48-9B9B-1BCC17D1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590-A334-FB4B-8F32-F5C70AA79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289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F1FAA-CF47-1D41-B361-9B8305196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F29D67-CB62-4E48-8147-1D25818E1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CC345E-3C58-E748-AB5D-2EFBE15D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73EA-D823-574C-969F-8BDB568EB059}" type="datetimeFigureOut">
              <a:rPr kumimoji="1" lang="zh-CN" altLang="en-US" smtClean="0"/>
              <a:t>2024/10/12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3006C-CB02-0145-9337-CA87DB9A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C7E4D-7FF6-4D45-9676-4286D383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590-A334-FB4B-8F32-F5C70AA79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10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56BBEF-AFE2-524E-993A-8C0F902C8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D5E67F-11DF-0A45-B927-AB9C9D2F0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E3A83-3DBC-584C-8C94-5B1C350A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73EA-D823-574C-969F-8BDB568EB059}" type="datetimeFigureOut">
              <a:rPr kumimoji="1" lang="zh-CN" altLang="en-US" smtClean="0"/>
              <a:t>2024/10/12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6AF6B8-7D36-D043-A5A9-91CEE4EA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24D56-A1E6-4F4F-8770-DDD7E763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590-A334-FB4B-8F32-F5C70AA79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50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3EE77-06A9-B149-96DD-BE957D9C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FDE7A-ABA1-804B-BB1E-6A4C8168B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142B7-673A-A540-9290-C8D35C3C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73EA-D823-574C-969F-8BDB568EB059}" type="datetimeFigureOut">
              <a:rPr kumimoji="1" lang="zh-CN" altLang="en-US" smtClean="0"/>
              <a:t>2024/10/12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6043B-EB22-264D-92FA-AFDB3781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66A15-BA03-464B-B090-61375520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590-A334-FB4B-8F32-F5C70AA79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749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A3FFA-D46F-FC41-A803-7646BFB4A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6F3D8B-B2CA-0C49-80C8-F093D2F07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5F844-F779-0C48-B2A7-87D8BD54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73EA-D823-574C-969F-8BDB568EB059}" type="datetimeFigureOut">
              <a:rPr kumimoji="1" lang="zh-CN" altLang="en-US" smtClean="0"/>
              <a:t>2024/10/12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55735-1C0E-BA47-9576-AF515521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E8CC6-7FD6-B24F-9BCF-94928B7E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590-A334-FB4B-8F32-F5C70AA79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519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15F5A-5D0B-F44E-90B4-17E06559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0CAD0-CAFE-BD4F-A8F3-98828EAED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E0C6E9-5BBC-534E-9A12-93E0B6732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1A22F-B122-7B4C-91D5-CAFC760A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73EA-D823-574C-969F-8BDB568EB059}" type="datetimeFigureOut">
              <a:rPr kumimoji="1" lang="zh-CN" altLang="en-US" smtClean="0"/>
              <a:t>2024/10/12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4AA063-5ABF-6B43-84B8-A6BEBEC2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141591-68B0-9349-95EA-4B88ACDB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590-A334-FB4B-8F32-F5C70AA79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433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40E92-81DC-EF4F-ACF7-564E9EC0C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C3FF1E-5D8B-3649-941B-B0F3C2B5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5CB100-8CE5-BD4C-9907-58ECF73EB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466A79-5EBA-BE40-86A1-8AEE14E3B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24F5D9-A94F-1C41-A834-CC29C409D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BD3829-D356-3D47-9731-925759C2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73EA-D823-574C-969F-8BDB568EB059}" type="datetimeFigureOut">
              <a:rPr kumimoji="1" lang="zh-CN" altLang="en-US" smtClean="0"/>
              <a:t>2024/10/12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0DFBB9-4B9C-0348-8AF8-E233617B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42E937-2F06-B84E-BB90-436766B2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590-A334-FB4B-8F32-F5C70AA79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1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4E785-CCB7-7049-A157-38CAE9FC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20A92A-57F5-9145-A62F-0DCB751A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73EA-D823-574C-969F-8BDB568EB059}" type="datetimeFigureOut">
              <a:rPr kumimoji="1" lang="zh-CN" altLang="en-US" smtClean="0"/>
              <a:t>2024/10/12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7C7876-A30F-4240-A624-B3D54881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71C7EC-1D57-5A48-A538-AD04C0A4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590-A334-FB4B-8F32-F5C70AA79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3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A1CDBF-0D85-9B4B-BA28-CBDB5E96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73EA-D823-574C-969F-8BDB568EB059}" type="datetimeFigureOut">
              <a:rPr kumimoji="1" lang="zh-CN" altLang="en-US" smtClean="0"/>
              <a:t>2024/10/12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42FAC3-AD73-1E4E-BEC9-9AAAB19B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F90B09-5FE8-6B4B-B2C0-C6E9971C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590-A334-FB4B-8F32-F5C70AA79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2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C8462-CF7B-F345-995F-62738249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DFBD2-1FEE-5E40-BCA1-312971D5C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F786BD-B57D-9A4B-BDD2-9815F6B0C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25CD6F-5207-AD44-9A41-89938345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73EA-D823-574C-969F-8BDB568EB059}" type="datetimeFigureOut">
              <a:rPr kumimoji="1" lang="zh-CN" altLang="en-US" smtClean="0"/>
              <a:t>2024/10/12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3F1ACE-2219-E943-9322-91BF0FEB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75FF82-93C6-3249-9E64-CCD51877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590-A334-FB4B-8F32-F5C70AA79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739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231EC-D383-204C-94EE-3347853C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8AFCCB-FBAE-554D-A2DF-8BE4F8395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D3A69A-37CE-A34C-A147-F1BDE96D5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9A70D5-2C3F-9C45-93F1-FAA24631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73EA-D823-574C-969F-8BDB568EB059}" type="datetimeFigureOut">
              <a:rPr kumimoji="1" lang="zh-CN" altLang="en-US" smtClean="0"/>
              <a:t>2024/10/12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FE5F18-FE7B-6C45-A726-3963FB20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093DCF-2400-4344-B040-6F6D402D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F590-A334-FB4B-8F32-F5C70AA79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75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D1AD56-1227-BB46-9CCD-C59B4F7C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38F902-EF8D-114E-AD2A-E0A8160EE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22D71-969E-5741-9BE1-6886556CC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73EA-D823-574C-969F-8BDB568EB059}" type="datetimeFigureOut">
              <a:rPr kumimoji="1" lang="zh-CN" altLang="en-US" smtClean="0"/>
              <a:t>2024/10/12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F07CB-C05D-0C4E-B742-850FA2CBD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D1A4A-CEFB-9C45-98C0-6A31849F0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0F590-A334-FB4B-8F32-F5C70AA79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1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emf"/><Relationship Id="rId10" Type="http://schemas.openxmlformats.org/officeDocument/2006/relationships/customXml" Target="../ink/ink3.xml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865A93DA-478B-4B4F-97C1-E660A9740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1162050"/>
            <a:ext cx="7035800" cy="4533900"/>
          </a:xfrm>
          <a:prstGeom prst="rect">
            <a:avLst/>
          </a:prstGeom>
        </p:spPr>
      </p:pic>
      <p:pic>
        <p:nvPicPr>
          <p:cNvPr id="5" name="图片 4" descr="图片包含 文本&#10;&#10;描述已自动生成">
            <a:extLst>
              <a:ext uri="{FF2B5EF4-FFF2-40B4-BE49-F238E27FC236}">
                <a16:creationId xmlns:a16="http://schemas.microsoft.com/office/drawing/2014/main" id="{D5B25F67-C11A-6A46-AA41-3F410044C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77017" y="4493684"/>
            <a:ext cx="4279900" cy="6413500"/>
          </a:xfrm>
          <a:prstGeom prst="rect">
            <a:avLst/>
          </a:prstGeom>
        </p:spPr>
      </p:pic>
      <p:cxnSp>
        <p:nvCxnSpPr>
          <p:cNvPr id="7" name="肘形连接符 6">
            <a:extLst>
              <a:ext uri="{FF2B5EF4-FFF2-40B4-BE49-F238E27FC236}">
                <a16:creationId xmlns:a16="http://schemas.microsoft.com/office/drawing/2014/main" id="{2EDF1DC3-311B-E74B-8B1A-974394FFB0C4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-237066" y="3396586"/>
            <a:ext cx="4239227" cy="1097097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45B32806-4E1C-834F-A470-900655FAF56A}"/>
                  </a:ext>
                </a:extLst>
              </p14:cNvPr>
              <p14:cNvContentPartPr/>
              <p14:nvPr/>
            </p14:nvContentPartPr>
            <p14:xfrm>
              <a:off x="4002160" y="3396587"/>
              <a:ext cx="761760" cy="43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45B32806-4E1C-834F-A470-900655FAF5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0520" y="3252587"/>
                <a:ext cx="905400" cy="29196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图片 10" descr="图片包含 文本&#10;&#10;描述已自动生成">
            <a:extLst>
              <a:ext uri="{FF2B5EF4-FFF2-40B4-BE49-F238E27FC236}">
                <a16:creationId xmlns:a16="http://schemas.microsoft.com/office/drawing/2014/main" id="{538279A4-E284-4449-8811-EEF47C1F64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0748" y="5842000"/>
            <a:ext cx="3402824" cy="6858000"/>
          </a:xfrm>
          <a:prstGeom prst="rect">
            <a:avLst/>
          </a:prstGeom>
        </p:spPr>
      </p:pic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AA2416EC-3379-E145-BF1D-2FC2B979E3A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-237067" y="5358773"/>
            <a:ext cx="4239227" cy="483227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A2A7D213-9624-A24A-9F5B-4DCD2BC48143}"/>
                  </a:ext>
                </a:extLst>
              </p14:cNvPr>
              <p14:cNvContentPartPr/>
              <p14:nvPr/>
            </p14:nvContentPartPr>
            <p14:xfrm>
              <a:off x="-1324040" y="5302707"/>
              <a:ext cx="1072080" cy="900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A2A7D213-9624-A24A-9F5B-4DCD2BC481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395680" y="5158707"/>
                <a:ext cx="1215720" cy="29664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图片 19" descr="文本, 信件&#10;&#10;描述已自动生成">
            <a:extLst>
              <a:ext uri="{FF2B5EF4-FFF2-40B4-BE49-F238E27FC236}">
                <a16:creationId xmlns:a16="http://schemas.microsoft.com/office/drawing/2014/main" id="{695A22FD-477C-CA4A-94BF-E26D8DA01F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13900" y="3429000"/>
            <a:ext cx="4241800" cy="3035300"/>
          </a:xfrm>
          <a:prstGeom prst="rect">
            <a:avLst/>
          </a:prstGeom>
        </p:spPr>
      </p:pic>
      <p:cxnSp>
        <p:nvCxnSpPr>
          <p:cNvPr id="22" name="肘形连接符 21">
            <a:extLst>
              <a:ext uri="{FF2B5EF4-FFF2-40B4-BE49-F238E27FC236}">
                <a16:creationId xmlns:a16="http://schemas.microsoft.com/office/drawing/2014/main" id="{08582A33-DBDC-7041-9691-5AB54D942AF5}"/>
              </a:ext>
            </a:extLst>
          </p:cNvPr>
          <p:cNvCxnSpPr>
            <a:endCxn id="20" idx="1"/>
          </p:cNvCxnSpPr>
          <p:nvPr/>
        </p:nvCxnSpPr>
        <p:spPr>
          <a:xfrm>
            <a:off x="5164667" y="4251325"/>
            <a:ext cx="4449233" cy="695325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6B30C5C9-4687-FE45-9609-7964D44009E8}"/>
                  </a:ext>
                </a:extLst>
              </p14:cNvPr>
              <p14:cNvContentPartPr/>
              <p14:nvPr/>
            </p14:nvContentPartPr>
            <p14:xfrm>
              <a:off x="4046507" y="4119387"/>
              <a:ext cx="1044720" cy="5508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6B30C5C9-4687-FE45-9609-7964D44009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74507" y="3975747"/>
                <a:ext cx="1188360" cy="34272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图片 24" descr="文本&#10;&#10;中度可信度描述已自动生成">
            <a:extLst>
              <a:ext uri="{FF2B5EF4-FFF2-40B4-BE49-F238E27FC236}">
                <a16:creationId xmlns:a16="http://schemas.microsoft.com/office/drawing/2014/main" id="{7E254862-66BA-5549-A710-D8C02E998C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74933" y="6742161"/>
            <a:ext cx="4165600" cy="3086100"/>
          </a:xfrm>
          <a:prstGeom prst="rect">
            <a:avLst/>
          </a:prstGeom>
        </p:spPr>
      </p:pic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872B52D0-095A-AD41-BB40-CD595D8EA97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5317068" y="4871220"/>
            <a:ext cx="3640665" cy="1870941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970695EC-717B-5E43-A6ED-D836B88CCB35}"/>
                  </a:ext>
                </a:extLst>
              </p14:cNvPr>
              <p14:cNvContentPartPr/>
              <p14:nvPr/>
            </p14:nvContentPartPr>
            <p14:xfrm>
              <a:off x="3946427" y="4886907"/>
              <a:ext cx="2281680" cy="4716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970695EC-717B-5E43-A6ED-D836B88CCB3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74427" y="4743267"/>
                <a:ext cx="2425320" cy="334800"/>
              </a:xfrm>
              <a:prstGeom prst="rect">
                <a:avLst/>
              </a:prstGeom>
            </p:spPr>
          </p:pic>
        </mc:Fallback>
      </mc:AlternateContent>
      <p:pic>
        <p:nvPicPr>
          <p:cNvPr id="43" name="图片 42">
            <a:extLst>
              <a:ext uri="{FF2B5EF4-FFF2-40B4-BE49-F238E27FC236}">
                <a16:creationId xmlns:a16="http://schemas.microsoft.com/office/drawing/2014/main" id="{BD69609C-0D5A-A64A-B3D4-C389BDBA918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64958" y="-2707439"/>
            <a:ext cx="9641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1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Xiaotong Li</dc:creator>
  <cp:lastModifiedBy>Xiaotong Li</cp:lastModifiedBy>
  <cp:revision>2</cp:revision>
  <dcterms:created xsi:type="dcterms:W3CDTF">2024-10-12T01:39:36Z</dcterms:created>
  <dcterms:modified xsi:type="dcterms:W3CDTF">2024-10-12T01:56:01Z</dcterms:modified>
</cp:coreProperties>
</file>