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3F4143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3F4143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3F4143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3F4143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3F4143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3F4143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3F4143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3F4143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3F4143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3F4143"/>
        </a:fontRef>
        <a:srgbClr val="3F4143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8E5CA"/>
          </a:solidFill>
        </a:fill>
      </a:tcStyle>
    </a:wholeTbl>
    <a:band2H>
      <a:tcTxStyle/>
      <a:tcStyle>
        <a:tcBdr/>
        <a:fill>
          <a:solidFill>
            <a:srgbClr val="ECF2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3F4143"/>
        </a:fontRef>
        <a:srgbClr val="3F4143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E5E5"/>
          </a:solidFill>
        </a:fill>
      </a:tcStyle>
    </a:wholeTbl>
    <a:band2H>
      <a:tcTxStyle/>
      <a:tcStyle>
        <a:tcBdr/>
        <a:fill>
          <a:solidFill>
            <a:srgbClr val="E9F2F2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3F4143"/>
        </a:fontRef>
        <a:srgbClr val="3F4143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6CFCC"/>
          </a:solidFill>
        </a:fill>
      </a:tcStyle>
    </a:wholeTbl>
    <a:band2H>
      <a:tcTxStyle/>
      <a:tcStyle>
        <a:tcBdr/>
        <a:fill>
          <a:solidFill>
            <a:srgbClr val="F3E8E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3F4143"/>
        </a:fontRef>
        <a:srgbClr val="3F4143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8E8E8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3F4143"/>
        </a:fontRef>
        <a:srgbClr val="3F4143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3F4143"/>
              </a:solidFill>
              <a:prstDash val="solid"/>
              <a:round/>
            </a:ln>
          </a:top>
          <a:bottom>
            <a:ln w="25400" cap="flat">
              <a:solidFill>
                <a:srgbClr val="3F4143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3F4143"/>
              </a:solidFill>
              <a:prstDash val="solid"/>
              <a:round/>
            </a:ln>
          </a:top>
          <a:bottom>
            <a:ln w="25400" cap="flat">
              <a:solidFill>
                <a:srgbClr val="3F4143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3F4143"/>
        </a:fontRef>
        <a:srgbClr val="3F4143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CDCD"/>
          </a:solidFill>
        </a:fill>
      </a:tcStyle>
    </a:wholeTbl>
    <a:band2H>
      <a:tcTxStyle/>
      <a:tcStyle>
        <a:tcBdr/>
        <a:fill>
          <a:solidFill>
            <a:srgbClr val="E8E8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3F414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3F414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3F4143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3F4143"/>
        </a:fontRef>
        <a:srgbClr val="3F4143"/>
      </a:tcTxStyle>
      <a:tcStyle>
        <a:tcBdr>
          <a:left>
            <a:ln w="12700" cap="flat">
              <a:solidFill>
                <a:srgbClr val="3F4143"/>
              </a:solidFill>
              <a:prstDash val="solid"/>
              <a:round/>
            </a:ln>
          </a:left>
          <a:right>
            <a:ln w="12700" cap="flat">
              <a:solidFill>
                <a:srgbClr val="3F4143"/>
              </a:solidFill>
              <a:prstDash val="solid"/>
              <a:round/>
            </a:ln>
          </a:right>
          <a:top>
            <a:ln w="12700" cap="flat">
              <a:solidFill>
                <a:srgbClr val="3F4143"/>
              </a:solidFill>
              <a:prstDash val="solid"/>
              <a:round/>
            </a:ln>
          </a:top>
          <a:bottom>
            <a:ln w="12700" cap="flat">
              <a:solidFill>
                <a:srgbClr val="3F4143"/>
              </a:solidFill>
              <a:prstDash val="solid"/>
              <a:round/>
            </a:ln>
          </a:bottom>
          <a:insideH>
            <a:ln w="12700" cap="flat">
              <a:solidFill>
                <a:srgbClr val="3F4143"/>
              </a:solidFill>
              <a:prstDash val="solid"/>
              <a:round/>
            </a:ln>
          </a:insideH>
          <a:insideV>
            <a:ln w="12700" cap="flat">
              <a:solidFill>
                <a:srgbClr val="3F4143"/>
              </a:solidFill>
              <a:prstDash val="solid"/>
              <a:round/>
            </a:ln>
          </a:insideV>
        </a:tcBdr>
        <a:fill>
          <a:solidFill>
            <a:srgbClr val="3F4143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3F4143"/>
        </a:fontRef>
        <a:srgbClr val="3F4143"/>
      </a:tcTxStyle>
      <a:tcStyle>
        <a:tcBdr>
          <a:left>
            <a:ln w="12700" cap="flat">
              <a:solidFill>
                <a:srgbClr val="3F4143"/>
              </a:solidFill>
              <a:prstDash val="solid"/>
              <a:round/>
            </a:ln>
          </a:left>
          <a:right>
            <a:ln w="12700" cap="flat">
              <a:solidFill>
                <a:srgbClr val="3F4143"/>
              </a:solidFill>
              <a:prstDash val="solid"/>
              <a:round/>
            </a:ln>
          </a:right>
          <a:top>
            <a:ln w="12700" cap="flat">
              <a:solidFill>
                <a:srgbClr val="3F4143"/>
              </a:solidFill>
              <a:prstDash val="solid"/>
              <a:round/>
            </a:ln>
          </a:top>
          <a:bottom>
            <a:ln w="12700" cap="flat">
              <a:solidFill>
                <a:srgbClr val="3F4143"/>
              </a:solidFill>
              <a:prstDash val="solid"/>
              <a:round/>
            </a:ln>
          </a:bottom>
          <a:insideH>
            <a:ln w="12700" cap="flat">
              <a:solidFill>
                <a:srgbClr val="3F4143"/>
              </a:solidFill>
              <a:prstDash val="solid"/>
              <a:round/>
            </a:ln>
          </a:insideH>
          <a:insideV>
            <a:ln w="12700" cap="flat">
              <a:solidFill>
                <a:srgbClr val="3F4143"/>
              </a:solidFill>
              <a:prstDash val="solid"/>
              <a:round/>
            </a:ln>
          </a:insideV>
        </a:tcBdr>
        <a:fill>
          <a:solidFill>
            <a:srgbClr val="3F4143">
              <a:alpha val="20000"/>
            </a:srgbClr>
          </a:solidFill>
        </a:fill>
      </a:tcStyle>
    </a:firstCol>
    <a:lastRow>
      <a:tcTxStyle b="on" i="off">
        <a:fontRef idx="major">
          <a:srgbClr val="3F4143"/>
        </a:fontRef>
        <a:srgbClr val="3F4143"/>
      </a:tcTxStyle>
      <a:tcStyle>
        <a:tcBdr>
          <a:left>
            <a:ln w="12700" cap="flat">
              <a:solidFill>
                <a:srgbClr val="3F4143"/>
              </a:solidFill>
              <a:prstDash val="solid"/>
              <a:round/>
            </a:ln>
          </a:left>
          <a:right>
            <a:ln w="12700" cap="flat">
              <a:solidFill>
                <a:srgbClr val="3F4143"/>
              </a:solidFill>
              <a:prstDash val="solid"/>
              <a:round/>
            </a:ln>
          </a:right>
          <a:top>
            <a:ln w="50800" cap="flat">
              <a:solidFill>
                <a:srgbClr val="3F4143"/>
              </a:solidFill>
              <a:prstDash val="solid"/>
              <a:round/>
            </a:ln>
          </a:top>
          <a:bottom>
            <a:ln w="12700" cap="flat">
              <a:solidFill>
                <a:srgbClr val="3F4143"/>
              </a:solidFill>
              <a:prstDash val="solid"/>
              <a:round/>
            </a:ln>
          </a:bottom>
          <a:insideH>
            <a:ln w="12700" cap="flat">
              <a:solidFill>
                <a:srgbClr val="3F4143"/>
              </a:solidFill>
              <a:prstDash val="solid"/>
              <a:round/>
            </a:ln>
          </a:insideH>
          <a:insideV>
            <a:ln w="12700" cap="flat">
              <a:solidFill>
                <a:srgbClr val="3F4143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3F4143"/>
        </a:fontRef>
        <a:srgbClr val="3F4143"/>
      </a:tcTxStyle>
      <a:tcStyle>
        <a:tcBdr>
          <a:left>
            <a:ln w="12700" cap="flat">
              <a:solidFill>
                <a:srgbClr val="3F4143"/>
              </a:solidFill>
              <a:prstDash val="solid"/>
              <a:round/>
            </a:ln>
          </a:left>
          <a:right>
            <a:ln w="12700" cap="flat">
              <a:solidFill>
                <a:srgbClr val="3F4143"/>
              </a:solidFill>
              <a:prstDash val="solid"/>
              <a:round/>
            </a:ln>
          </a:right>
          <a:top>
            <a:ln w="12700" cap="flat">
              <a:solidFill>
                <a:srgbClr val="3F4143"/>
              </a:solidFill>
              <a:prstDash val="solid"/>
              <a:round/>
            </a:ln>
          </a:top>
          <a:bottom>
            <a:ln w="25400" cap="flat">
              <a:solidFill>
                <a:srgbClr val="3F4143"/>
              </a:solidFill>
              <a:prstDash val="solid"/>
              <a:round/>
            </a:ln>
          </a:bottom>
          <a:insideH>
            <a:ln w="12700" cap="flat">
              <a:solidFill>
                <a:srgbClr val="3F4143"/>
              </a:solidFill>
              <a:prstDash val="solid"/>
              <a:round/>
            </a:ln>
          </a:insideH>
          <a:insideV>
            <a:ln w="12700" cap="flat">
              <a:solidFill>
                <a:srgbClr val="3F4143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>
        <p:scale>
          <a:sx n="75" d="100"/>
          <a:sy n="75" d="100"/>
        </p:scale>
        <p:origin x="1578" y="525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8" name="Shape 12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j-lt"/>
        <a:ea typeface="+mj-ea"/>
        <a:cs typeface="+mj-cs"/>
        <a:sym typeface="Calibri"/>
      </a:defRPr>
    </a:lvl1pPr>
    <a:lvl2pPr indent="2286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2pPr>
    <a:lvl3pPr indent="4572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3pPr>
    <a:lvl4pPr indent="6858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4pPr>
    <a:lvl5pPr indent="9144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5pPr>
    <a:lvl6pPr indent="11430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6pPr>
    <a:lvl7pPr indent="13716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7pPr>
    <a:lvl8pPr indent="16002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8pPr>
    <a:lvl9pPr indent="18288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gi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8" descr="图片 8"/>
          <p:cNvPicPr>
            <a:picLocks noChangeAspect="1"/>
          </p:cNvPicPr>
          <p:nvPr/>
        </p:nvPicPr>
        <p:blipFill>
          <a:blip r:embed="rId2">
            <a:extLst/>
          </a:blip>
          <a:srcRect t="2089" r="1155"/>
          <a:stretch>
            <a:fillRect/>
          </a:stretch>
        </p:blipFill>
        <p:spPr>
          <a:xfrm>
            <a:off x="1" y="0"/>
            <a:ext cx="9144001" cy="6885385"/>
          </a:xfrm>
          <a:prstGeom prst="rect">
            <a:avLst/>
          </a:prstGeom>
          <a:ln w="12700">
            <a:miter lim="400000"/>
          </a:ln>
        </p:spPr>
      </p:pic>
      <p:sp>
        <p:nvSpPr>
          <p:cNvPr id="1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5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2799547" y="2898986"/>
            <a:ext cx="3544906" cy="375442"/>
          </a:xfrm>
          <a:prstGeom prst="rect">
            <a:avLst/>
          </a:prstGeom>
          <a:ln w="9525">
            <a:solidFill>
              <a:schemeClr val="accent1"/>
            </a:solidFill>
            <a:round/>
          </a:ln>
        </p:spPr>
        <p:txBody>
          <a:bodyPr anchor="ctr"/>
          <a:lstStyle>
            <a:lvl1pPr marL="0" indent="0" algn="ctr">
              <a:buClrTx/>
              <a:buSzTx/>
              <a:buNone/>
              <a:defRPr sz="1800">
                <a:solidFill>
                  <a:srgbClr val="898D91"/>
                </a:solidFill>
              </a:defRPr>
            </a:lvl1pPr>
            <a:lvl2pPr marL="0" indent="457200" algn="ctr">
              <a:buClrTx/>
              <a:buSzTx/>
              <a:buNone/>
              <a:defRPr sz="1800">
                <a:solidFill>
                  <a:srgbClr val="898D91"/>
                </a:solidFill>
              </a:defRPr>
            </a:lvl2pPr>
            <a:lvl3pPr marL="0" indent="914400" algn="ctr">
              <a:buClrTx/>
              <a:buSzTx/>
              <a:buNone/>
              <a:defRPr sz="1800">
                <a:solidFill>
                  <a:srgbClr val="898D91"/>
                </a:solidFill>
              </a:defRPr>
            </a:lvl3pPr>
            <a:lvl4pPr marL="0" indent="1371600" algn="ctr">
              <a:buClrTx/>
              <a:buSzTx/>
              <a:buNone/>
              <a:defRPr sz="1800">
                <a:solidFill>
                  <a:srgbClr val="898D91"/>
                </a:solidFill>
              </a:defRPr>
            </a:lvl4pPr>
            <a:lvl5pPr marL="0" indent="1828800" algn="ctr">
              <a:buClrTx/>
              <a:buSzTx/>
              <a:buNone/>
              <a:defRPr sz="1800">
                <a:solidFill>
                  <a:srgbClr val="898D91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6" name="标题文本"/>
          <p:cNvSpPr txBox="1">
            <a:spLocks noGrp="1"/>
          </p:cNvSpPr>
          <p:nvPr>
            <p:ph type="title"/>
          </p:nvPr>
        </p:nvSpPr>
        <p:spPr>
          <a:xfrm>
            <a:off x="1236618" y="1750429"/>
            <a:ext cx="6827521" cy="1025479"/>
          </a:xfrm>
          <a:prstGeom prst="rect">
            <a:avLst/>
          </a:prstGeom>
        </p:spPr>
        <p:txBody>
          <a:bodyPr/>
          <a:lstStyle>
            <a:lvl1pPr algn="ctr">
              <a:defRPr sz="4400">
                <a:gradFill flip="none" rotWithShape="1">
                  <a:gsLst>
                    <a:gs pos="0">
                      <a:schemeClr val="accent2"/>
                    </a:gs>
                    <a:gs pos="31000">
                      <a:srgbClr val="557900"/>
                    </a:gs>
                    <a:gs pos="100000">
                      <a:srgbClr val="669000"/>
                    </a:gs>
                  </a:gsLst>
                  <a:path path="circle">
                    <a:fillToRect l="37721" t="-19636" r="62278" b="119636"/>
                  </a:path>
                </a:gradFill>
                <a:latin typeface="Arial Rounded MT Bold"/>
                <a:ea typeface="Arial Rounded MT Bold"/>
                <a:cs typeface="Arial Rounded MT Bold"/>
                <a:sym typeface="Arial Rounded MT Bold"/>
              </a:defRPr>
            </a:lvl1pPr>
          </a:lstStyle>
          <a:p>
            <a:r>
              <a:t>标题文本</a:t>
            </a: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标题文本"/>
          <p:cNvSpPr txBox="1">
            <a:spLocks noGrp="1"/>
          </p:cNvSpPr>
          <p:nvPr>
            <p:ph type="title"/>
          </p:nvPr>
        </p:nvSpPr>
        <p:spPr>
          <a:xfrm>
            <a:off x="934644" y="457200"/>
            <a:ext cx="2949178" cy="16002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r>
              <a:t>标题文本</a:t>
            </a:r>
          </a:p>
        </p:txBody>
      </p:sp>
      <p:sp>
        <p:nvSpPr>
          <p:cNvPr id="104" name="KSO_BC1"/>
          <p:cNvSpPr>
            <a:spLocks noGrp="1"/>
          </p:cNvSpPr>
          <p:nvPr>
            <p:ph type="pic" sz="half" idx="21"/>
          </p:nvPr>
        </p:nvSpPr>
        <p:spPr>
          <a:xfrm>
            <a:off x="4082124" y="987425"/>
            <a:ext cx="4629151" cy="4873626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05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934644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None/>
              <a:defRPr sz="1600"/>
            </a:lvl1pPr>
            <a:lvl2pPr marL="0" indent="457200">
              <a:buClrTx/>
              <a:buSzTx/>
              <a:buNone/>
              <a:defRPr sz="1600"/>
            </a:lvl2pPr>
            <a:lvl3pPr marL="0" indent="914400">
              <a:buClrTx/>
              <a:buSzTx/>
              <a:buNone/>
              <a:defRPr sz="1600"/>
            </a:lvl3pPr>
            <a:lvl4pPr marL="0" indent="1371600">
              <a:buClrTx/>
              <a:buSzTx/>
              <a:buNone/>
              <a:defRPr sz="1600"/>
            </a:lvl4pPr>
            <a:lvl5pPr marL="0" indent="1828800">
              <a:buClrTx/>
              <a:buSzTx/>
              <a:buNone/>
              <a:defRPr sz="16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0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图片 6" descr="图片 6"/>
          <p:cNvPicPr>
            <a:picLocks noChangeAspect="1"/>
          </p:cNvPicPr>
          <p:nvPr/>
        </p:nvPicPr>
        <p:blipFill>
          <a:blip r:embed="rId2">
            <a:extLst/>
          </a:blip>
          <a:srcRect l="233" t="4301" r="4309" b="1266"/>
          <a:stretch>
            <a:fillRect/>
          </a:stretch>
        </p:blipFill>
        <p:spPr>
          <a:xfrm>
            <a:off x="0" y="3414"/>
            <a:ext cx="9144001" cy="6854588"/>
          </a:xfrm>
          <a:prstGeom prst="rect">
            <a:avLst/>
          </a:prstGeom>
          <a:ln w="12700">
            <a:miter lim="400000"/>
          </a:ln>
        </p:spPr>
      </p:pic>
      <p:sp>
        <p:nvSpPr>
          <p:cNvPr id="114" name="椭圆 2"/>
          <p:cNvSpPr/>
          <p:nvPr/>
        </p:nvSpPr>
        <p:spPr>
          <a:xfrm>
            <a:off x="-3985" y="134772"/>
            <a:ext cx="213536" cy="7780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13076" y="2369"/>
                  <a:pt x="21600" y="6325"/>
                  <a:pt x="21600" y="10800"/>
                </a:cubicBezTo>
                <a:cubicBezTo>
                  <a:pt x="21600" y="15275"/>
                  <a:pt x="13076" y="19231"/>
                  <a:pt x="0" y="21600"/>
                </a:cubicBezTo>
                <a:lnTo>
                  <a:pt x="0" y="20206"/>
                </a:lnTo>
                <a:cubicBezTo>
                  <a:pt x="8655" y="18184"/>
                  <a:pt x="14027" y="15237"/>
                  <a:pt x="14027" y="11961"/>
                </a:cubicBezTo>
                <a:cubicBezTo>
                  <a:pt x="14027" y="8686"/>
                  <a:pt x="8655" y="5738"/>
                  <a:pt x="0" y="3716"/>
                </a:cubicBezTo>
                <a:close/>
              </a:path>
            </a:pathLst>
          </a:custGeom>
          <a:solidFill>
            <a:srgbClr val="80B82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5C2718"/>
                </a:solidFill>
              </a:defRPr>
            </a:pPr>
            <a:endParaRPr/>
          </a:p>
        </p:txBody>
      </p:sp>
      <p:sp>
        <p:nvSpPr>
          <p:cNvPr id="115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8124046" y="6429270"/>
            <a:ext cx="263163" cy="269241"/>
          </a:xfrm>
          <a:prstGeom prst="rect">
            <a:avLst/>
          </a:prstGeom>
        </p:spPr>
        <p:txBody>
          <a:bodyPr/>
          <a:lstStyle>
            <a:lvl1pPr>
              <a:defRPr>
                <a:latin typeface="Georgia"/>
                <a:ea typeface="Georgia"/>
                <a:cs typeface="Georgia"/>
                <a:sym typeface="Georgia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16" name="正文级别 1…"/>
          <p:cNvSpPr txBox="1">
            <a:spLocks noGrp="1"/>
          </p:cNvSpPr>
          <p:nvPr>
            <p:ph type="body" idx="1"/>
          </p:nvPr>
        </p:nvSpPr>
        <p:spPr>
          <a:xfrm>
            <a:off x="36512" y="980728"/>
            <a:ext cx="6407697" cy="5328593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grpSp>
        <p:nvGrpSpPr>
          <p:cNvPr id="119" name="TextBox 8"/>
          <p:cNvGrpSpPr/>
          <p:nvPr/>
        </p:nvGrpSpPr>
        <p:grpSpPr>
          <a:xfrm>
            <a:off x="72007" y="23560"/>
            <a:ext cx="6372202" cy="878840"/>
            <a:chOff x="0" y="0"/>
            <a:chExt cx="6372200" cy="878839"/>
          </a:xfrm>
        </p:grpSpPr>
        <p:sp>
          <p:nvSpPr>
            <p:cNvPr id="117" name="矩形"/>
            <p:cNvSpPr/>
            <p:nvPr/>
          </p:nvSpPr>
          <p:spPr>
            <a:xfrm>
              <a:off x="0" y="21064"/>
              <a:ext cx="6372201" cy="836713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>
              <a:outerShdw blurRad="63500" dist="19050" dir="5400000" rotWithShape="0">
                <a:srgbClr val="000000">
                  <a:alpha val="63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4400">
                  <a:solidFill>
                    <a:srgbClr val="FF0000"/>
                  </a:solidFill>
                  <a:latin typeface="隶书"/>
                  <a:ea typeface="隶书"/>
                  <a:cs typeface="隶书"/>
                  <a:sym typeface="隶书"/>
                </a:defRPr>
              </a:pPr>
              <a:endParaRPr/>
            </a:p>
          </p:txBody>
        </p:sp>
        <p:sp>
          <p:nvSpPr>
            <p:cNvPr id="118" name="面向对象的程序设计"/>
            <p:cNvSpPr txBox="1"/>
            <p:nvPr/>
          </p:nvSpPr>
          <p:spPr>
            <a:xfrm>
              <a:off x="0" y="0"/>
              <a:ext cx="6372201" cy="878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4400">
                  <a:solidFill>
                    <a:srgbClr val="FF0000"/>
                  </a:solidFill>
                  <a:latin typeface="隶书"/>
                  <a:ea typeface="隶书"/>
                  <a:cs typeface="隶书"/>
                  <a:sym typeface="隶书"/>
                </a:defRPr>
              </a:lvl1pPr>
            </a:lstStyle>
            <a:p>
              <a:r>
                <a:t>面向对象的程序设计</a:t>
              </a:r>
            </a:p>
          </p:txBody>
        </p:sp>
      </p:grpSp>
      <p:sp>
        <p:nvSpPr>
          <p:cNvPr id="120" name="TextBox 9"/>
          <p:cNvSpPr/>
          <p:nvPr/>
        </p:nvSpPr>
        <p:spPr>
          <a:xfrm>
            <a:off x="6516216" y="2249488"/>
            <a:ext cx="2592289" cy="4032449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  <a:effectLst>
            <a:outerShdw blurRad="63500" dist="19050" dir="5400000" rotWithShape="0">
              <a:srgbClr val="000000">
                <a:alpha val="63000"/>
              </a:srgbClr>
            </a:outerShdw>
          </a:effectLst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1" name="TextBox 10"/>
          <p:cNvSpPr/>
          <p:nvPr/>
        </p:nvSpPr>
        <p:spPr>
          <a:xfrm>
            <a:off x="6516216" y="44864"/>
            <a:ext cx="2592001" cy="2160000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12700">
            <a:miter lim="400000"/>
          </a:ln>
          <a:effectLst>
            <a:outerShdw blurRad="114300" dist="12700" dir="5400000" rotWithShape="0">
              <a:srgbClr val="000000"/>
            </a:outerShdw>
          </a:effectLst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24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图片 6" descr="图片 6"/>
          <p:cNvPicPr>
            <a:picLocks noChangeAspect="1"/>
          </p:cNvPicPr>
          <p:nvPr/>
        </p:nvPicPr>
        <p:blipFill>
          <a:blip r:embed="rId2">
            <a:extLst/>
          </a:blip>
          <a:srcRect l="233" t="4301" r="4309" b="1266"/>
          <a:stretch>
            <a:fillRect/>
          </a:stretch>
        </p:blipFill>
        <p:spPr>
          <a:xfrm>
            <a:off x="0" y="3414"/>
            <a:ext cx="9144001" cy="6854588"/>
          </a:xfrm>
          <a:prstGeom prst="rect">
            <a:avLst/>
          </a:prstGeom>
          <a:ln w="12700">
            <a:miter lim="400000"/>
          </a:ln>
        </p:spPr>
      </p:pic>
      <p:sp>
        <p:nvSpPr>
          <p:cNvPr id="33" name="标题文本"/>
          <p:cNvSpPr txBox="1">
            <a:spLocks noGrp="1"/>
          </p:cNvSpPr>
          <p:nvPr>
            <p:ph type="title"/>
          </p:nvPr>
        </p:nvSpPr>
        <p:spPr>
          <a:xfrm>
            <a:off x="1228724" y="2193924"/>
            <a:ext cx="5995988" cy="1235076"/>
          </a:xfrm>
          <a:prstGeom prst="rect">
            <a:avLst/>
          </a:prstGeom>
        </p:spPr>
        <p:txBody>
          <a:bodyPr/>
          <a:lstStyle>
            <a:lvl1pPr algn="ctr">
              <a:defRPr sz="4000"/>
            </a:lvl1pPr>
          </a:lstStyle>
          <a:p>
            <a:r>
              <a:t>标题文本</a:t>
            </a:r>
          </a:p>
        </p:txBody>
      </p:sp>
      <p:sp>
        <p:nvSpPr>
          <p:cNvPr id="34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228724" y="3455987"/>
            <a:ext cx="5995988" cy="430213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anchor="ctr"/>
          <a:lstStyle>
            <a:lvl1pPr marL="0" indent="0" algn="ctr">
              <a:buClrTx/>
              <a:buSzTx/>
              <a:buNone/>
              <a:defRPr sz="1600">
                <a:solidFill>
                  <a:srgbClr val="808080"/>
                </a:solidFill>
              </a:defRPr>
            </a:lvl1pPr>
            <a:lvl2pPr marL="0" indent="457200" algn="ctr">
              <a:buClrTx/>
              <a:buSzTx/>
              <a:buNone/>
              <a:defRPr sz="1600">
                <a:solidFill>
                  <a:srgbClr val="808080"/>
                </a:solidFill>
              </a:defRPr>
            </a:lvl2pPr>
            <a:lvl3pPr marL="0" indent="914400" algn="ctr">
              <a:buClrTx/>
              <a:buSzTx/>
              <a:buNone/>
              <a:defRPr sz="1600">
                <a:solidFill>
                  <a:srgbClr val="808080"/>
                </a:solidFill>
              </a:defRPr>
            </a:lvl3pPr>
            <a:lvl4pPr marL="0" indent="1371600" algn="ctr">
              <a:buClrTx/>
              <a:buSzTx/>
              <a:buNone/>
              <a:defRPr sz="1600">
                <a:solidFill>
                  <a:srgbClr val="808080"/>
                </a:solidFill>
              </a:defRPr>
            </a:lvl4pPr>
            <a:lvl5pPr marL="0" indent="1828800" algn="ctr">
              <a:buClrTx/>
              <a:buSzTx/>
              <a:buNone/>
              <a:defRPr sz="1600">
                <a:solidFill>
                  <a:srgbClr val="808080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KSO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图片 6" descr="图片 6"/>
          <p:cNvPicPr>
            <a:picLocks noChangeAspect="1"/>
          </p:cNvPicPr>
          <p:nvPr/>
        </p:nvPicPr>
        <p:blipFill>
          <a:blip r:embed="rId2">
            <a:extLst/>
          </a:blip>
          <a:srcRect l="233" t="4301" r="4309" b="1266"/>
          <a:stretch>
            <a:fillRect/>
          </a:stretch>
        </p:blipFill>
        <p:spPr>
          <a:xfrm>
            <a:off x="0" y="3414"/>
            <a:ext cx="9144001" cy="6854588"/>
          </a:xfrm>
          <a:prstGeom prst="rect">
            <a:avLst/>
          </a:prstGeom>
          <a:ln w="12700">
            <a:miter lim="400000"/>
          </a:ln>
        </p:spPr>
      </p:pic>
      <p:sp>
        <p:nvSpPr>
          <p:cNvPr id="43" name="标题文本"/>
          <p:cNvSpPr txBox="1">
            <a:spLocks noGrp="1"/>
          </p:cNvSpPr>
          <p:nvPr>
            <p:ph type="title"/>
          </p:nvPr>
        </p:nvSpPr>
        <p:spPr>
          <a:xfrm>
            <a:off x="1228724" y="2193924"/>
            <a:ext cx="5995988" cy="1235076"/>
          </a:xfrm>
          <a:prstGeom prst="rect">
            <a:avLst/>
          </a:prstGeom>
        </p:spPr>
        <p:txBody>
          <a:bodyPr/>
          <a:lstStyle>
            <a:lvl1pPr algn="ctr">
              <a:defRPr sz="4000"/>
            </a:lvl1pPr>
          </a:lstStyle>
          <a:p>
            <a:r>
              <a:t>标题文本</a:t>
            </a:r>
          </a:p>
        </p:txBody>
      </p:sp>
      <p:sp>
        <p:nvSpPr>
          <p:cNvPr id="44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228724" y="3455987"/>
            <a:ext cx="5995988" cy="430213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anchor="ctr"/>
          <a:lstStyle>
            <a:lvl1pPr marL="0" indent="0" algn="ctr">
              <a:buClrTx/>
              <a:buSzTx/>
              <a:buNone/>
              <a:defRPr sz="1600">
                <a:solidFill>
                  <a:srgbClr val="808080"/>
                </a:solidFill>
              </a:defRPr>
            </a:lvl1pPr>
            <a:lvl2pPr marL="0" indent="457200" algn="ctr">
              <a:buClrTx/>
              <a:buSzTx/>
              <a:buNone/>
              <a:defRPr sz="1600">
                <a:solidFill>
                  <a:srgbClr val="808080"/>
                </a:solidFill>
              </a:defRPr>
            </a:lvl2pPr>
            <a:lvl3pPr marL="0" indent="914400" algn="ctr">
              <a:buClrTx/>
              <a:buSzTx/>
              <a:buNone/>
              <a:defRPr sz="1600">
                <a:solidFill>
                  <a:srgbClr val="808080"/>
                </a:solidFill>
              </a:defRPr>
            </a:lvl3pPr>
            <a:lvl4pPr marL="0" indent="1371600" algn="ctr">
              <a:buClrTx/>
              <a:buSzTx/>
              <a:buNone/>
              <a:defRPr sz="1600">
                <a:solidFill>
                  <a:srgbClr val="808080"/>
                </a:solidFill>
              </a:defRPr>
            </a:lvl4pPr>
            <a:lvl5pPr marL="0" indent="1828800" algn="ctr">
              <a:buClrTx/>
              <a:buSzTx/>
              <a:buNone/>
              <a:defRPr sz="1600">
                <a:solidFill>
                  <a:srgbClr val="808080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46" name="文本占位符 7"/>
          <p:cNvSpPr>
            <a:spLocks noGrp="1"/>
          </p:cNvSpPr>
          <p:nvPr>
            <p:ph type="body" sz="quarter" idx="21"/>
          </p:nvPr>
        </p:nvSpPr>
        <p:spPr>
          <a:xfrm>
            <a:off x="9126045" y="-95437"/>
            <a:ext cx="36001" cy="36001"/>
          </a:xfrm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None/>
              <a:defRPr sz="100"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图片 6" descr="图片 6"/>
          <p:cNvPicPr>
            <a:picLocks noChangeAspect="1"/>
          </p:cNvPicPr>
          <p:nvPr/>
        </p:nvPicPr>
        <p:blipFill>
          <a:blip r:embed="rId2">
            <a:extLst/>
          </a:blip>
          <a:srcRect l="233" t="4301" r="4309" b="1266"/>
          <a:stretch>
            <a:fillRect/>
          </a:stretch>
        </p:blipFill>
        <p:spPr>
          <a:xfrm>
            <a:off x="0" y="3414"/>
            <a:ext cx="9144001" cy="6854588"/>
          </a:xfrm>
          <a:prstGeom prst="rect">
            <a:avLst/>
          </a:prstGeom>
          <a:ln w="12700">
            <a:miter lim="400000"/>
          </a:ln>
        </p:spPr>
      </p:pic>
      <p:sp>
        <p:nvSpPr>
          <p:cNvPr id="54" name="椭圆 2"/>
          <p:cNvSpPr/>
          <p:nvPr/>
        </p:nvSpPr>
        <p:spPr>
          <a:xfrm>
            <a:off x="-3985" y="134772"/>
            <a:ext cx="213536" cy="7780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13076" y="2369"/>
                  <a:pt x="21600" y="6325"/>
                  <a:pt x="21600" y="10800"/>
                </a:cubicBezTo>
                <a:cubicBezTo>
                  <a:pt x="21600" y="15275"/>
                  <a:pt x="13076" y="19231"/>
                  <a:pt x="0" y="21600"/>
                </a:cubicBezTo>
                <a:lnTo>
                  <a:pt x="0" y="20206"/>
                </a:lnTo>
                <a:cubicBezTo>
                  <a:pt x="8655" y="18184"/>
                  <a:pt x="14027" y="15237"/>
                  <a:pt x="14027" y="11961"/>
                </a:cubicBezTo>
                <a:cubicBezTo>
                  <a:pt x="14027" y="8686"/>
                  <a:pt x="8655" y="5738"/>
                  <a:pt x="0" y="3716"/>
                </a:cubicBezTo>
                <a:close/>
              </a:path>
            </a:pathLst>
          </a:custGeom>
          <a:solidFill>
            <a:srgbClr val="80B82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5C2718"/>
                </a:solidFill>
              </a:defRPr>
            </a:pPr>
            <a:endParaRPr/>
          </a:p>
        </p:txBody>
      </p:sp>
      <p:sp>
        <p:nvSpPr>
          <p:cNvPr id="55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6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1049867" y="1244600"/>
            <a:ext cx="3810001" cy="4932363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7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图片 6" descr="图片 6"/>
          <p:cNvPicPr>
            <a:picLocks noChangeAspect="1"/>
          </p:cNvPicPr>
          <p:nvPr/>
        </p:nvPicPr>
        <p:blipFill>
          <a:blip r:embed="rId2">
            <a:extLst/>
          </a:blip>
          <a:srcRect l="233" t="4301" r="4309" b="1266"/>
          <a:stretch>
            <a:fillRect/>
          </a:stretch>
        </p:blipFill>
        <p:spPr>
          <a:xfrm>
            <a:off x="0" y="3414"/>
            <a:ext cx="9144001" cy="6854588"/>
          </a:xfrm>
          <a:prstGeom prst="rect">
            <a:avLst/>
          </a:prstGeom>
          <a:ln w="12700">
            <a:miter lim="400000"/>
          </a:ln>
        </p:spPr>
      </p:pic>
      <p:sp>
        <p:nvSpPr>
          <p:cNvPr id="65" name="椭圆 2"/>
          <p:cNvSpPr/>
          <p:nvPr/>
        </p:nvSpPr>
        <p:spPr>
          <a:xfrm>
            <a:off x="-3985" y="134772"/>
            <a:ext cx="213536" cy="7780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13076" y="2369"/>
                  <a:pt x="21600" y="6325"/>
                  <a:pt x="21600" y="10800"/>
                </a:cubicBezTo>
                <a:cubicBezTo>
                  <a:pt x="21600" y="15275"/>
                  <a:pt x="13076" y="19231"/>
                  <a:pt x="0" y="21600"/>
                </a:cubicBezTo>
                <a:lnTo>
                  <a:pt x="0" y="20206"/>
                </a:lnTo>
                <a:cubicBezTo>
                  <a:pt x="8655" y="18184"/>
                  <a:pt x="14027" y="15237"/>
                  <a:pt x="14027" y="11961"/>
                </a:cubicBezTo>
                <a:cubicBezTo>
                  <a:pt x="14027" y="8686"/>
                  <a:pt x="8655" y="5738"/>
                  <a:pt x="0" y="3716"/>
                </a:cubicBezTo>
                <a:close/>
              </a:path>
            </a:pathLst>
          </a:custGeom>
          <a:solidFill>
            <a:srgbClr val="80B82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5C2718"/>
                </a:solidFill>
              </a:defRPr>
            </a:pPr>
            <a:endParaRPr/>
          </a:p>
        </p:txBody>
      </p:sp>
      <p:sp>
        <p:nvSpPr>
          <p:cNvPr id="66" name="标题文本"/>
          <p:cNvSpPr txBox="1">
            <a:spLocks noGrp="1"/>
          </p:cNvSpPr>
          <p:nvPr>
            <p:ph type="title"/>
          </p:nvPr>
        </p:nvSpPr>
        <p:spPr>
          <a:xfrm>
            <a:off x="1727199" y="118531"/>
            <a:ext cx="6984077" cy="717023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67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824576" y="1376362"/>
            <a:ext cx="3868340" cy="823913"/>
          </a:xfrm>
          <a:prstGeom prst="rect">
            <a:avLst/>
          </a:prstGeom>
        </p:spPr>
        <p:txBody>
          <a:bodyPr anchor="b"/>
          <a:lstStyle>
            <a:lvl1pPr marL="0" indent="0">
              <a:buClrTx/>
              <a:buSzTx/>
              <a:buNone/>
              <a:defRPr sz="1800" b="1"/>
            </a:lvl1pPr>
            <a:lvl2pPr marL="0" indent="457200">
              <a:buClrTx/>
              <a:buSzTx/>
              <a:buNone/>
              <a:defRPr sz="1800" b="1"/>
            </a:lvl2pPr>
            <a:lvl3pPr marL="0" indent="914400">
              <a:buClrTx/>
              <a:buSzTx/>
              <a:buNone/>
              <a:defRPr sz="1800" b="1"/>
            </a:lvl3pPr>
            <a:lvl4pPr marL="0" indent="1371600">
              <a:buClrTx/>
              <a:buSzTx/>
              <a:buNone/>
              <a:defRPr sz="1800" b="1"/>
            </a:lvl4pPr>
            <a:lvl5pPr marL="0" indent="1828800">
              <a:buClrTx/>
              <a:buSzTx/>
              <a:buNone/>
              <a:defRPr sz="1800" b="1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4823883" y="1376362"/>
            <a:ext cx="3887392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ClrTx/>
              <a:buSzTx/>
              <a:buNone/>
              <a:defRPr sz="1800" b="1"/>
            </a:pPr>
            <a:endParaRPr/>
          </a:p>
        </p:txBody>
      </p:sp>
      <p:sp>
        <p:nvSpPr>
          <p:cNvPr id="6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图片 6" descr="图片 6"/>
          <p:cNvPicPr>
            <a:picLocks noChangeAspect="1"/>
          </p:cNvPicPr>
          <p:nvPr/>
        </p:nvPicPr>
        <p:blipFill>
          <a:blip r:embed="rId2">
            <a:extLst/>
          </a:blip>
          <a:srcRect l="233" t="4301" r="4309" b="1266"/>
          <a:stretch>
            <a:fillRect/>
          </a:stretch>
        </p:blipFill>
        <p:spPr>
          <a:xfrm>
            <a:off x="0" y="3414"/>
            <a:ext cx="9144001" cy="6854588"/>
          </a:xfrm>
          <a:prstGeom prst="rect">
            <a:avLst/>
          </a:prstGeom>
          <a:ln w="12700">
            <a:miter lim="400000"/>
          </a:ln>
        </p:spPr>
      </p:pic>
      <p:sp>
        <p:nvSpPr>
          <p:cNvPr id="77" name="椭圆 2"/>
          <p:cNvSpPr/>
          <p:nvPr/>
        </p:nvSpPr>
        <p:spPr>
          <a:xfrm>
            <a:off x="-3985" y="134772"/>
            <a:ext cx="213536" cy="7780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13076" y="2369"/>
                  <a:pt x="21600" y="6325"/>
                  <a:pt x="21600" y="10800"/>
                </a:cubicBezTo>
                <a:cubicBezTo>
                  <a:pt x="21600" y="15275"/>
                  <a:pt x="13076" y="19231"/>
                  <a:pt x="0" y="21600"/>
                </a:cubicBezTo>
                <a:lnTo>
                  <a:pt x="0" y="20206"/>
                </a:lnTo>
                <a:cubicBezTo>
                  <a:pt x="8655" y="18184"/>
                  <a:pt x="14027" y="15237"/>
                  <a:pt x="14027" y="11961"/>
                </a:cubicBezTo>
                <a:cubicBezTo>
                  <a:pt x="14027" y="8686"/>
                  <a:pt x="8655" y="5738"/>
                  <a:pt x="0" y="3716"/>
                </a:cubicBezTo>
                <a:close/>
              </a:path>
            </a:pathLst>
          </a:custGeom>
          <a:solidFill>
            <a:srgbClr val="80B82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5C2718"/>
                </a:solidFill>
              </a:defRPr>
            </a:pPr>
            <a:endParaRPr/>
          </a:p>
        </p:txBody>
      </p:sp>
      <p:sp>
        <p:nvSpPr>
          <p:cNvPr id="78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7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标题文本"/>
          <p:cNvSpPr txBox="1">
            <a:spLocks noGrp="1"/>
          </p:cNvSpPr>
          <p:nvPr>
            <p:ph type="title"/>
          </p:nvPr>
        </p:nvSpPr>
        <p:spPr>
          <a:xfrm>
            <a:off x="858441" y="533401"/>
            <a:ext cx="2949179" cy="1600201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r>
              <a:t>标题文本</a:t>
            </a:r>
          </a:p>
        </p:txBody>
      </p:sp>
      <p:sp>
        <p:nvSpPr>
          <p:cNvPr id="94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4115992" y="1063628"/>
            <a:ext cx="4629151" cy="4873626"/>
          </a:xfrm>
          <a:prstGeom prst="rect">
            <a:avLst/>
          </a:prstGeom>
        </p:spPr>
        <p:txBody>
          <a:bodyPr/>
          <a:lstStyle>
            <a:lvl2pPr marL="396875" indent="-396875"/>
            <a:lvl3pPr marL="1200150" indent="-285750"/>
            <a:lvl4pPr marL="1698171" indent="-326571"/>
            <a:lvl5pPr marL="2155371" indent="-326571"/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5" name="KSO_BC2"/>
          <p:cNvSpPr>
            <a:spLocks noGrp="1"/>
          </p:cNvSpPr>
          <p:nvPr>
            <p:ph type="body" sz="quarter" idx="21"/>
          </p:nvPr>
        </p:nvSpPr>
        <p:spPr>
          <a:xfrm>
            <a:off x="858441" y="2133601"/>
            <a:ext cx="2949180" cy="3811589"/>
          </a:xfrm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None/>
              <a:defRPr sz="1600"/>
            </a:pPr>
            <a:endParaRPr/>
          </a:p>
        </p:txBody>
      </p:sp>
      <p:sp>
        <p:nvSpPr>
          <p:cNvPr id="9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6" descr="图片 6"/>
          <p:cNvPicPr>
            <a:picLocks noChangeAspect="1"/>
          </p:cNvPicPr>
          <p:nvPr/>
        </p:nvPicPr>
        <p:blipFill>
          <a:blip r:embed="rId13">
            <a:extLst/>
          </a:blip>
          <a:srcRect l="233" t="4301" r="4309" b="1266"/>
          <a:stretch>
            <a:fillRect/>
          </a:stretch>
        </p:blipFill>
        <p:spPr>
          <a:xfrm>
            <a:off x="0" y="3414"/>
            <a:ext cx="9144001" cy="6854588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椭圆 2"/>
          <p:cNvSpPr/>
          <p:nvPr/>
        </p:nvSpPr>
        <p:spPr>
          <a:xfrm>
            <a:off x="-3985" y="134772"/>
            <a:ext cx="213536" cy="7780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13076" y="2369"/>
                  <a:pt x="21600" y="6325"/>
                  <a:pt x="21600" y="10800"/>
                </a:cubicBezTo>
                <a:cubicBezTo>
                  <a:pt x="21600" y="15275"/>
                  <a:pt x="13076" y="19231"/>
                  <a:pt x="0" y="21600"/>
                </a:cubicBezTo>
                <a:lnTo>
                  <a:pt x="0" y="20206"/>
                </a:lnTo>
                <a:cubicBezTo>
                  <a:pt x="8655" y="18184"/>
                  <a:pt x="14027" y="15237"/>
                  <a:pt x="14027" y="11961"/>
                </a:cubicBezTo>
                <a:cubicBezTo>
                  <a:pt x="14027" y="8686"/>
                  <a:pt x="8655" y="5738"/>
                  <a:pt x="0" y="3716"/>
                </a:cubicBezTo>
                <a:close/>
              </a:path>
            </a:pathLst>
          </a:custGeom>
          <a:solidFill>
            <a:srgbClr val="80B82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5C2718"/>
                </a:solidFill>
              </a:defRPr>
            </a:pPr>
            <a:endParaRPr/>
          </a:p>
        </p:txBody>
      </p:sp>
      <p:sp>
        <p:nvSpPr>
          <p:cNvPr id="4" name="标题文本"/>
          <p:cNvSpPr txBox="1">
            <a:spLocks noGrp="1"/>
          </p:cNvSpPr>
          <p:nvPr>
            <p:ph type="title"/>
          </p:nvPr>
        </p:nvSpPr>
        <p:spPr>
          <a:xfrm>
            <a:off x="339635" y="111119"/>
            <a:ext cx="7812144" cy="6995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b">
            <a:normAutofit/>
          </a:bodyPr>
          <a:lstStyle/>
          <a:p>
            <a:r>
              <a:t>标题文本</a:t>
            </a:r>
          </a:p>
        </p:txBody>
      </p:sp>
      <p:sp>
        <p:nvSpPr>
          <p:cNvPr id="5" name="正文级别 1…"/>
          <p:cNvSpPr txBox="1">
            <a:spLocks noGrp="1"/>
          </p:cNvSpPr>
          <p:nvPr>
            <p:ph type="body" idx="1"/>
          </p:nvPr>
        </p:nvSpPr>
        <p:spPr>
          <a:xfrm>
            <a:off x="339633" y="1098050"/>
            <a:ext cx="7804242" cy="51932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8244820" y="6404294"/>
            <a:ext cx="270531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909191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gradFill flip="none" rotWithShape="1">
            <a:gsLst>
              <a:gs pos="0">
                <a:schemeClr val="accent2"/>
              </a:gs>
              <a:gs pos="22000">
                <a:srgbClr val="557900"/>
              </a:gs>
              <a:gs pos="100000">
                <a:srgbClr val="669000"/>
              </a:gs>
            </a:gsLst>
            <a:path path="circle">
              <a:fillToRect l="37721" t="-19636" r="62278" b="119636"/>
            </a:path>
          </a:gradFill>
          <a:uFillTx/>
          <a:latin typeface="Arial Black"/>
          <a:ea typeface="Arial Black"/>
          <a:cs typeface="Arial Black"/>
          <a:sym typeface="Arial Black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gradFill flip="none" rotWithShape="1">
            <a:gsLst>
              <a:gs pos="0">
                <a:schemeClr val="accent2"/>
              </a:gs>
              <a:gs pos="22000">
                <a:srgbClr val="557900"/>
              </a:gs>
              <a:gs pos="100000">
                <a:srgbClr val="669000"/>
              </a:gs>
            </a:gsLst>
            <a:path path="circle">
              <a:fillToRect l="37721" t="-19636" r="62278" b="119636"/>
            </a:path>
          </a:gradFill>
          <a:uFillTx/>
          <a:latin typeface="Arial Black"/>
          <a:ea typeface="Arial Black"/>
          <a:cs typeface="Arial Black"/>
          <a:sym typeface="Arial Black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gradFill flip="none" rotWithShape="1">
            <a:gsLst>
              <a:gs pos="0">
                <a:schemeClr val="accent2"/>
              </a:gs>
              <a:gs pos="22000">
                <a:srgbClr val="557900"/>
              </a:gs>
              <a:gs pos="100000">
                <a:srgbClr val="669000"/>
              </a:gs>
            </a:gsLst>
            <a:path path="circle">
              <a:fillToRect l="37721" t="-19636" r="62278" b="119636"/>
            </a:path>
          </a:gradFill>
          <a:uFillTx/>
          <a:latin typeface="Arial Black"/>
          <a:ea typeface="Arial Black"/>
          <a:cs typeface="Arial Black"/>
          <a:sym typeface="Arial Black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gradFill flip="none" rotWithShape="1">
            <a:gsLst>
              <a:gs pos="0">
                <a:schemeClr val="accent2"/>
              </a:gs>
              <a:gs pos="22000">
                <a:srgbClr val="557900"/>
              </a:gs>
              <a:gs pos="100000">
                <a:srgbClr val="669000"/>
              </a:gs>
            </a:gsLst>
            <a:path path="circle">
              <a:fillToRect l="37721" t="-19636" r="62278" b="119636"/>
            </a:path>
          </a:gradFill>
          <a:uFillTx/>
          <a:latin typeface="Arial Black"/>
          <a:ea typeface="Arial Black"/>
          <a:cs typeface="Arial Black"/>
          <a:sym typeface="Arial Black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gradFill flip="none" rotWithShape="1">
            <a:gsLst>
              <a:gs pos="0">
                <a:schemeClr val="accent2"/>
              </a:gs>
              <a:gs pos="22000">
                <a:srgbClr val="557900"/>
              </a:gs>
              <a:gs pos="100000">
                <a:srgbClr val="669000"/>
              </a:gs>
            </a:gsLst>
            <a:path path="circle">
              <a:fillToRect l="37721" t="-19636" r="62278" b="119636"/>
            </a:path>
          </a:gradFill>
          <a:uFillTx/>
          <a:latin typeface="Arial Black"/>
          <a:ea typeface="Arial Black"/>
          <a:cs typeface="Arial Black"/>
          <a:sym typeface="Arial Black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gradFill flip="none" rotWithShape="1">
            <a:gsLst>
              <a:gs pos="0">
                <a:schemeClr val="accent2"/>
              </a:gs>
              <a:gs pos="22000">
                <a:srgbClr val="557900"/>
              </a:gs>
              <a:gs pos="100000">
                <a:srgbClr val="669000"/>
              </a:gs>
            </a:gsLst>
            <a:path path="circle">
              <a:fillToRect l="37721" t="-19636" r="62278" b="119636"/>
            </a:path>
          </a:gradFill>
          <a:uFillTx/>
          <a:latin typeface="Arial Black"/>
          <a:ea typeface="Arial Black"/>
          <a:cs typeface="Arial Black"/>
          <a:sym typeface="Arial Black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gradFill flip="none" rotWithShape="1">
            <a:gsLst>
              <a:gs pos="0">
                <a:schemeClr val="accent2"/>
              </a:gs>
              <a:gs pos="22000">
                <a:srgbClr val="557900"/>
              </a:gs>
              <a:gs pos="100000">
                <a:srgbClr val="669000"/>
              </a:gs>
            </a:gsLst>
            <a:path path="circle">
              <a:fillToRect l="37721" t="-19636" r="62278" b="119636"/>
            </a:path>
          </a:gradFill>
          <a:uFillTx/>
          <a:latin typeface="Arial Black"/>
          <a:ea typeface="Arial Black"/>
          <a:cs typeface="Arial Black"/>
          <a:sym typeface="Arial Black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gradFill flip="none" rotWithShape="1">
            <a:gsLst>
              <a:gs pos="0">
                <a:schemeClr val="accent2"/>
              </a:gs>
              <a:gs pos="22000">
                <a:srgbClr val="557900"/>
              </a:gs>
              <a:gs pos="100000">
                <a:srgbClr val="669000"/>
              </a:gs>
            </a:gsLst>
            <a:path path="circle">
              <a:fillToRect l="37721" t="-19636" r="62278" b="119636"/>
            </a:path>
          </a:gradFill>
          <a:uFillTx/>
          <a:latin typeface="Arial Black"/>
          <a:ea typeface="Arial Black"/>
          <a:cs typeface="Arial Black"/>
          <a:sym typeface="Arial Black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gradFill flip="none" rotWithShape="1">
            <a:gsLst>
              <a:gs pos="0">
                <a:schemeClr val="accent2"/>
              </a:gs>
              <a:gs pos="22000">
                <a:srgbClr val="557900"/>
              </a:gs>
              <a:gs pos="100000">
                <a:srgbClr val="669000"/>
              </a:gs>
            </a:gsLst>
            <a:path path="circle">
              <a:fillToRect l="37721" t="-19636" r="62278" b="119636"/>
            </a:path>
          </a:gradFill>
          <a:uFillTx/>
          <a:latin typeface="Arial Black"/>
          <a:ea typeface="Arial Black"/>
          <a:cs typeface="Arial Black"/>
          <a:sym typeface="Arial Black"/>
        </a:defRPr>
      </a:lvl9pPr>
    </p:titleStyle>
    <p:bodyStyle>
      <a:lvl1pPr marL="357188" marR="0" indent="-357188" algn="just" defTabSz="914400" rtl="0" latinLnBrk="0">
        <a:lnSpc>
          <a:spcPct val="110000"/>
        </a:lnSpc>
        <a:spcBef>
          <a:spcPts val="1800"/>
        </a:spcBef>
        <a:spcAft>
          <a:spcPts val="0"/>
        </a:spcAft>
        <a:buClr>
          <a:srgbClr val="949D23"/>
        </a:buClr>
        <a:buSzPct val="60000"/>
        <a:buFontTx/>
        <a:buChar char="❍"/>
        <a:tabLst/>
        <a:defRPr sz="2000" b="0" i="0" u="none" strike="noStrike" cap="none" spc="0" baseline="0">
          <a:solidFill>
            <a:srgbClr val="949D23"/>
          </a:solidFill>
          <a:uFillTx/>
          <a:latin typeface="Arial"/>
          <a:ea typeface="Arial"/>
          <a:cs typeface="Arial"/>
          <a:sym typeface="Arial"/>
        </a:defRPr>
      </a:lvl1pPr>
      <a:lvl2pPr marL="446485" marR="0" indent="-446485" algn="just" defTabSz="914400" rtl="0" latinLnBrk="0">
        <a:lnSpc>
          <a:spcPct val="110000"/>
        </a:lnSpc>
        <a:spcBef>
          <a:spcPts val="1800"/>
        </a:spcBef>
        <a:spcAft>
          <a:spcPts val="0"/>
        </a:spcAft>
        <a:buClr>
          <a:srgbClr val="949D23"/>
        </a:buClr>
        <a:buSzPct val="100000"/>
        <a:buFontTx/>
        <a:buChar char=" "/>
        <a:tabLst/>
        <a:defRPr sz="2000" b="0" i="0" u="none" strike="noStrike" cap="none" spc="0" baseline="0">
          <a:solidFill>
            <a:srgbClr val="949D23"/>
          </a:solidFill>
          <a:uFillTx/>
          <a:latin typeface="Arial"/>
          <a:ea typeface="Arial"/>
          <a:cs typeface="Arial"/>
          <a:sym typeface="Arial"/>
        </a:defRPr>
      </a:lvl2pPr>
      <a:lvl3pPr marL="1143000" marR="0" indent="-228600" algn="just" defTabSz="914400" rtl="0" latinLnBrk="0">
        <a:lnSpc>
          <a:spcPct val="110000"/>
        </a:lnSpc>
        <a:spcBef>
          <a:spcPts val="1800"/>
        </a:spcBef>
        <a:spcAft>
          <a:spcPts val="0"/>
        </a:spcAft>
        <a:buClr>
          <a:srgbClr val="949D23"/>
        </a:buClr>
        <a:buSzPct val="100000"/>
        <a:buFontTx/>
        <a:buChar char="•"/>
        <a:tabLst/>
        <a:defRPr sz="2000" b="0" i="0" u="none" strike="noStrike" cap="none" spc="0" baseline="0">
          <a:solidFill>
            <a:srgbClr val="949D23"/>
          </a:solidFill>
          <a:uFillTx/>
          <a:latin typeface="Arial"/>
          <a:ea typeface="Arial"/>
          <a:cs typeface="Arial"/>
          <a:sym typeface="Arial"/>
        </a:defRPr>
      </a:lvl3pPr>
      <a:lvl4pPr marL="1625600" marR="0" indent="-254000" algn="just" defTabSz="914400" rtl="0" latinLnBrk="0">
        <a:lnSpc>
          <a:spcPct val="110000"/>
        </a:lnSpc>
        <a:spcBef>
          <a:spcPts val="1800"/>
        </a:spcBef>
        <a:spcAft>
          <a:spcPts val="0"/>
        </a:spcAft>
        <a:buClr>
          <a:srgbClr val="949D23"/>
        </a:buClr>
        <a:buSzPct val="100000"/>
        <a:buFontTx/>
        <a:buChar char="•"/>
        <a:tabLst/>
        <a:defRPr sz="2000" b="0" i="0" u="none" strike="noStrike" cap="none" spc="0" baseline="0">
          <a:solidFill>
            <a:srgbClr val="949D23"/>
          </a:solidFill>
          <a:uFillTx/>
          <a:latin typeface="Arial"/>
          <a:ea typeface="Arial"/>
          <a:cs typeface="Arial"/>
          <a:sym typeface="Arial"/>
        </a:defRPr>
      </a:lvl4pPr>
      <a:lvl5pPr marL="2082800" marR="0" indent="-254000" algn="just" defTabSz="914400" rtl="0" latinLnBrk="0">
        <a:lnSpc>
          <a:spcPct val="110000"/>
        </a:lnSpc>
        <a:spcBef>
          <a:spcPts val="1800"/>
        </a:spcBef>
        <a:spcAft>
          <a:spcPts val="0"/>
        </a:spcAft>
        <a:buClr>
          <a:srgbClr val="949D23"/>
        </a:buClr>
        <a:buSzPct val="100000"/>
        <a:buFontTx/>
        <a:buChar char="•"/>
        <a:tabLst/>
        <a:defRPr sz="2000" b="0" i="0" u="none" strike="noStrike" cap="none" spc="0" baseline="0">
          <a:solidFill>
            <a:srgbClr val="949D23"/>
          </a:solidFill>
          <a:uFillTx/>
          <a:latin typeface="Arial"/>
          <a:ea typeface="Arial"/>
          <a:cs typeface="Arial"/>
          <a:sym typeface="Arial"/>
        </a:defRPr>
      </a:lvl5pPr>
      <a:lvl6pPr marL="2540000" marR="0" indent="-254000" algn="just" defTabSz="914400" rtl="0" latinLnBrk="0">
        <a:lnSpc>
          <a:spcPct val="110000"/>
        </a:lnSpc>
        <a:spcBef>
          <a:spcPts val="1800"/>
        </a:spcBef>
        <a:spcAft>
          <a:spcPts val="0"/>
        </a:spcAft>
        <a:buClr>
          <a:srgbClr val="949D23"/>
        </a:buClr>
        <a:buSzPct val="100000"/>
        <a:buFontTx/>
        <a:buChar char="•"/>
        <a:tabLst/>
        <a:defRPr sz="2000" b="0" i="0" u="none" strike="noStrike" cap="none" spc="0" baseline="0">
          <a:solidFill>
            <a:srgbClr val="949D23"/>
          </a:solidFill>
          <a:uFillTx/>
          <a:latin typeface="Arial"/>
          <a:ea typeface="Arial"/>
          <a:cs typeface="Arial"/>
          <a:sym typeface="Arial"/>
        </a:defRPr>
      </a:lvl6pPr>
      <a:lvl7pPr marL="2997200" marR="0" indent="-254000" algn="just" defTabSz="914400" rtl="0" latinLnBrk="0">
        <a:lnSpc>
          <a:spcPct val="110000"/>
        </a:lnSpc>
        <a:spcBef>
          <a:spcPts val="1800"/>
        </a:spcBef>
        <a:spcAft>
          <a:spcPts val="0"/>
        </a:spcAft>
        <a:buClr>
          <a:srgbClr val="949D23"/>
        </a:buClr>
        <a:buSzPct val="100000"/>
        <a:buFontTx/>
        <a:buChar char="•"/>
        <a:tabLst/>
        <a:defRPr sz="2000" b="0" i="0" u="none" strike="noStrike" cap="none" spc="0" baseline="0">
          <a:solidFill>
            <a:srgbClr val="949D23"/>
          </a:solidFill>
          <a:uFillTx/>
          <a:latin typeface="Arial"/>
          <a:ea typeface="Arial"/>
          <a:cs typeface="Arial"/>
          <a:sym typeface="Arial"/>
        </a:defRPr>
      </a:lvl7pPr>
      <a:lvl8pPr marL="3454400" marR="0" indent="-254000" algn="just" defTabSz="914400" rtl="0" latinLnBrk="0">
        <a:lnSpc>
          <a:spcPct val="110000"/>
        </a:lnSpc>
        <a:spcBef>
          <a:spcPts val="1800"/>
        </a:spcBef>
        <a:spcAft>
          <a:spcPts val="0"/>
        </a:spcAft>
        <a:buClr>
          <a:srgbClr val="949D23"/>
        </a:buClr>
        <a:buSzPct val="100000"/>
        <a:buFontTx/>
        <a:buChar char="•"/>
        <a:tabLst/>
        <a:defRPr sz="2000" b="0" i="0" u="none" strike="noStrike" cap="none" spc="0" baseline="0">
          <a:solidFill>
            <a:srgbClr val="949D23"/>
          </a:solidFill>
          <a:uFillTx/>
          <a:latin typeface="Arial"/>
          <a:ea typeface="Arial"/>
          <a:cs typeface="Arial"/>
          <a:sym typeface="Arial"/>
        </a:defRPr>
      </a:lvl8pPr>
      <a:lvl9pPr marL="3911600" marR="0" indent="-254000" algn="just" defTabSz="914400" rtl="0" latinLnBrk="0">
        <a:lnSpc>
          <a:spcPct val="110000"/>
        </a:lnSpc>
        <a:spcBef>
          <a:spcPts val="1800"/>
        </a:spcBef>
        <a:spcAft>
          <a:spcPts val="0"/>
        </a:spcAft>
        <a:buClr>
          <a:srgbClr val="949D23"/>
        </a:buClr>
        <a:buSzPct val="100000"/>
        <a:buFontTx/>
        <a:buChar char="•"/>
        <a:tabLst/>
        <a:defRPr sz="2000" b="0" i="0" u="none" strike="noStrike" cap="none" spc="0" baseline="0">
          <a:solidFill>
            <a:srgbClr val="949D23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ahoma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ahoma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ahoma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ahoma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ahoma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ahoma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ahoma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ahoma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ahoma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副标题 2"/>
          <p:cNvSpPr txBox="1">
            <a:spLocks noGrp="1"/>
          </p:cNvSpPr>
          <p:nvPr>
            <p:ph type="subTitle" sz="quarter" idx="1"/>
          </p:nvPr>
        </p:nvSpPr>
        <p:spPr>
          <a:xfrm>
            <a:off x="2854529" y="2953966"/>
            <a:ext cx="3434942" cy="430878"/>
          </a:xfrm>
          <a:prstGeom prst="rect">
            <a:avLst/>
          </a:prstGeom>
        </p:spPr>
        <p:txBody>
          <a:bodyPr/>
          <a:lstStyle>
            <a:lvl1pPr defTabSz="795527">
              <a:spcBef>
                <a:spcPts val="1500"/>
              </a:spcBef>
              <a:defRPr sz="1827">
                <a:solidFill>
                  <a:srgbClr val="3F4143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武汉大学 亢孟军</a:t>
            </a:r>
          </a:p>
        </p:txBody>
      </p:sp>
      <p:sp>
        <p:nvSpPr>
          <p:cNvPr id="131" name="标题 1"/>
          <p:cNvSpPr txBox="1">
            <a:spLocks noGrp="1"/>
          </p:cNvSpPr>
          <p:nvPr>
            <p:ph type="ctrTitle"/>
          </p:nvPr>
        </p:nvSpPr>
        <p:spPr>
          <a:xfrm>
            <a:off x="1236618" y="1750429"/>
            <a:ext cx="6827520" cy="1025479"/>
          </a:xfrm>
          <a:prstGeom prst="rect">
            <a:avLst/>
          </a:prstGeom>
        </p:spPr>
        <p:txBody>
          <a:bodyPr/>
          <a:lstStyle>
            <a:lvl1pPr>
              <a:defRPr b="1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>
              <a:defRPr b="0">
                <a:latin typeface="Arial Rounded MT Bold"/>
                <a:ea typeface="Arial Rounded MT Bold"/>
                <a:cs typeface="Arial Rounded MT Bold"/>
                <a:sym typeface="Arial Rounded MT Bold"/>
              </a:defRPr>
            </a:pPr>
            <a:r>
              <a:rPr b="1">
                <a:latin typeface="微软雅黑"/>
                <a:ea typeface="微软雅黑"/>
                <a:cs typeface="微软雅黑"/>
                <a:sym typeface="微软雅黑"/>
              </a:rPr>
              <a:t>实习一：文件解码</a:t>
            </a:r>
          </a:p>
        </p:txBody>
      </p:sp>
      <p:pic>
        <p:nvPicPr>
          <p:cNvPr id="132" name="图片 3" descr="图片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2700" y="-12700"/>
            <a:ext cx="2962419" cy="6858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标题 1"/>
          <p:cNvSpPr txBox="1">
            <a:spLocks noGrp="1"/>
          </p:cNvSpPr>
          <p:nvPr>
            <p:ph type="title"/>
          </p:nvPr>
        </p:nvSpPr>
        <p:spPr>
          <a:xfrm>
            <a:off x="339634" y="111119"/>
            <a:ext cx="7812145" cy="699596"/>
          </a:xfrm>
          <a:prstGeom prst="rect">
            <a:avLst/>
          </a:prstGeom>
        </p:spPr>
        <p:txBody>
          <a:bodyPr/>
          <a:lstStyle>
            <a:lvl1pPr>
              <a:defRPr b="1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>
              <a:defRPr b="0">
                <a:latin typeface="Arial Black"/>
                <a:ea typeface="Arial Black"/>
                <a:cs typeface="Arial Black"/>
                <a:sym typeface="Arial Black"/>
              </a:defRPr>
            </a:pPr>
            <a:r>
              <a:rPr b="1">
                <a:latin typeface="微软雅黑"/>
                <a:ea typeface="微软雅黑"/>
                <a:cs typeface="微软雅黑"/>
                <a:sym typeface="微软雅黑"/>
              </a:rPr>
              <a:t>任务描述及要求</a:t>
            </a:r>
          </a:p>
        </p:txBody>
      </p:sp>
      <p:sp>
        <p:nvSpPr>
          <p:cNvPr id="135" name="内容占位符 2"/>
          <p:cNvSpPr txBox="1">
            <a:spLocks noGrp="1"/>
          </p:cNvSpPr>
          <p:nvPr>
            <p:ph type="body" idx="1"/>
          </p:nvPr>
        </p:nvSpPr>
        <p:spPr>
          <a:xfrm>
            <a:off x="339634" y="1098050"/>
            <a:ext cx="7804240" cy="5193214"/>
          </a:xfrm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3F4143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将一篇乱序的英文文章正确解码；</a:t>
            </a:r>
          </a:p>
          <a:p>
            <a:pPr>
              <a:defRPr>
                <a:solidFill>
                  <a:srgbClr val="3F4143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在控制台显示解码后的信息；</a:t>
            </a:r>
          </a:p>
          <a:p>
            <a:pPr>
              <a:defRPr>
                <a:solidFill>
                  <a:srgbClr val="3F4143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将解码信息写入文件；</a:t>
            </a:r>
          </a:p>
          <a:p>
            <a:pPr>
              <a:defRPr>
                <a:solidFill>
                  <a:srgbClr val="3F4143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必须使用类及标准的成员函数完成对应功能；</a:t>
            </a:r>
          </a:p>
          <a:p>
            <a:pPr>
              <a:defRPr>
                <a:solidFill>
                  <a:srgbClr val="3F4143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在主函数中能通过简单的调用执行该功能；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标题 1"/>
          <p:cNvSpPr txBox="1">
            <a:spLocks noGrp="1"/>
          </p:cNvSpPr>
          <p:nvPr>
            <p:ph type="title"/>
          </p:nvPr>
        </p:nvSpPr>
        <p:spPr>
          <a:xfrm>
            <a:off x="339634" y="111119"/>
            <a:ext cx="7812145" cy="699596"/>
          </a:xfrm>
          <a:prstGeom prst="rect">
            <a:avLst/>
          </a:prstGeom>
        </p:spPr>
        <p:txBody>
          <a:bodyPr/>
          <a:lstStyle>
            <a:lvl1pPr>
              <a:defRPr b="1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>
              <a:defRPr b="0">
                <a:latin typeface="Arial Black"/>
                <a:ea typeface="Arial Black"/>
                <a:cs typeface="Arial Black"/>
                <a:sym typeface="Arial Black"/>
              </a:defRPr>
            </a:pPr>
            <a:r>
              <a:rPr b="1">
                <a:latin typeface="微软雅黑"/>
                <a:ea typeface="微软雅黑"/>
                <a:cs typeface="微软雅黑"/>
                <a:sym typeface="微软雅黑"/>
              </a:rPr>
              <a:t>数据说明</a:t>
            </a:r>
          </a:p>
        </p:txBody>
      </p:sp>
      <p:sp>
        <p:nvSpPr>
          <p:cNvPr id="138" name="内容占位符 2"/>
          <p:cNvSpPr txBox="1">
            <a:spLocks noGrp="1"/>
          </p:cNvSpPr>
          <p:nvPr>
            <p:ph type="body" idx="1"/>
          </p:nvPr>
        </p:nvSpPr>
        <p:spPr>
          <a:xfrm>
            <a:off x="339634" y="1098050"/>
            <a:ext cx="7804240" cy="5193214"/>
          </a:xfrm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3F4143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乱序的二进制文件；</a:t>
            </a:r>
          </a:p>
          <a:p>
            <a:pPr>
              <a:defRPr b="1">
                <a:solidFill>
                  <a:srgbClr val="FF0066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1 char + 1 int</a:t>
            </a:r>
            <a:r>
              <a:rPr b="0">
                <a:solidFill>
                  <a:srgbClr val="3F4143"/>
                </a:solidFill>
              </a:rPr>
              <a:t>，其中char为原文字符，int为其所在位置的</a:t>
            </a:r>
            <a:r>
              <a:rPr b="0"/>
              <a:t>标示量（该标示量只标示其相对位置，非绝对位置）；</a:t>
            </a:r>
          </a:p>
          <a:p>
            <a:pPr>
              <a:defRPr>
                <a:solidFill>
                  <a:srgbClr val="3F4143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根据标示量的大小升序排序，排序后即为正确结果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标题 1"/>
          <p:cNvSpPr txBox="1">
            <a:spLocks noGrp="1"/>
          </p:cNvSpPr>
          <p:nvPr>
            <p:ph type="title"/>
          </p:nvPr>
        </p:nvSpPr>
        <p:spPr>
          <a:xfrm>
            <a:off x="339634" y="111119"/>
            <a:ext cx="7812145" cy="699596"/>
          </a:xfrm>
          <a:prstGeom prst="rect">
            <a:avLst/>
          </a:prstGeom>
        </p:spPr>
        <p:txBody>
          <a:bodyPr/>
          <a:lstStyle>
            <a:lvl1pPr>
              <a:defRPr b="1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>
              <a:defRPr b="0">
                <a:latin typeface="Arial Black"/>
                <a:ea typeface="Arial Black"/>
                <a:cs typeface="Arial Black"/>
                <a:sym typeface="Arial Black"/>
              </a:defRPr>
            </a:pPr>
            <a:r>
              <a:rPr b="1">
                <a:latin typeface="微软雅黑"/>
                <a:ea typeface="微软雅黑"/>
                <a:cs typeface="微软雅黑"/>
                <a:sym typeface="微软雅黑"/>
              </a:rPr>
              <a:t>知识预备</a:t>
            </a:r>
          </a:p>
        </p:txBody>
      </p:sp>
      <p:sp>
        <p:nvSpPr>
          <p:cNvPr id="141" name="内容占位符 2"/>
          <p:cNvSpPr txBox="1">
            <a:spLocks noGrp="1"/>
          </p:cNvSpPr>
          <p:nvPr>
            <p:ph type="body" idx="1"/>
          </p:nvPr>
        </p:nvSpPr>
        <p:spPr>
          <a:xfrm>
            <a:off x="339634" y="1098050"/>
            <a:ext cx="7804240" cy="5193214"/>
          </a:xfrm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3F4143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dirty="0"/>
              <a:t>C++</a:t>
            </a:r>
            <a:r>
              <a:rPr dirty="0" err="1"/>
              <a:t>基本语法规则，特别是要预习并使用类（class</a:t>
            </a:r>
            <a:r>
              <a:rPr dirty="0"/>
              <a:t>）；</a:t>
            </a:r>
          </a:p>
          <a:p>
            <a:pPr>
              <a:defRPr>
                <a:solidFill>
                  <a:srgbClr val="3F4143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dirty="0" err="1"/>
              <a:t>二进制文件读写</a:t>
            </a:r>
            <a:r>
              <a:rPr dirty="0"/>
              <a:t>；（</a:t>
            </a:r>
            <a:r>
              <a:rPr dirty="0" err="1"/>
              <a:t>建议</a:t>
            </a:r>
            <a:r>
              <a:rPr dirty="0"/>
              <a:t>：</a:t>
            </a:r>
            <a:r>
              <a:rPr lang="zh-CN" altLang="en-US" b="1" dirty="0">
                <a:solidFill>
                  <a:srgbClr val="C00000"/>
                </a:solidFill>
              </a:rPr>
              <a:t>文件输入输出流</a:t>
            </a:r>
            <a:r>
              <a:rPr dirty="0"/>
              <a:t>）;</a:t>
            </a:r>
          </a:p>
          <a:p>
            <a:pPr>
              <a:defRPr>
                <a:solidFill>
                  <a:srgbClr val="3F4143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dirty="0" err="1"/>
              <a:t>排序算法</a:t>
            </a:r>
            <a:r>
              <a:rPr dirty="0"/>
              <a:t>；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二进制文件和文本文件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二进制文件和文本文件</a:t>
            </a:r>
          </a:p>
        </p:txBody>
      </p:sp>
      <p:sp>
        <p:nvSpPr>
          <p:cNvPr id="14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8328015" y="6404294"/>
            <a:ext cx="187335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sp>
        <p:nvSpPr>
          <p:cNvPr id="145" name="文件, file: 是计算机上的一串0或1…"/>
          <p:cNvSpPr txBox="1">
            <a:spLocks noGrp="1"/>
          </p:cNvSpPr>
          <p:nvPr>
            <p:ph type="body" idx="4294967295"/>
          </p:nvPr>
        </p:nvSpPr>
        <p:spPr>
          <a:xfrm>
            <a:off x="339634" y="1098050"/>
            <a:ext cx="7804240" cy="5193214"/>
          </a:xfrm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3F4143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b="1"/>
              <a:t>文件, file</a:t>
            </a:r>
            <a:r>
              <a:t>: 是计算机上的一串0或1</a:t>
            </a:r>
          </a:p>
          <a:p>
            <a:pPr>
              <a:defRPr>
                <a:solidFill>
                  <a:srgbClr val="3F4143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b="1"/>
              <a:t>二进制文件，binary file</a:t>
            </a:r>
            <a:r>
              <a:t>：是一种计算机可读文件，按其在内存中存储的形式原样输出到磁盘中存放。</a:t>
            </a:r>
          </a:p>
          <a:p>
            <a:pPr>
              <a:defRPr>
                <a:solidFill>
                  <a:srgbClr val="3F4143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b="1"/>
              <a:t>文本文件，text file</a:t>
            </a:r>
            <a:r>
              <a:t>: 是一种人类可读的文件，把终端形式的数据输出到磁盘上存放。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空间数据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空间数据</a:t>
            </a:r>
          </a:p>
        </p:txBody>
      </p:sp>
      <p:sp>
        <p:nvSpPr>
          <p:cNvPr id="148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8328015" y="6404294"/>
            <a:ext cx="187335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p:pic>
        <p:nvPicPr>
          <p:cNvPr id="149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85245" y="3732966"/>
            <a:ext cx="3274028" cy="2670333"/>
          </a:xfrm>
          <a:prstGeom prst="rect">
            <a:avLst/>
          </a:prstGeom>
          <a:ln w="12700">
            <a:miter lim="400000"/>
          </a:ln>
        </p:spPr>
      </p:pic>
      <p:pic>
        <p:nvPicPr>
          <p:cNvPr id="150" name="图像" descr="图像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207448" y="3732966"/>
            <a:ext cx="3352669" cy="2670333"/>
          </a:xfrm>
          <a:prstGeom prst="rect">
            <a:avLst/>
          </a:prstGeom>
          <a:ln w="12700">
            <a:miter lim="400000"/>
          </a:ln>
        </p:spPr>
      </p:pic>
      <p:pic>
        <p:nvPicPr>
          <p:cNvPr id="151" name="图像" descr="图像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920857" y="909878"/>
            <a:ext cx="4649700" cy="2722941"/>
          </a:xfrm>
          <a:prstGeom prst="rect">
            <a:avLst/>
          </a:prstGeom>
          <a:ln w="12700">
            <a:miter lim="400000"/>
          </a:ln>
        </p:spPr>
      </p:pic>
      <p:sp>
        <p:nvSpPr>
          <p:cNvPr id="152" name="可视化地图"/>
          <p:cNvSpPr txBox="1"/>
          <p:nvPr/>
        </p:nvSpPr>
        <p:spPr>
          <a:xfrm>
            <a:off x="3558636" y="3205479"/>
            <a:ext cx="1374141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可视化地图</a:t>
            </a:r>
          </a:p>
        </p:txBody>
      </p:sp>
      <p:sp>
        <p:nvSpPr>
          <p:cNvPr id="153" name="geojson"/>
          <p:cNvSpPr txBox="1"/>
          <p:nvPr/>
        </p:nvSpPr>
        <p:spPr>
          <a:xfrm>
            <a:off x="1595970" y="6315393"/>
            <a:ext cx="1077849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geojson</a:t>
            </a:r>
          </a:p>
        </p:txBody>
      </p:sp>
      <p:sp>
        <p:nvSpPr>
          <p:cNvPr id="154" name="shp file"/>
          <p:cNvSpPr txBox="1"/>
          <p:nvPr/>
        </p:nvSpPr>
        <p:spPr>
          <a:xfrm>
            <a:off x="5621434" y="6340793"/>
            <a:ext cx="993265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shp file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fopen_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fopen_s</a:t>
            </a:r>
          </a:p>
        </p:txBody>
      </p:sp>
      <p:sp>
        <p:nvSpPr>
          <p:cNvPr id="157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8328015" y="6404294"/>
            <a:ext cx="187335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  <p:pic>
        <p:nvPicPr>
          <p:cNvPr id="158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9967" y="816205"/>
            <a:ext cx="5038576" cy="2509410"/>
          </a:xfrm>
          <a:prstGeom prst="rect">
            <a:avLst/>
          </a:prstGeom>
          <a:ln w="12700">
            <a:miter lim="400000"/>
          </a:ln>
        </p:spPr>
      </p:pic>
      <p:pic>
        <p:nvPicPr>
          <p:cNvPr id="159" name="图像" descr="图像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851230" y="1406024"/>
            <a:ext cx="4307546" cy="1923445"/>
          </a:xfrm>
          <a:prstGeom prst="rect">
            <a:avLst/>
          </a:prstGeom>
          <a:ln w="12700">
            <a:miter lim="400000"/>
          </a:ln>
        </p:spPr>
      </p:pic>
      <p:pic>
        <p:nvPicPr>
          <p:cNvPr id="160" name="图像" descr="图像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90539" y="3441928"/>
            <a:ext cx="5241193" cy="2743118"/>
          </a:xfrm>
          <a:prstGeom prst="rect">
            <a:avLst/>
          </a:prstGeom>
          <a:ln w="12700">
            <a:miter lim="400000"/>
          </a:ln>
        </p:spPr>
      </p:pic>
      <p:pic>
        <p:nvPicPr>
          <p:cNvPr id="161" name="图像" descr="图像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862054" y="5266891"/>
            <a:ext cx="5241193" cy="156484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A000120140530A98PPBG">
  <a:themeElements>
    <a:clrScheme name="A000120140530A98PPBG">
      <a:dk1>
        <a:srgbClr val="3F4143"/>
      </a:dk1>
      <a:lt1>
        <a:srgbClr val="FFFFFF"/>
      </a:lt1>
      <a:dk2>
        <a:srgbClr val="A7A7A7"/>
      </a:dk2>
      <a:lt2>
        <a:srgbClr val="535353"/>
      </a:lt2>
      <a:accent1>
        <a:srgbClr val="83B40D"/>
      </a:accent1>
      <a:accent2>
        <a:srgbClr val="C5D12F"/>
      </a:accent2>
      <a:accent3>
        <a:srgbClr val="56B4B6"/>
      </a:accent3>
      <a:accent4>
        <a:srgbClr val="6B8A4B"/>
      </a:accent4>
      <a:accent5>
        <a:srgbClr val="DCAB48"/>
      </a:accent5>
      <a:accent6>
        <a:srgbClr val="B84D30"/>
      </a:accent6>
      <a:hlink>
        <a:srgbClr val="0000FF"/>
      </a:hlink>
      <a:folHlink>
        <a:srgbClr val="FF00FF"/>
      </a:folHlink>
    </a:clrScheme>
    <a:fontScheme name="A000120140530A98PPBG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A000120140530A98PPBG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3F4143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3F4143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A000120140530A98PPBG">
  <a:themeElements>
    <a:clrScheme name="A000120140530A98PPBG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83B40D"/>
      </a:accent1>
      <a:accent2>
        <a:srgbClr val="C5D12F"/>
      </a:accent2>
      <a:accent3>
        <a:srgbClr val="56B4B6"/>
      </a:accent3>
      <a:accent4>
        <a:srgbClr val="6B8A4B"/>
      </a:accent4>
      <a:accent5>
        <a:srgbClr val="DCAB48"/>
      </a:accent5>
      <a:accent6>
        <a:srgbClr val="B84D30"/>
      </a:accent6>
      <a:hlink>
        <a:srgbClr val="0000FF"/>
      </a:hlink>
      <a:folHlink>
        <a:srgbClr val="FF00FF"/>
      </a:folHlink>
    </a:clrScheme>
    <a:fontScheme name="A000120140530A98PPBG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A000120140530A98PPBG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3F4143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3F4143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96</Words>
  <Application>Microsoft Office PowerPoint</Application>
  <PresentationFormat>全屏显示(4:3)</PresentationFormat>
  <Paragraphs>28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8" baseType="lpstr">
      <vt:lpstr>隶书</vt:lpstr>
      <vt:lpstr>微软雅黑</vt:lpstr>
      <vt:lpstr>Arial</vt:lpstr>
      <vt:lpstr>Arial Black</vt:lpstr>
      <vt:lpstr>Arial Rounded MT Bold</vt:lpstr>
      <vt:lpstr>Calibri</vt:lpstr>
      <vt:lpstr>Georgia</vt:lpstr>
      <vt:lpstr>Helvetica</vt:lpstr>
      <vt:lpstr>Tahoma</vt:lpstr>
      <vt:lpstr>Times New Roman</vt:lpstr>
      <vt:lpstr>A000120140530A98PPBG</vt:lpstr>
      <vt:lpstr>实习一：文件解码</vt:lpstr>
      <vt:lpstr>任务描述及要求</vt:lpstr>
      <vt:lpstr>数据说明</vt:lpstr>
      <vt:lpstr>知识预备</vt:lpstr>
      <vt:lpstr>二进制文件和文本文件</vt:lpstr>
      <vt:lpstr>空间数据</vt:lpstr>
      <vt:lpstr>fopen_s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实习一：文件解码</dc:title>
  <cp:lastModifiedBy>亢孟军</cp:lastModifiedBy>
  <cp:revision>1</cp:revision>
  <dcterms:modified xsi:type="dcterms:W3CDTF">2020-11-26T13:32:19Z</dcterms:modified>
</cp:coreProperties>
</file>