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Performance Testing and Comparative Benchmarking for Data.Table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Doris Amoakohene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-Introduction -Understanding Performance Regressions in data.table -Introduction to the atime package for performance analysis -Comparing data.table with Python Packages -Enhancing data.table: Educational Resources -Conclusion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Benchmarking?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data.table is an extension of R’s data.frame, designed to handle large datasets efficiently</a:t>
            </a:r>
          </a:p>
          <a:p>
            <a:pPr lvl="0"/>
            <a:r>
              <a:rPr/>
              <a:t>Several major version changes have been introduced, aiming to enhance speed and efficiency. These changes include algorithmic optimizations, memory management improvements, and enhancements to parallel processing capabilities.</a:t>
            </a:r>
          </a:p>
          <a:p>
            <a:pPr lvl="0"/>
            <a:r>
              <a:rPr/>
              <a:t>To evaluate data.table performance, it is essential to employ benchmarking methodologies. The approach, I used to utilize the atime and atime_versions function from the atime package, which measures the actual execution time of specific operations.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Benchmarking?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time function allows to compare and visualize the asymptotic performance (time and memory usage) of the different functions</a:t>
            </a:r>
          </a:p>
          <a:p>
            <a:pPr lvl="0"/>
            <a:r>
              <a:rPr/>
              <a:t>The atime_versions allows for accurate comparisons between different versions of the data.table package, by benchmarking against time and memory usage and also giving a graphical visualization of the results</a:t>
            </a:r>
          </a:p>
          <a:p>
            <a:pPr lvl="0"/>
            <a:r>
              <a:rPr/>
              <a:t>In most benchmarking techniques, such as airspeed velocity, Conbench, and Touchstone, a single or constant value of N is typically used to measure performance. However, when it comes to benchmarking the performance of data.table, N can vary or follow a specific sequence depending on the number of data points being analyzed. This approach allows researchers and developers to evaluate the scalability and efficiency of data.table under different data sizes, providing a more comprehensive understanding of its performance characteristics.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 and Comparative Benchmarking for Data.Table</dc:title>
  <dc:creator>Doris Amoakohene</dc:creator>
  <cp:keywords/>
  <dcterms:created xsi:type="dcterms:W3CDTF">2024-04-11T20:52:28Z</dcterms:created>
  <dcterms:modified xsi:type="dcterms:W3CDTF">2024-04-11T20:52:28Z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2024-04-11</vt:lpwstr>
  </property>
  <property fmtid="{D5CDD505-2E9C-101B-9397-08002B2CF9AE}" pid="3" name="output">
    <vt:lpwstr/>
  </property>
</Properties>
</file>