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4"/>
  </p:sldMasterIdLst>
  <p:sldIdLst>
    <p:sldId id="256" r:id="rId5"/>
    <p:sldId id="257" r:id="rId6"/>
    <p:sldId id="291" r:id="rId7"/>
    <p:sldId id="300" r:id="rId8"/>
    <p:sldId id="477" r:id="rId9"/>
    <p:sldId id="280" r:id="rId10"/>
    <p:sldId id="474" r:id="rId11"/>
    <p:sldId id="270" r:id="rId12"/>
    <p:sldId id="298" r:id="rId13"/>
    <p:sldId id="480" r:id="rId14"/>
    <p:sldId id="475" r:id="rId15"/>
    <p:sldId id="264" r:id="rId16"/>
    <p:sldId id="47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3779E-F940-4767-8292-49E91119C51E}" v="327" dt="2024-04-15T15:20:09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s Afriyie Amoakohene" userId="89b0b7b2-7253-494b-86e7-c7d8d24e6336" providerId="ADAL" clId="{2583779E-F940-4767-8292-49E91119C51E}"/>
    <pc:docChg chg="undo redo custSel addSld delSld modSld sldOrd">
      <pc:chgData name="Doris Afriyie Amoakohene" userId="89b0b7b2-7253-494b-86e7-c7d8d24e6336" providerId="ADAL" clId="{2583779E-F940-4767-8292-49E91119C51E}" dt="2024-04-15T16:59:42.919" v="2143" actId="1076"/>
      <pc:docMkLst>
        <pc:docMk/>
      </pc:docMkLst>
      <pc:sldChg chg="modSp mod">
        <pc:chgData name="Doris Afriyie Amoakohene" userId="89b0b7b2-7253-494b-86e7-c7d8d24e6336" providerId="ADAL" clId="{2583779E-F940-4767-8292-49E91119C51E}" dt="2024-04-15T14:52:32.099" v="1666" actId="20577"/>
        <pc:sldMkLst>
          <pc:docMk/>
          <pc:sldMk cId="3845568657" sldId="256"/>
        </pc:sldMkLst>
        <pc:spChg chg="mod">
          <ac:chgData name="Doris Afriyie Amoakohene" userId="89b0b7b2-7253-494b-86e7-c7d8d24e6336" providerId="ADAL" clId="{2583779E-F940-4767-8292-49E91119C51E}" dt="2024-04-15T14:52:32.099" v="1666" actId="20577"/>
          <ac:spMkLst>
            <pc:docMk/>
            <pc:sldMk cId="3845568657" sldId="256"/>
            <ac:spMk id="2" creationId="{86B81DE5-DDCE-5034-A008-717265488DB9}"/>
          </ac:spMkLst>
        </pc:spChg>
      </pc:sldChg>
      <pc:sldChg chg="modSp modAnim">
        <pc:chgData name="Doris Afriyie Amoakohene" userId="89b0b7b2-7253-494b-86e7-c7d8d24e6336" providerId="ADAL" clId="{2583779E-F940-4767-8292-49E91119C51E}" dt="2024-04-15T14:49:59.858" v="1592" actId="20577"/>
        <pc:sldMkLst>
          <pc:docMk/>
          <pc:sldMk cId="1564637176" sldId="257"/>
        </pc:sldMkLst>
        <pc:spChg chg="mod">
          <ac:chgData name="Doris Afriyie Amoakohene" userId="89b0b7b2-7253-494b-86e7-c7d8d24e6336" providerId="ADAL" clId="{2583779E-F940-4767-8292-49E91119C51E}" dt="2024-04-15T14:49:59.858" v="1592" actId="20577"/>
          <ac:spMkLst>
            <pc:docMk/>
            <pc:sldMk cId="1564637176" sldId="257"/>
            <ac:spMk id="6" creationId="{2A79D590-446D-2C17-F469-DCB939014834}"/>
          </ac:spMkLst>
        </pc:spChg>
      </pc:sldChg>
      <pc:sldChg chg="del ord">
        <pc:chgData name="Doris Afriyie Amoakohene" userId="89b0b7b2-7253-494b-86e7-c7d8d24e6336" providerId="ADAL" clId="{2583779E-F940-4767-8292-49E91119C51E}" dt="2024-04-15T14:53:27.753" v="1675" actId="47"/>
        <pc:sldMkLst>
          <pc:docMk/>
          <pc:sldMk cId="2896675795" sldId="262"/>
        </pc:sldMkLst>
      </pc:sldChg>
      <pc:sldChg chg="addSp delSp modSp del mod ord">
        <pc:chgData name="Doris Afriyie Amoakohene" userId="89b0b7b2-7253-494b-86e7-c7d8d24e6336" providerId="ADAL" clId="{2583779E-F940-4767-8292-49E91119C51E}" dt="2024-04-15T14:53:29.806" v="1676" actId="47"/>
        <pc:sldMkLst>
          <pc:docMk/>
          <pc:sldMk cId="1295638942" sldId="263"/>
        </pc:sldMkLst>
        <pc:spChg chg="del">
          <ac:chgData name="Doris Afriyie Amoakohene" userId="89b0b7b2-7253-494b-86e7-c7d8d24e6336" providerId="ADAL" clId="{2583779E-F940-4767-8292-49E91119C51E}" dt="2024-04-11T20:32:40.407" v="993" actId="478"/>
          <ac:spMkLst>
            <pc:docMk/>
            <pc:sldMk cId="1295638942" sldId="263"/>
            <ac:spMk id="2" creationId="{FF7D2970-F4B7-9DE1-A9FF-85B8E3C7074A}"/>
          </ac:spMkLst>
        </pc:spChg>
        <pc:spChg chg="del mod">
          <ac:chgData name="Doris Afriyie Amoakohene" userId="89b0b7b2-7253-494b-86e7-c7d8d24e6336" providerId="ADAL" clId="{2583779E-F940-4767-8292-49E91119C51E}" dt="2024-04-11T20:32:36.438" v="992" actId="478"/>
          <ac:spMkLst>
            <pc:docMk/>
            <pc:sldMk cId="1295638942" sldId="263"/>
            <ac:spMk id="3" creationId="{43F1569F-A946-077B-A677-C9F30B9591AD}"/>
          </ac:spMkLst>
        </pc:spChg>
        <pc:spChg chg="add del mod">
          <ac:chgData name="Doris Afriyie Amoakohene" userId="89b0b7b2-7253-494b-86e7-c7d8d24e6336" providerId="ADAL" clId="{2583779E-F940-4767-8292-49E91119C51E}" dt="2024-04-11T20:32:48.045" v="994" actId="478"/>
          <ac:spMkLst>
            <pc:docMk/>
            <pc:sldMk cId="1295638942" sldId="263"/>
            <ac:spMk id="6" creationId="{472AD2CA-31F9-DF16-0E33-64B38B739D02}"/>
          </ac:spMkLst>
        </pc:spChg>
      </pc:sldChg>
      <pc:sldChg chg="addSp delSp modSp mod ord">
        <pc:chgData name="Doris Afriyie Amoakohene" userId="89b0b7b2-7253-494b-86e7-c7d8d24e6336" providerId="ADAL" clId="{2583779E-F940-4767-8292-49E91119C51E}" dt="2024-04-15T14:56:09.229" v="1699" actId="14100"/>
        <pc:sldMkLst>
          <pc:docMk/>
          <pc:sldMk cId="1283814857" sldId="264"/>
        </pc:sldMkLst>
        <pc:spChg chg="del">
          <ac:chgData name="Doris Afriyie Amoakohene" userId="89b0b7b2-7253-494b-86e7-c7d8d24e6336" providerId="ADAL" clId="{2583779E-F940-4767-8292-49E91119C51E}" dt="2024-04-11T20:33:12.101" v="996" actId="478"/>
          <ac:spMkLst>
            <pc:docMk/>
            <pc:sldMk cId="1283814857" sldId="264"/>
            <ac:spMk id="2" creationId="{3153D31D-A91F-8A38-74AC-F88DD6DBAEE0}"/>
          </ac:spMkLst>
        </pc:spChg>
        <pc:spChg chg="ord">
          <ac:chgData name="Doris Afriyie Amoakohene" userId="89b0b7b2-7253-494b-86e7-c7d8d24e6336" providerId="ADAL" clId="{2583779E-F940-4767-8292-49E91119C51E}" dt="2024-04-15T14:54:32.692" v="1683" actId="26606"/>
          <ac:spMkLst>
            <pc:docMk/>
            <pc:sldMk cId="1283814857" sldId="264"/>
            <ac:spMk id="3" creationId="{2203F0FB-911D-576D-E970-F30C1DFF3767}"/>
          </ac:spMkLst>
        </pc:spChg>
        <pc:spChg chg="del">
          <ac:chgData name="Doris Afriyie Amoakohene" userId="89b0b7b2-7253-494b-86e7-c7d8d24e6336" providerId="ADAL" clId="{2583779E-F940-4767-8292-49E91119C51E}" dt="2024-04-11T20:33:05.475" v="995" actId="478"/>
          <ac:spMkLst>
            <pc:docMk/>
            <pc:sldMk cId="1283814857" sldId="264"/>
            <ac:spMk id="6" creationId="{C9DE8392-D97C-7097-2189-12FF32716CA6}"/>
          </ac:spMkLst>
        </pc:spChg>
        <pc:spChg chg="add del mod">
          <ac:chgData name="Doris Afriyie Amoakohene" userId="89b0b7b2-7253-494b-86e7-c7d8d24e6336" providerId="ADAL" clId="{2583779E-F940-4767-8292-49E91119C51E}" dt="2024-04-11T20:38:10.259" v="1000" actId="478"/>
          <ac:spMkLst>
            <pc:docMk/>
            <pc:sldMk cId="1283814857" sldId="264"/>
            <ac:spMk id="7" creationId="{37EA0FA7-8EB6-ECB0-EDDC-1F0DB3AC0742}"/>
          </ac:spMkLst>
        </pc:spChg>
        <pc:spChg chg="add del mod">
          <ac:chgData name="Doris Afriyie Amoakohene" userId="89b0b7b2-7253-494b-86e7-c7d8d24e6336" providerId="ADAL" clId="{2583779E-F940-4767-8292-49E91119C51E}" dt="2024-04-15T14:54:19.459" v="1678" actId="931"/>
          <ac:spMkLst>
            <pc:docMk/>
            <pc:sldMk cId="1283814857" sldId="264"/>
            <ac:spMk id="9" creationId="{47EACBA1-2DC8-C729-07BF-98D96EA8956F}"/>
          </ac:spMkLst>
        </pc:spChg>
        <pc:spChg chg="del">
          <ac:chgData name="Doris Afriyie Amoakohene" userId="89b0b7b2-7253-494b-86e7-c7d8d24e6336" providerId="ADAL" clId="{2583779E-F940-4767-8292-49E91119C51E}" dt="2024-04-15T14:54:32.692" v="1683" actId="26606"/>
          <ac:spMkLst>
            <pc:docMk/>
            <pc:sldMk cId="1283814857" sldId="264"/>
            <ac:spMk id="26" creationId="{9D3B3C7E-BC2D-4436-8B03-AC421FA66787}"/>
          </ac:spMkLst>
        </pc:spChg>
        <pc:spChg chg="del">
          <ac:chgData name="Doris Afriyie Amoakohene" userId="89b0b7b2-7253-494b-86e7-c7d8d24e6336" providerId="ADAL" clId="{2583779E-F940-4767-8292-49E91119C51E}" dt="2024-04-15T14:54:32.692" v="1683" actId="26606"/>
          <ac:spMkLst>
            <pc:docMk/>
            <pc:sldMk cId="1283814857" sldId="264"/>
            <ac:spMk id="29" creationId="{4905C695-F54E-4EF8-8AEF-811D460E7AFE}"/>
          </ac:spMkLst>
        </pc:spChg>
        <pc:spChg chg="del">
          <ac:chgData name="Doris Afriyie Amoakohene" userId="89b0b7b2-7253-494b-86e7-c7d8d24e6336" providerId="ADAL" clId="{2583779E-F940-4767-8292-49E91119C51E}" dt="2024-04-15T14:54:32.692" v="1683" actId="26606"/>
          <ac:spMkLst>
            <pc:docMk/>
            <pc:sldMk cId="1283814857" sldId="264"/>
            <ac:spMk id="30" creationId="{485CD2A3-2099-476E-9A85-55DC735FA2B7}"/>
          </ac:spMkLst>
        </pc:spChg>
        <pc:spChg chg="add del">
          <ac:chgData name="Doris Afriyie Amoakohene" userId="89b0b7b2-7253-494b-86e7-c7d8d24e6336" providerId="ADAL" clId="{2583779E-F940-4767-8292-49E91119C51E}" dt="2024-04-15T14:54:56.713" v="1688" actId="26606"/>
          <ac:spMkLst>
            <pc:docMk/>
            <pc:sldMk cId="1283814857" sldId="264"/>
            <ac:spMk id="37" creationId="{9EB54D17-3792-403D-9127-495845021D2B}"/>
          </ac:spMkLst>
        </pc:spChg>
        <pc:spChg chg="add del">
          <ac:chgData name="Doris Afriyie Amoakohene" userId="89b0b7b2-7253-494b-86e7-c7d8d24e6336" providerId="ADAL" clId="{2583779E-F940-4767-8292-49E91119C51E}" dt="2024-04-15T14:54:56.713" v="1688" actId="26606"/>
          <ac:spMkLst>
            <pc:docMk/>
            <pc:sldMk cId="1283814857" sldId="264"/>
            <ac:spMk id="39" creationId="{F023288D-6BA3-4B09-B8EC-0B09654F324A}"/>
          </ac:spMkLst>
        </pc:spChg>
        <pc:spChg chg="add del">
          <ac:chgData name="Doris Afriyie Amoakohene" userId="89b0b7b2-7253-494b-86e7-c7d8d24e6336" providerId="ADAL" clId="{2583779E-F940-4767-8292-49E91119C51E}" dt="2024-04-15T14:55:08.549" v="1689" actId="478"/>
          <ac:spMkLst>
            <pc:docMk/>
            <pc:sldMk cId="1283814857" sldId="264"/>
            <ac:spMk id="43" creationId="{1B8F05BC-7070-4A27-2EF3-A31A6BD16AE8}"/>
          </ac:spMkLst>
        </pc:spChg>
        <pc:spChg chg="add">
          <ac:chgData name="Doris Afriyie Amoakohene" userId="89b0b7b2-7253-494b-86e7-c7d8d24e6336" providerId="ADAL" clId="{2583779E-F940-4767-8292-49E91119C51E}" dt="2024-04-15T14:54:56.713" v="1688" actId="26606"/>
          <ac:spMkLst>
            <pc:docMk/>
            <pc:sldMk cId="1283814857" sldId="264"/>
            <ac:spMk id="46" creationId="{158E38A4-F699-490C-8D1F-E8AD332D9B45}"/>
          </ac:spMkLst>
        </pc:spChg>
        <pc:spChg chg="add">
          <ac:chgData name="Doris Afriyie Amoakohene" userId="89b0b7b2-7253-494b-86e7-c7d8d24e6336" providerId="ADAL" clId="{2583779E-F940-4767-8292-49E91119C51E}" dt="2024-04-15T14:54:56.713" v="1688" actId="26606"/>
          <ac:spMkLst>
            <pc:docMk/>
            <pc:sldMk cId="1283814857" sldId="264"/>
            <ac:spMk id="48" creationId="{939C6AAB-48AC-41A3-95C2-6BF83715DF62}"/>
          </ac:spMkLst>
        </pc:spChg>
        <pc:spChg chg="add">
          <ac:chgData name="Doris Afriyie Amoakohene" userId="89b0b7b2-7253-494b-86e7-c7d8d24e6336" providerId="ADAL" clId="{2583779E-F940-4767-8292-49E91119C51E}" dt="2024-04-15T14:54:56.713" v="1688" actId="26606"/>
          <ac:spMkLst>
            <pc:docMk/>
            <pc:sldMk cId="1283814857" sldId="264"/>
            <ac:spMk id="50" creationId="{F6EE861B-7D2F-4B7C-A6E3-5937E81B8025}"/>
          </ac:spMkLst>
        </pc:spChg>
        <pc:grpChg chg="del">
          <ac:chgData name="Doris Afriyie Amoakohene" userId="89b0b7b2-7253-494b-86e7-c7d8d24e6336" providerId="ADAL" clId="{2583779E-F940-4767-8292-49E91119C51E}" dt="2024-04-15T14:54:32.692" v="1683" actId="26606"/>
          <ac:grpSpMkLst>
            <pc:docMk/>
            <pc:sldMk cId="1283814857" sldId="264"/>
            <ac:grpSpMk id="27" creationId="{79B5D0C1-066E-4C02-A6B8-59FAE4A19724}"/>
          </ac:grpSpMkLst>
        </pc:grpChg>
        <pc:grpChg chg="del">
          <ac:chgData name="Doris Afriyie Amoakohene" userId="89b0b7b2-7253-494b-86e7-c7d8d24e6336" providerId="ADAL" clId="{2583779E-F940-4767-8292-49E91119C51E}" dt="2024-04-15T14:54:32.692" v="1683" actId="26606"/>
          <ac:grpSpMkLst>
            <pc:docMk/>
            <pc:sldMk cId="1283814857" sldId="264"/>
            <ac:grpSpMk id="31" creationId="{E92979E8-2E86-433E-A7E4-5F102E45A8EE}"/>
          </ac:grpSpMkLst>
        </pc:grpChg>
        <pc:grpChg chg="add">
          <ac:chgData name="Doris Afriyie Amoakohene" userId="89b0b7b2-7253-494b-86e7-c7d8d24e6336" providerId="ADAL" clId="{2583779E-F940-4767-8292-49E91119C51E}" dt="2024-04-15T14:54:56.713" v="1688" actId="26606"/>
          <ac:grpSpMkLst>
            <pc:docMk/>
            <pc:sldMk cId="1283814857" sldId="264"/>
            <ac:grpSpMk id="52" creationId="{53745597-CF0F-4C14-83C4-612B382A9091}"/>
          </ac:grpSpMkLst>
        </pc:grpChg>
        <pc:picChg chg="del">
          <ac:chgData name="Doris Afriyie Amoakohene" userId="89b0b7b2-7253-494b-86e7-c7d8d24e6336" providerId="ADAL" clId="{2583779E-F940-4767-8292-49E91119C51E}" dt="2024-04-15T14:53:06.695" v="1668" actId="478"/>
          <ac:picMkLst>
            <pc:docMk/>
            <pc:sldMk cId="1283814857" sldId="264"/>
            <ac:picMk id="5" creationId="{52906F75-3976-6E6E-CD11-3517D257708E}"/>
          </ac:picMkLst>
        </pc:picChg>
        <pc:picChg chg="add mod">
          <ac:chgData name="Doris Afriyie Amoakohene" userId="89b0b7b2-7253-494b-86e7-c7d8d24e6336" providerId="ADAL" clId="{2583779E-F940-4767-8292-49E91119C51E}" dt="2024-04-15T14:54:56.713" v="1688" actId="26606"/>
          <ac:picMkLst>
            <pc:docMk/>
            <pc:sldMk cId="1283814857" sldId="264"/>
            <ac:picMk id="11" creationId="{64FBFA2C-38A4-3233-F969-103CF2DD81B8}"/>
          </ac:picMkLst>
        </pc:picChg>
        <pc:picChg chg="add mod">
          <ac:chgData name="Doris Afriyie Amoakohene" userId="89b0b7b2-7253-494b-86e7-c7d8d24e6336" providerId="ADAL" clId="{2583779E-F940-4767-8292-49E91119C51E}" dt="2024-04-15T14:56:09.229" v="1699" actId="14100"/>
          <ac:picMkLst>
            <pc:docMk/>
            <pc:sldMk cId="1283814857" sldId="264"/>
            <ac:picMk id="13" creationId="{BE4E905B-19D5-D064-8A98-13B17E2B6756}"/>
          </ac:picMkLst>
        </pc:picChg>
      </pc:sldChg>
      <pc:sldChg chg="del">
        <pc:chgData name="Doris Afriyie Amoakohene" userId="89b0b7b2-7253-494b-86e7-c7d8d24e6336" providerId="ADAL" clId="{2583779E-F940-4767-8292-49E91119C51E}" dt="2024-04-11T19:11:19.881" v="9" actId="47"/>
        <pc:sldMkLst>
          <pc:docMk/>
          <pc:sldMk cId="2648407519" sldId="265"/>
        </pc:sldMkLst>
      </pc:sldChg>
      <pc:sldChg chg="del">
        <pc:chgData name="Doris Afriyie Amoakohene" userId="89b0b7b2-7253-494b-86e7-c7d8d24e6336" providerId="ADAL" clId="{2583779E-F940-4767-8292-49E91119C51E}" dt="2024-04-15T14:57:40.400" v="1709" actId="2696"/>
        <pc:sldMkLst>
          <pc:docMk/>
          <pc:sldMk cId="738531563" sldId="270"/>
        </pc:sldMkLst>
      </pc:sldChg>
      <pc:sldChg chg="addSp delSp modSp add mod setBg delDesignElem">
        <pc:chgData name="Doris Afriyie Amoakohene" userId="89b0b7b2-7253-494b-86e7-c7d8d24e6336" providerId="ADAL" clId="{2583779E-F940-4767-8292-49E91119C51E}" dt="2024-04-15T15:13:23.194" v="2058" actId="14100"/>
        <pc:sldMkLst>
          <pc:docMk/>
          <pc:sldMk cId="3624725622" sldId="270"/>
        </pc:sldMkLst>
        <pc:spChg chg="del mod">
          <ac:chgData name="Doris Afriyie Amoakohene" userId="89b0b7b2-7253-494b-86e7-c7d8d24e6336" providerId="ADAL" clId="{2583779E-F940-4767-8292-49E91119C51E}" dt="2024-04-15T15:03:27.234" v="1798" actId="478"/>
          <ac:spMkLst>
            <pc:docMk/>
            <pc:sldMk cId="3624725622" sldId="270"/>
            <ac:spMk id="2" creationId="{C0765605-8B0B-E9DE-3CBE-4D99B6A7C0C3}"/>
          </ac:spMkLst>
        </pc:spChg>
        <pc:spChg chg="add del mod">
          <ac:chgData name="Doris Afriyie Amoakohene" userId="89b0b7b2-7253-494b-86e7-c7d8d24e6336" providerId="ADAL" clId="{2583779E-F940-4767-8292-49E91119C51E}" dt="2024-04-15T15:03:30.611" v="1799" actId="478"/>
          <ac:spMkLst>
            <pc:docMk/>
            <pc:sldMk cId="3624725622" sldId="270"/>
            <ac:spMk id="4" creationId="{FE490DDF-CFD1-AD9A-D8EE-AC258400C9E8}"/>
          </ac:spMkLst>
        </pc:spChg>
        <pc:spChg chg="add mod">
          <ac:chgData name="Doris Afriyie Amoakohene" userId="89b0b7b2-7253-494b-86e7-c7d8d24e6336" providerId="ADAL" clId="{2583779E-F940-4767-8292-49E91119C51E}" dt="2024-04-15T15:12:52.488" v="2053" actId="20577"/>
          <ac:spMkLst>
            <pc:docMk/>
            <pc:sldMk cId="3624725622" sldId="270"/>
            <ac:spMk id="5" creationId="{1F07C931-B8A9-5AD7-8E0C-63E35EB0B4E5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3624725622" sldId="270"/>
            <ac:spMk id="29" creationId="{9E9C29BD-9319-BEBF-748D-2FC538E30143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3624725622" sldId="270"/>
            <ac:spMk id="36" creationId="{0F578530-9857-4961-D541-E5B213104FB3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3624725622" sldId="270"/>
            <ac:spMk id="38" creationId="{EEE9FAC0-A34F-93CB-6DF6-0C2BEF7B56F1}"/>
          </ac:spMkLst>
        </pc:spChg>
        <pc:grpChg chg="del">
          <ac:chgData name="Doris Afriyie Amoakohene" userId="89b0b7b2-7253-494b-86e7-c7d8d24e6336" providerId="ADAL" clId="{2583779E-F940-4767-8292-49E91119C51E}" dt="2024-04-15T14:57:45.967" v="1715"/>
          <ac:grpSpMkLst>
            <pc:docMk/>
            <pc:sldMk cId="3624725622" sldId="270"/>
            <ac:grpSpMk id="31" creationId="{48E01078-E944-B490-0B93-E18E47DDC0B3}"/>
          </ac:grpSpMkLst>
        </pc:grpChg>
        <pc:grpChg chg="del">
          <ac:chgData name="Doris Afriyie Amoakohene" userId="89b0b7b2-7253-494b-86e7-c7d8d24e6336" providerId="ADAL" clId="{2583779E-F940-4767-8292-49E91119C51E}" dt="2024-04-15T14:57:45.967" v="1715"/>
          <ac:grpSpMkLst>
            <pc:docMk/>
            <pc:sldMk cId="3624725622" sldId="270"/>
            <ac:grpSpMk id="40" creationId="{847D7960-CC18-4996-CF1E-3215B1B2722A}"/>
          </ac:grpSpMkLst>
        </pc:grpChg>
        <pc:picChg chg="add mod">
          <ac:chgData name="Doris Afriyie Amoakohene" userId="89b0b7b2-7253-494b-86e7-c7d8d24e6336" providerId="ADAL" clId="{2583779E-F940-4767-8292-49E91119C51E}" dt="2024-04-15T15:13:23.194" v="2058" actId="14100"/>
          <ac:picMkLst>
            <pc:docMk/>
            <pc:sldMk cId="3624725622" sldId="270"/>
            <ac:picMk id="6" creationId="{AE8EC278-3735-0191-478D-802AFF888831}"/>
          </ac:picMkLst>
        </pc:picChg>
        <pc:picChg chg="mod">
          <ac:chgData name="Doris Afriyie Amoakohene" userId="89b0b7b2-7253-494b-86e7-c7d8d24e6336" providerId="ADAL" clId="{2583779E-F940-4767-8292-49E91119C51E}" dt="2024-04-15T15:12:46.104" v="2041" actId="14100"/>
          <ac:picMkLst>
            <pc:docMk/>
            <pc:sldMk cId="3624725622" sldId="270"/>
            <ac:picMk id="7" creationId="{25211499-9A63-3B1C-F2C1-C692549E9512}"/>
          </ac:picMkLst>
        </pc:picChg>
      </pc:sldChg>
      <pc:sldChg chg="del">
        <pc:chgData name="Doris Afriyie Amoakohene" userId="89b0b7b2-7253-494b-86e7-c7d8d24e6336" providerId="ADAL" clId="{2583779E-F940-4767-8292-49E91119C51E}" dt="2024-04-11T19:11:32.418" v="13" actId="47"/>
        <pc:sldMkLst>
          <pc:docMk/>
          <pc:sldMk cId="2625866201" sldId="278"/>
        </pc:sldMkLst>
      </pc:sldChg>
      <pc:sldChg chg="del">
        <pc:chgData name="Doris Afriyie Amoakohene" userId="89b0b7b2-7253-494b-86e7-c7d8d24e6336" providerId="ADAL" clId="{2583779E-F940-4767-8292-49E91119C51E}" dt="2024-04-11T19:10:30.187" v="0" actId="47"/>
        <pc:sldMkLst>
          <pc:docMk/>
          <pc:sldMk cId="3781618195" sldId="279"/>
        </pc:sldMkLst>
      </pc:sldChg>
      <pc:sldChg chg="addSp delSp modSp add mod ord setBg modAnim">
        <pc:chgData name="Doris Afriyie Amoakohene" userId="89b0b7b2-7253-494b-86e7-c7d8d24e6336" providerId="ADAL" clId="{2583779E-F940-4767-8292-49E91119C51E}" dt="2024-04-15T15:10:23.396" v="2005" actId="26606"/>
        <pc:sldMkLst>
          <pc:docMk/>
          <pc:sldMk cId="2711897639" sldId="280"/>
        </pc:sldMkLst>
        <pc:spChg chg="mod">
          <ac:chgData name="Doris Afriyie Amoakohene" userId="89b0b7b2-7253-494b-86e7-c7d8d24e6336" providerId="ADAL" clId="{2583779E-F940-4767-8292-49E91119C51E}" dt="2024-04-15T15:10:23.396" v="2005" actId="26606"/>
          <ac:spMkLst>
            <pc:docMk/>
            <pc:sldMk cId="2711897639" sldId="280"/>
            <ac:spMk id="2" creationId="{0CB9D94D-4222-E147-A548-D4E7AC57FEDB}"/>
          </ac:spMkLst>
        </pc:spChg>
        <pc:spChg chg="add del">
          <ac:chgData name="Doris Afriyie Amoakohene" userId="89b0b7b2-7253-494b-86e7-c7d8d24e6336" providerId="ADAL" clId="{2583779E-F940-4767-8292-49E91119C51E}" dt="2024-04-15T15:10:23.396" v="2005" actId="26606"/>
          <ac:spMkLst>
            <pc:docMk/>
            <pc:sldMk cId="2711897639" sldId="280"/>
            <ac:spMk id="9" creationId="{9D3B3C7E-BC2D-4436-8B03-AC421FA66787}"/>
          </ac:spMkLst>
        </pc:spChg>
        <pc:spChg chg="add del">
          <ac:chgData name="Doris Afriyie Amoakohene" userId="89b0b7b2-7253-494b-86e7-c7d8d24e6336" providerId="ADAL" clId="{2583779E-F940-4767-8292-49E91119C51E}" dt="2024-04-15T15:10:23.396" v="2005" actId="26606"/>
          <ac:spMkLst>
            <pc:docMk/>
            <pc:sldMk cId="2711897639" sldId="280"/>
            <ac:spMk id="16" creationId="{DD8EACB7-D372-470B-B76E-A829D00310CD}"/>
          </ac:spMkLst>
        </pc:spChg>
        <pc:spChg chg="add del">
          <ac:chgData name="Doris Afriyie Amoakohene" userId="89b0b7b2-7253-494b-86e7-c7d8d24e6336" providerId="ADAL" clId="{2583779E-F940-4767-8292-49E91119C51E}" dt="2024-04-15T15:10:23.396" v="2005" actId="26606"/>
          <ac:spMkLst>
            <pc:docMk/>
            <pc:sldMk cId="2711897639" sldId="280"/>
            <ac:spMk id="18" creationId="{FBE11A49-02A1-4D4C-9A49-CDF496B1094F}"/>
          </ac:spMkLst>
        </pc:spChg>
        <pc:grpChg chg="add del">
          <ac:chgData name="Doris Afriyie Amoakohene" userId="89b0b7b2-7253-494b-86e7-c7d8d24e6336" providerId="ADAL" clId="{2583779E-F940-4767-8292-49E91119C51E}" dt="2024-04-15T15:10:23.396" v="2005" actId="26606"/>
          <ac:grpSpMkLst>
            <pc:docMk/>
            <pc:sldMk cId="2711897639" sldId="280"/>
            <ac:grpSpMk id="11" creationId="{79B5D0C1-066E-4C02-A6B8-59FAE4A19724}"/>
          </ac:grpSpMkLst>
        </pc:grpChg>
        <pc:grpChg chg="add del">
          <ac:chgData name="Doris Afriyie Amoakohene" userId="89b0b7b2-7253-494b-86e7-c7d8d24e6336" providerId="ADAL" clId="{2583779E-F940-4767-8292-49E91119C51E}" dt="2024-04-15T15:10:23.396" v="2005" actId="26606"/>
          <ac:grpSpMkLst>
            <pc:docMk/>
            <pc:sldMk cId="2711897639" sldId="280"/>
            <ac:grpSpMk id="20" creationId="{F1732D3A-CFF0-45BE-AD79-F83D0272C6C6}"/>
          </ac:grpSpMkLst>
        </pc:grpChg>
        <pc:picChg chg="add mod">
          <ac:chgData name="Doris Afriyie Amoakohene" userId="89b0b7b2-7253-494b-86e7-c7d8d24e6336" providerId="ADAL" clId="{2583779E-F940-4767-8292-49E91119C51E}" dt="2024-04-15T15:10:23.396" v="2005" actId="26606"/>
          <ac:picMkLst>
            <pc:docMk/>
            <pc:sldMk cId="2711897639" sldId="280"/>
            <ac:picMk id="3" creationId="{A00D1C41-9303-300F-51D9-FE2319AA8B9E}"/>
          </ac:picMkLst>
        </pc:picChg>
        <pc:picChg chg="mod ord">
          <ac:chgData name="Doris Afriyie Amoakohene" userId="89b0b7b2-7253-494b-86e7-c7d8d24e6336" providerId="ADAL" clId="{2583779E-F940-4767-8292-49E91119C51E}" dt="2024-04-15T15:10:23.396" v="2005" actId="26606"/>
          <ac:picMkLst>
            <pc:docMk/>
            <pc:sldMk cId="2711897639" sldId="280"/>
            <ac:picMk id="4" creationId="{8BF0690C-A574-938A-4015-CAF59FD1E84A}"/>
          </ac:picMkLst>
        </pc:picChg>
      </pc:sldChg>
      <pc:sldChg chg="del">
        <pc:chgData name="Doris Afriyie Amoakohene" userId="89b0b7b2-7253-494b-86e7-c7d8d24e6336" providerId="ADAL" clId="{2583779E-F940-4767-8292-49E91119C51E}" dt="2024-04-11T19:11:04.661" v="5" actId="47"/>
        <pc:sldMkLst>
          <pc:docMk/>
          <pc:sldMk cId="3555499669" sldId="280"/>
        </pc:sldMkLst>
      </pc:sldChg>
      <pc:sldChg chg="modSp add del mod ord">
        <pc:chgData name="Doris Afriyie Amoakohene" userId="89b0b7b2-7253-494b-86e7-c7d8d24e6336" providerId="ADAL" clId="{2583779E-F940-4767-8292-49E91119C51E}" dt="2024-04-15T15:10:30.367" v="2006" actId="47"/>
        <pc:sldMkLst>
          <pc:docMk/>
          <pc:sldMk cId="1060406979" sldId="281"/>
        </pc:sldMkLst>
        <pc:spChg chg="mod">
          <ac:chgData name="Doris Afriyie Amoakohene" userId="89b0b7b2-7253-494b-86e7-c7d8d24e6336" providerId="ADAL" clId="{2583779E-F940-4767-8292-49E91119C51E}" dt="2024-04-15T15:08:33.843" v="1980" actId="20577"/>
          <ac:spMkLst>
            <pc:docMk/>
            <pc:sldMk cId="1060406979" sldId="281"/>
            <ac:spMk id="2" creationId="{0CB9D94D-4222-E147-A548-D4E7AC57FEDB}"/>
          </ac:spMkLst>
        </pc:spChg>
        <pc:picChg chg="mod">
          <ac:chgData name="Doris Afriyie Amoakohene" userId="89b0b7b2-7253-494b-86e7-c7d8d24e6336" providerId="ADAL" clId="{2583779E-F940-4767-8292-49E91119C51E}" dt="2024-04-15T15:09:10.973" v="1983" actId="1076"/>
          <ac:picMkLst>
            <pc:docMk/>
            <pc:sldMk cId="1060406979" sldId="281"/>
            <ac:picMk id="6" creationId="{A01BEE57-78AB-1915-01A2-7D07167F92CC}"/>
          </ac:picMkLst>
        </pc:picChg>
      </pc:sldChg>
      <pc:sldChg chg="del">
        <pc:chgData name="Doris Afriyie Amoakohene" userId="89b0b7b2-7253-494b-86e7-c7d8d24e6336" providerId="ADAL" clId="{2583779E-F940-4767-8292-49E91119C51E}" dt="2024-04-11T19:11:15.505" v="8" actId="47"/>
        <pc:sldMkLst>
          <pc:docMk/>
          <pc:sldMk cId="2168803815" sldId="281"/>
        </pc:sldMkLst>
      </pc:sldChg>
      <pc:sldChg chg="add del">
        <pc:chgData name="Doris Afriyie Amoakohene" userId="89b0b7b2-7253-494b-86e7-c7d8d24e6336" providerId="ADAL" clId="{2583779E-F940-4767-8292-49E91119C51E}" dt="2024-04-15T14:57:40.400" v="1709" actId="2696"/>
        <pc:sldMkLst>
          <pc:docMk/>
          <pc:sldMk cId="518884771" sldId="282"/>
        </pc:sldMkLst>
      </pc:sldChg>
      <pc:sldChg chg="add del">
        <pc:chgData name="Doris Afriyie Amoakohene" userId="89b0b7b2-7253-494b-86e7-c7d8d24e6336" providerId="ADAL" clId="{2583779E-F940-4767-8292-49E91119C51E}" dt="2024-04-15T14:58:49.014" v="1724" actId="47"/>
        <pc:sldMkLst>
          <pc:docMk/>
          <pc:sldMk cId="3319522408" sldId="282"/>
        </pc:sldMkLst>
      </pc:sldChg>
      <pc:sldChg chg="del">
        <pc:chgData name="Doris Afriyie Amoakohene" userId="89b0b7b2-7253-494b-86e7-c7d8d24e6336" providerId="ADAL" clId="{2583779E-F940-4767-8292-49E91119C51E}" dt="2024-04-11T19:11:21.662" v="10" actId="47"/>
        <pc:sldMkLst>
          <pc:docMk/>
          <pc:sldMk cId="2898567397" sldId="283"/>
        </pc:sldMkLst>
      </pc:sldChg>
      <pc:sldChg chg="del">
        <pc:chgData name="Doris Afriyie Amoakohene" userId="89b0b7b2-7253-494b-86e7-c7d8d24e6336" providerId="ADAL" clId="{2583779E-F940-4767-8292-49E91119C51E}" dt="2024-04-11T19:11:27.852" v="12" actId="47"/>
        <pc:sldMkLst>
          <pc:docMk/>
          <pc:sldMk cId="3242990509" sldId="284"/>
        </pc:sldMkLst>
      </pc:sldChg>
      <pc:sldChg chg="addSp delSp modSp mod addAnim delAnim">
        <pc:chgData name="Doris Afriyie Amoakohene" userId="89b0b7b2-7253-494b-86e7-c7d8d24e6336" providerId="ADAL" clId="{2583779E-F940-4767-8292-49E91119C51E}" dt="2024-04-15T15:20:37.769" v="2142" actId="20577"/>
        <pc:sldMkLst>
          <pc:docMk/>
          <pc:sldMk cId="808787740" sldId="290"/>
        </pc:sldMkLst>
        <pc:spChg chg="add mod">
          <ac:chgData name="Doris Afriyie Amoakohene" userId="89b0b7b2-7253-494b-86e7-c7d8d24e6336" providerId="ADAL" clId="{2583779E-F940-4767-8292-49E91119C51E}" dt="2024-04-15T15:20:21.074" v="2135" actId="20577"/>
          <ac:spMkLst>
            <pc:docMk/>
            <pc:sldMk cId="808787740" sldId="290"/>
            <ac:spMk id="3" creationId="{26E92572-7747-C1B8-F472-66DB1A7B5817}"/>
          </ac:spMkLst>
        </pc:spChg>
        <pc:spChg chg="del mod">
          <ac:chgData name="Doris Afriyie Amoakohene" userId="89b0b7b2-7253-494b-86e7-c7d8d24e6336" providerId="ADAL" clId="{2583779E-F940-4767-8292-49E91119C51E}" dt="2024-04-15T15:19:31.614" v="2111" actId="478"/>
          <ac:spMkLst>
            <pc:docMk/>
            <pc:sldMk cId="808787740" sldId="290"/>
            <ac:spMk id="7" creationId="{0CA5272D-D697-AC19-B785-6F200C74536D}"/>
          </ac:spMkLst>
        </pc:spChg>
        <pc:spChg chg="mod topLvl">
          <ac:chgData name="Doris Afriyie Amoakohene" userId="89b0b7b2-7253-494b-86e7-c7d8d24e6336" providerId="ADAL" clId="{2583779E-F940-4767-8292-49E91119C51E}" dt="2024-04-15T15:19:55.570" v="2118" actId="478"/>
          <ac:spMkLst>
            <pc:docMk/>
            <pc:sldMk cId="808787740" sldId="290"/>
            <ac:spMk id="12" creationId="{EF3C950E-E40A-DB00-0853-D53A4DC33A6E}"/>
          </ac:spMkLst>
        </pc:spChg>
        <pc:spChg chg="add del mod">
          <ac:chgData name="Doris Afriyie Amoakohene" userId="89b0b7b2-7253-494b-86e7-c7d8d24e6336" providerId="ADAL" clId="{2583779E-F940-4767-8292-49E91119C51E}" dt="2024-04-15T15:20:37.769" v="2142" actId="20577"/>
          <ac:spMkLst>
            <pc:docMk/>
            <pc:sldMk cId="808787740" sldId="290"/>
            <ac:spMk id="14" creationId="{D623B3B9-24AA-79A8-4574-440E0A6828CC}"/>
          </ac:spMkLst>
        </pc:spChg>
        <pc:grpChg chg="del">
          <ac:chgData name="Doris Afriyie Amoakohene" userId="89b0b7b2-7253-494b-86e7-c7d8d24e6336" providerId="ADAL" clId="{2583779E-F940-4767-8292-49E91119C51E}" dt="2024-04-15T15:19:33.240" v="2112" actId="478"/>
          <ac:grpSpMkLst>
            <pc:docMk/>
            <pc:sldMk cId="808787740" sldId="290"/>
            <ac:grpSpMk id="15" creationId="{5D316435-227D-0422-D799-17B3736839D8}"/>
          </ac:grpSpMkLst>
        </pc:grpChg>
        <pc:grpChg chg="del">
          <ac:chgData name="Doris Afriyie Amoakohene" userId="89b0b7b2-7253-494b-86e7-c7d8d24e6336" providerId="ADAL" clId="{2583779E-F940-4767-8292-49E91119C51E}" dt="2024-04-15T15:19:35.183" v="2113" actId="478"/>
          <ac:grpSpMkLst>
            <pc:docMk/>
            <pc:sldMk cId="808787740" sldId="290"/>
            <ac:grpSpMk id="16" creationId="{717568A3-7BE5-0AA9-1202-3FE0AED145A2}"/>
          </ac:grpSpMkLst>
        </pc:grpChg>
        <pc:grpChg chg="add del mod">
          <ac:chgData name="Doris Afriyie Amoakohene" userId="89b0b7b2-7253-494b-86e7-c7d8d24e6336" providerId="ADAL" clId="{2583779E-F940-4767-8292-49E91119C51E}" dt="2024-04-15T15:20:04.691" v="2122" actId="14100"/>
          <ac:grpSpMkLst>
            <pc:docMk/>
            <pc:sldMk cId="808787740" sldId="290"/>
            <ac:grpSpMk id="17" creationId="{C8DD2A14-6A45-FD78-DFDE-4DFD3F755D6B}"/>
          </ac:grpSpMkLst>
        </pc:grpChg>
        <pc:picChg chg="add del mod topLvl">
          <ac:chgData name="Doris Afriyie Amoakohene" userId="89b0b7b2-7253-494b-86e7-c7d8d24e6336" providerId="ADAL" clId="{2583779E-F940-4767-8292-49E91119C51E}" dt="2024-04-15T15:19:59.653" v="2121" actId="478"/>
          <ac:picMkLst>
            <pc:docMk/>
            <pc:sldMk cId="808787740" sldId="290"/>
            <ac:picMk id="10" creationId="{8A62EB6D-FC79-CA2F-B61F-C66B8C50C385}"/>
          </ac:picMkLst>
        </pc:picChg>
      </pc:sldChg>
      <pc:sldChg chg="addSp delSp modSp mod">
        <pc:chgData name="Doris Afriyie Amoakohene" userId="89b0b7b2-7253-494b-86e7-c7d8d24e6336" providerId="ADAL" clId="{2583779E-F940-4767-8292-49E91119C51E}" dt="2024-04-11T20:05:07.690" v="841" actId="5793"/>
        <pc:sldMkLst>
          <pc:docMk/>
          <pc:sldMk cId="2305695064" sldId="291"/>
        </pc:sldMkLst>
        <pc:spChg chg="mod">
          <ac:chgData name="Doris Afriyie Amoakohene" userId="89b0b7b2-7253-494b-86e7-c7d8d24e6336" providerId="ADAL" clId="{2583779E-F940-4767-8292-49E91119C51E}" dt="2024-04-11T19:39:03.866" v="549" actId="20577"/>
          <ac:spMkLst>
            <pc:docMk/>
            <pc:sldMk cId="2305695064" sldId="291"/>
            <ac:spMk id="2" creationId="{6BBAB019-97EE-5C8A-27C3-FD74A94834E1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4" creationId="{2DBDC6E6-E538-0F63-E46F-CBC7915FF067}"/>
          </ac:spMkLst>
        </pc:spChg>
        <pc:spChg chg="mod">
          <ac:chgData name="Doris Afriyie Amoakohene" userId="89b0b7b2-7253-494b-86e7-c7d8d24e6336" providerId="ADAL" clId="{2583779E-F940-4767-8292-49E91119C51E}" dt="2024-04-11T19:10:46.569" v="2" actId="20577"/>
          <ac:spMkLst>
            <pc:docMk/>
            <pc:sldMk cId="2305695064" sldId="291"/>
            <ac:spMk id="6" creationId="{37197C9C-5518-9013-43BD-CB9A37656168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7" creationId="{96280FFB-7264-DC29-AEE2-57849BD1F468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8" creationId="{06D664D7-A6BE-1EE4-A2A1-B2A3027AC05C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9" creationId="{CE81E8C6-F355-DD48-B370-8EF4DD83D043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10" creationId="{59F8632D-55F9-0F98-95F1-192158259013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11" creationId="{F189E40A-E4A8-5976-AB5A-832DAA5902DD}"/>
          </ac:spMkLst>
        </pc:spChg>
        <pc:spChg chg="del mod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12" creationId="{293D6595-2D4D-91EA-DAC4-D4C57FDA827D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13" creationId="{D377491E-7057-0C88-1103-A6396CE54017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14" creationId="{D5DDE1C8-40FF-43B4-21E0-19C1E8556961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15" creationId="{4F875C62-F89B-BAF1-648F-C360665B4BCF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16" creationId="{7C878692-6502-6101-366C-AE67128EF8BE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17" creationId="{D4F657CA-9CEE-0AEE-7ECB-A6EEF70536B2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19" creationId="{F1C4B64F-880C-BF06-35EC-E6FBAB6B2717}"/>
          </ac:spMkLst>
        </pc:spChg>
        <pc:spChg chg="add del mod">
          <ac:chgData name="Doris Afriyie Amoakohene" userId="89b0b7b2-7253-494b-86e7-c7d8d24e6336" providerId="ADAL" clId="{2583779E-F940-4767-8292-49E91119C51E}" dt="2024-04-11T20:05:07.690" v="841" actId="5793"/>
          <ac:spMkLst>
            <pc:docMk/>
            <pc:sldMk cId="2305695064" sldId="291"/>
            <ac:spMk id="21" creationId="{D91330EF-59EA-A6B6-597D-168018C37FA3}"/>
          </ac:spMkLst>
        </pc:spChg>
        <pc:spChg chg="del">
          <ac:chgData name="Doris Afriyie Amoakohene" userId="89b0b7b2-7253-494b-86e7-c7d8d24e6336" providerId="ADAL" clId="{2583779E-F940-4767-8292-49E91119C51E}" dt="2024-04-11T19:12:51.102" v="39" actId="478"/>
          <ac:spMkLst>
            <pc:docMk/>
            <pc:sldMk cId="2305695064" sldId="291"/>
            <ac:spMk id="23" creationId="{40C99C2B-E81A-EC6B-B588-B01DE10D765D}"/>
          </ac:spMkLst>
        </pc:spChg>
        <pc:spChg chg="add del mod">
          <ac:chgData name="Doris Afriyie Amoakohene" userId="89b0b7b2-7253-494b-86e7-c7d8d24e6336" providerId="ADAL" clId="{2583779E-F940-4767-8292-49E91119C51E}" dt="2024-04-11T19:37:53.673" v="517"/>
          <ac:spMkLst>
            <pc:docMk/>
            <pc:sldMk cId="2305695064" sldId="291"/>
            <ac:spMk id="26" creationId="{18AC6293-0580-0D39-9930-2241D2273743}"/>
          </ac:spMkLst>
        </pc:spChg>
        <pc:grpChg chg="del">
          <ac:chgData name="Doris Afriyie Amoakohene" userId="89b0b7b2-7253-494b-86e7-c7d8d24e6336" providerId="ADAL" clId="{2583779E-F940-4767-8292-49E91119C51E}" dt="2024-04-11T19:12:51.102" v="39" actId="478"/>
          <ac:grpSpMkLst>
            <pc:docMk/>
            <pc:sldMk cId="2305695064" sldId="291"/>
            <ac:grpSpMk id="20" creationId="{429E7AAE-BD5C-B195-D2F4-29B232F281CB}"/>
          </ac:grpSpMkLst>
        </pc:grpChg>
        <pc:graphicFrameChg chg="add del mod modGraphic">
          <ac:chgData name="Doris Afriyie Amoakohene" userId="89b0b7b2-7253-494b-86e7-c7d8d24e6336" providerId="ADAL" clId="{2583779E-F940-4767-8292-49E91119C51E}" dt="2024-04-11T19:19:43.743" v="120" actId="478"/>
          <ac:graphicFrameMkLst>
            <pc:docMk/>
            <pc:sldMk cId="2305695064" sldId="291"/>
            <ac:graphicFrameMk id="3" creationId="{7C909E63-3A5B-94F0-4DAB-4CBAA71D8444}"/>
          </ac:graphicFrameMkLst>
        </pc:graphicFrameChg>
        <pc:graphicFrameChg chg="add del">
          <ac:chgData name="Doris Afriyie Amoakohene" userId="89b0b7b2-7253-494b-86e7-c7d8d24e6336" providerId="ADAL" clId="{2583779E-F940-4767-8292-49E91119C51E}" dt="2024-04-11T19:23:27.185" v="154" actId="478"/>
          <ac:graphicFrameMkLst>
            <pc:docMk/>
            <pc:sldMk cId="2305695064" sldId="291"/>
            <ac:graphicFrameMk id="22" creationId="{4B1D98AA-16AD-1F96-AACD-48B86C68F501}"/>
          </ac:graphicFrameMkLst>
        </pc:graphicFrameChg>
        <pc:graphicFrameChg chg="add del mod">
          <ac:chgData name="Doris Afriyie Amoakohene" userId="89b0b7b2-7253-494b-86e7-c7d8d24e6336" providerId="ADAL" clId="{2583779E-F940-4767-8292-49E91119C51E}" dt="2024-04-11T19:24:18.888" v="158" actId="478"/>
          <ac:graphicFrameMkLst>
            <pc:docMk/>
            <pc:sldMk cId="2305695064" sldId="291"/>
            <ac:graphicFrameMk id="24" creationId="{7F30F7E0-AA79-6CF5-EBC2-380BBD8CA24F}"/>
          </ac:graphicFrameMkLst>
        </pc:graphicFrameChg>
        <pc:graphicFrameChg chg="add del mod modGraphic">
          <ac:chgData name="Doris Afriyie Amoakohene" userId="89b0b7b2-7253-494b-86e7-c7d8d24e6336" providerId="ADAL" clId="{2583779E-F940-4767-8292-49E91119C51E}" dt="2024-04-11T19:28:37.713" v="213" actId="478"/>
          <ac:graphicFrameMkLst>
            <pc:docMk/>
            <pc:sldMk cId="2305695064" sldId="291"/>
            <ac:graphicFrameMk id="25" creationId="{9D049130-5FD5-53EE-2EC9-FE7DE5246BA0}"/>
          </ac:graphicFrameMkLst>
        </pc:graphicFrameChg>
      </pc:sldChg>
      <pc:sldChg chg="del">
        <pc:chgData name="Doris Afriyie Amoakohene" userId="89b0b7b2-7253-494b-86e7-c7d8d24e6336" providerId="ADAL" clId="{2583779E-F940-4767-8292-49E91119C51E}" dt="2024-04-11T19:10:32.513" v="1" actId="47"/>
        <pc:sldMkLst>
          <pc:docMk/>
          <pc:sldMk cId="518310504" sldId="292"/>
        </pc:sldMkLst>
      </pc:sldChg>
      <pc:sldChg chg="del">
        <pc:chgData name="Doris Afriyie Amoakohene" userId="89b0b7b2-7253-494b-86e7-c7d8d24e6336" providerId="ADAL" clId="{2583779E-F940-4767-8292-49E91119C51E}" dt="2024-04-11T19:39:50.424" v="553" actId="47"/>
        <pc:sldMkLst>
          <pc:docMk/>
          <pc:sldMk cId="2369901154" sldId="293"/>
        </pc:sldMkLst>
      </pc:sldChg>
      <pc:sldChg chg="del">
        <pc:chgData name="Doris Afriyie Amoakohene" userId="89b0b7b2-7253-494b-86e7-c7d8d24e6336" providerId="ADAL" clId="{2583779E-F940-4767-8292-49E91119C51E}" dt="2024-04-11T19:11:08.657" v="6" actId="47"/>
        <pc:sldMkLst>
          <pc:docMk/>
          <pc:sldMk cId="1355228969" sldId="294"/>
        </pc:sldMkLst>
      </pc:sldChg>
      <pc:sldChg chg="del">
        <pc:chgData name="Doris Afriyie Amoakohene" userId="89b0b7b2-7253-494b-86e7-c7d8d24e6336" providerId="ADAL" clId="{2583779E-F940-4767-8292-49E91119C51E}" dt="2024-04-11T19:11:11.497" v="7" actId="47"/>
        <pc:sldMkLst>
          <pc:docMk/>
          <pc:sldMk cId="4096250481" sldId="295"/>
        </pc:sldMkLst>
      </pc:sldChg>
      <pc:sldChg chg="addSp delSp modSp del mod delAnim modAnim">
        <pc:chgData name="Doris Afriyie Amoakohene" userId="89b0b7b2-7253-494b-86e7-c7d8d24e6336" providerId="ADAL" clId="{2583779E-F940-4767-8292-49E91119C51E}" dt="2024-04-11T20:40:25.476" v="1007" actId="47"/>
        <pc:sldMkLst>
          <pc:docMk/>
          <pc:sldMk cId="2368931254" sldId="296"/>
        </pc:sldMkLst>
        <pc:spChg chg="add del mod">
          <ac:chgData name="Doris Afriyie Amoakohene" userId="89b0b7b2-7253-494b-86e7-c7d8d24e6336" providerId="ADAL" clId="{2583779E-F940-4767-8292-49E91119C51E}" dt="2024-04-11T20:40:13.325" v="1004" actId="478"/>
          <ac:spMkLst>
            <pc:docMk/>
            <pc:sldMk cId="2368931254" sldId="296"/>
            <ac:spMk id="3" creationId="{FCBDD763-F48B-5A94-973D-5BFAFE2E988B}"/>
          </ac:spMkLst>
        </pc:spChg>
        <pc:spChg chg="add del mod">
          <ac:chgData name="Doris Afriyie Amoakohene" userId="89b0b7b2-7253-494b-86e7-c7d8d24e6336" providerId="ADAL" clId="{2583779E-F940-4767-8292-49E91119C51E}" dt="2024-04-11T20:40:15.985" v="1005" actId="478"/>
          <ac:spMkLst>
            <pc:docMk/>
            <pc:sldMk cId="2368931254" sldId="296"/>
            <ac:spMk id="5" creationId="{994F48CB-07D7-EC17-3FBF-1DC82BFCC8DB}"/>
          </ac:spMkLst>
        </pc:spChg>
        <pc:spChg chg="del mod">
          <ac:chgData name="Doris Afriyie Amoakohene" userId="89b0b7b2-7253-494b-86e7-c7d8d24e6336" providerId="ADAL" clId="{2583779E-F940-4767-8292-49E91119C51E}" dt="2024-04-11T20:40:09.199" v="1003" actId="478"/>
          <ac:spMkLst>
            <pc:docMk/>
            <pc:sldMk cId="2368931254" sldId="296"/>
            <ac:spMk id="6" creationId="{0CCB397F-5DC8-6F41-B066-3E1C91CBEE7C}"/>
          </ac:spMkLst>
        </pc:spChg>
        <pc:spChg chg="add">
          <ac:chgData name="Doris Afriyie Amoakohene" userId="89b0b7b2-7253-494b-86e7-c7d8d24e6336" providerId="ADAL" clId="{2583779E-F940-4767-8292-49E91119C51E}" dt="2024-04-11T20:40:20.137" v="1006" actId="22"/>
          <ac:spMkLst>
            <pc:docMk/>
            <pc:sldMk cId="2368931254" sldId="296"/>
            <ac:spMk id="8" creationId="{63CC8039-258A-9FA0-B156-F6FFED3E0D53}"/>
          </ac:spMkLst>
        </pc:spChg>
      </pc:sldChg>
      <pc:sldChg chg="addSp delSp modSp add del mod setBg delDesignElem">
        <pc:chgData name="Doris Afriyie Amoakohene" userId="89b0b7b2-7253-494b-86e7-c7d8d24e6336" providerId="ADAL" clId="{2583779E-F940-4767-8292-49E91119C51E}" dt="2024-04-15T15:13:31.296" v="2059" actId="47"/>
        <pc:sldMkLst>
          <pc:docMk/>
          <pc:sldMk cId="536994203" sldId="297"/>
        </pc:sldMkLst>
        <pc:spChg chg="add del">
          <ac:chgData name="Doris Afriyie Amoakohene" userId="89b0b7b2-7253-494b-86e7-c7d8d24e6336" providerId="ADAL" clId="{2583779E-F940-4767-8292-49E91119C51E}" dt="2024-04-15T15:03:03.657" v="1796" actId="478"/>
          <ac:spMkLst>
            <pc:docMk/>
            <pc:sldMk cId="536994203" sldId="297"/>
            <ac:spMk id="2" creationId="{AD309E80-CED3-2083-5AB6-3E6E3C870B25}"/>
          </ac:spMkLst>
        </pc:spChg>
        <pc:spChg chg="add del">
          <ac:chgData name="Doris Afriyie Amoakohene" userId="89b0b7b2-7253-494b-86e7-c7d8d24e6336" providerId="ADAL" clId="{2583779E-F940-4767-8292-49E91119C51E}" dt="2024-04-15T15:02:40.420" v="1792" actId="22"/>
          <ac:spMkLst>
            <pc:docMk/>
            <pc:sldMk cId="536994203" sldId="297"/>
            <ac:spMk id="5" creationId="{9DC8E933-EA56-F7E2-5530-5ADBCC2D194C}"/>
          </ac:spMkLst>
        </pc:spChg>
        <pc:spChg chg="add del mod">
          <ac:chgData name="Doris Afriyie Amoakohene" userId="89b0b7b2-7253-494b-86e7-c7d8d24e6336" providerId="ADAL" clId="{2583779E-F940-4767-8292-49E91119C51E}" dt="2024-04-15T15:03:56.601" v="1829" actId="478"/>
          <ac:spMkLst>
            <pc:docMk/>
            <pc:sldMk cId="536994203" sldId="297"/>
            <ac:spMk id="6" creationId="{C7C36A1C-126F-687A-A811-ACF90E978B2B}"/>
          </ac:spMkLst>
        </pc:spChg>
        <pc:spChg chg="add del mod">
          <ac:chgData name="Doris Afriyie Amoakohene" userId="89b0b7b2-7253-494b-86e7-c7d8d24e6336" providerId="ADAL" clId="{2583779E-F940-4767-8292-49E91119C51E}" dt="2024-04-15T15:02:59.803" v="1795" actId="478"/>
          <ac:spMkLst>
            <pc:docMk/>
            <pc:sldMk cId="536994203" sldId="297"/>
            <ac:spMk id="8" creationId="{317612AC-CFF8-DE51-9B44-75D983FA8D3B}"/>
          </ac:spMkLst>
        </pc:spChg>
        <pc:spChg chg="add del mod">
          <ac:chgData name="Doris Afriyie Amoakohene" userId="89b0b7b2-7253-494b-86e7-c7d8d24e6336" providerId="ADAL" clId="{2583779E-F940-4767-8292-49E91119C51E}" dt="2024-04-15T15:03:10.633" v="1797" actId="478"/>
          <ac:spMkLst>
            <pc:docMk/>
            <pc:sldMk cId="536994203" sldId="297"/>
            <ac:spMk id="10" creationId="{61E85055-6992-98BD-26CC-D686632FC7AC}"/>
          </ac:spMkLst>
        </pc:spChg>
        <pc:spChg chg="add mod">
          <ac:chgData name="Doris Afriyie Amoakohene" userId="89b0b7b2-7253-494b-86e7-c7d8d24e6336" providerId="ADAL" clId="{2583779E-F940-4767-8292-49E91119C51E}" dt="2024-04-15T15:08:12.288" v="1974" actId="20577"/>
          <ac:spMkLst>
            <pc:docMk/>
            <pc:sldMk cId="536994203" sldId="297"/>
            <ac:spMk id="11" creationId="{4438F999-F7D4-F429-8A60-4D1046142C76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536994203" sldId="297"/>
            <ac:spMk id="29" creationId="{18C5911E-B3D0-750B-2BC2-A7D04BBD1174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536994203" sldId="297"/>
            <ac:spMk id="36" creationId="{5ED846F4-6273-7A35-3BA5-DC5074C50F27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536994203" sldId="297"/>
            <ac:spMk id="38" creationId="{5BE1D61A-AA22-886E-7381-CBD99118DE9E}"/>
          </ac:spMkLst>
        </pc:spChg>
        <pc:grpChg chg="del">
          <ac:chgData name="Doris Afriyie Amoakohene" userId="89b0b7b2-7253-494b-86e7-c7d8d24e6336" providerId="ADAL" clId="{2583779E-F940-4767-8292-49E91119C51E}" dt="2024-04-15T14:57:45.967" v="1715"/>
          <ac:grpSpMkLst>
            <pc:docMk/>
            <pc:sldMk cId="536994203" sldId="297"/>
            <ac:grpSpMk id="31" creationId="{970D6F5E-1BEA-D38A-9D66-A6138836186D}"/>
          </ac:grpSpMkLst>
        </pc:grpChg>
        <pc:grpChg chg="del">
          <ac:chgData name="Doris Afriyie Amoakohene" userId="89b0b7b2-7253-494b-86e7-c7d8d24e6336" providerId="ADAL" clId="{2583779E-F940-4767-8292-49E91119C51E}" dt="2024-04-15T14:57:45.967" v="1715"/>
          <ac:grpSpMkLst>
            <pc:docMk/>
            <pc:sldMk cId="536994203" sldId="297"/>
            <ac:grpSpMk id="40" creationId="{EB18A0A0-C35E-35A1-1FD9-64E7AB540640}"/>
          </ac:grpSpMkLst>
        </pc:grpChg>
      </pc:sldChg>
      <pc:sldChg chg="del">
        <pc:chgData name="Doris Afriyie Amoakohene" userId="89b0b7b2-7253-494b-86e7-c7d8d24e6336" providerId="ADAL" clId="{2583779E-F940-4767-8292-49E91119C51E}" dt="2024-04-15T14:57:40.400" v="1709" actId="2696"/>
        <pc:sldMkLst>
          <pc:docMk/>
          <pc:sldMk cId="560312431" sldId="297"/>
        </pc:sldMkLst>
      </pc:sldChg>
      <pc:sldChg chg="del">
        <pc:chgData name="Doris Afriyie Amoakohene" userId="89b0b7b2-7253-494b-86e7-c7d8d24e6336" providerId="ADAL" clId="{2583779E-F940-4767-8292-49E91119C51E}" dt="2024-04-15T14:57:40.400" v="1709" actId="2696"/>
        <pc:sldMkLst>
          <pc:docMk/>
          <pc:sldMk cId="937438942" sldId="298"/>
        </pc:sldMkLst>
      </pc:sldChg>
      <pc:sldChg chg="addSp delSp modSp add mod setBg delDesignElem">
        <pc:chgData name="Doris Afriyie Amoakohene" userId="89b0b7b2-7253-494b-86e7-c7d8d24e6336" providerId="ADAL" clId="{2583779E-F940-4767-8292-49E91119C51E}" dt="2024-04-15T15:14:38.178" v="2094" actId="14100"/>
        <pc:sldMkLst>
          <pc:docMk/>
          <pc:sldMk cId="1696974949" sldId="298"/>
        </pc:sldMkLst>
        <pc:spChg chg="del">
          <ac:chgData name="Doris Afriyie Amoakohene" userId="89b0b7b2-7253-494b-86e7-c7d8d24e6336" providerId="ADAL" clId="{2583779E-F940-4767-8292-49E91119C51E}" dt="2024-04-15T15:04:51.596" v="1884" actId="478"/>
          <ac:spMkLst>
            <pc:docMk/>
            <pc:sldMk cId="1696974949" sldId="298"/>
            <ac:spMk id="2" creationId="{5B6F7D19-8FAC-FFFF-34ED-508C8885D15D}"/>
          </ac:spMkLst>
        </pc:spChg>
        <pc:spChg chg="add del mod">
          <ac:chgData name="Doris Afriyie Amoakohene" userId="89b0b7b2-7253-494b-86e7-c7d8d24e6336" providerId="ADAL" clId="{2583779E-F940-4767-8292-49E91119C51E}" dt="2024-04-15T15:04:55.638" v="1885" actId="478"/>
          <ac:spMkLst>
            <pc:docMk/>
            <pc:sldMk cId="1696974949" sldId="298"/>
            <ac:spMk id="4" creationId="{E3C585DD-65BB-3C46-97DC-9BB829B2D787}"/>
          </ac:spMkLst>
        </pc:spChg>
        <pc:spChg chg="add mod">
          <ac:chgData name="Doris Afriyie Amoakohene" userId="89b0b7b2-7253-494b-86e7-c7d8d24e6336" providerId="ADAL" clId="{2583779E-F940-4767-8292-49E91119C51E}" dt="2024-04-15T15:13:49.234" v="2084" actId="20577"/>
          <ac:spMkLst>
            <pc:docMk/>
            <pc:sldMk cId="1696974949" sldId="298"/>
            <ac:spMk id="5" creationId="{88120C29-12A4-254E-200C-E7F11924BFE1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1696974949" sldId="298"/>
            <ac:spMk id="29" creationId="{149C0437-BC9B-8623-5998-D6189C6D53F6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1696974949" sldId="298"/>
            <ac:spMk id="36" creationId="{268E8EED-A267-E6DA-0A38-720DFD86ECF2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1696974949" sldId="298"/>
            <ac:spMk id="38" creationId="{26D9C1A5-0A20-0E29-2848-58BA49A024E9}"/>
          </ac:spMkLst>
        </pc:spChg>
        <pc:grpChg chg="del">
          <ac:chgData name="Doris Afriyie Amoakohene" userId="89b0b7b2-7253-494b-86e7-c7d8d24e6336" providerId="ADAL" clId="{2583779E-F940-4767-8292-49E91119C51E}" dt="2024-04-15T14:57:45.967" v="1715"/>
          <ac:grpSpMkLst>
            <pc:docMk/>
            <pc:sldMk cId="1696974949" sldId="298"/>
            <ac:grpSpMk id="31" creationId="{4AC578E0-9BC7-23B0-0B27-D82D9CEA9AB9}"/>
          </ac:grpSpMkLst>
        </pc:grpChg>
        <pc:grpChg chg="del">
          <ac:chgData name="Doris Afriyie Amoakohene" userId="89b0b7b2-7253-494b-86e7-c7d8d24e6336" providerId="ADAL" clId="{2583779E-F940-4767-8292-49E91119C51E}" dt="2024-04-15T14:57:45.967" v="1715"/>
          <ac:grpSpMkLst>
            <pc:docMk/>
            <pc:sldMk cId="1696974949" sldId="298"/>
            <ac:grpSpMk id="40" creationId="{5F81869C-3451-F34A-DCB0-18A653D4EFB2}"/>
          </ac:grpSpMkLst>
        </pc:grpChg>
        <pc:picChg chg="add mod">
          <ac:chgData name="Doris Afriyie Amoakohene" userId="89b0b7b2-7253-494b-86e7-c7d8d24e6336" providerId="ADAL" clId="{2583779E-F940-4767-8292-49E91119C51E}" dt="2024-04-15T15:14:38.178" v="2094" actId="14100"/>
          <ac:picMkLst>
            <pc:docMk/>
            <pc:sldMk cId="1696974949" sldId="298"/>
            <ac:picMk id="6" creationId="{B2EA2C2E-62BC-BF66-979E-4C5725BF8A1E}"/>
          </ac:picMkLst>
        </pc:picChg>
        <pc:picChg chg="mod">
          <ac:chgData name="Doris Afriyie Amoakohene" userId="89b0b7b2-7253-494b-86e7-c7d8d24e6336" providerId="ADAL" clId="{2583779E-F940-4767-8292-49E91119C51E}" dt="2024-04-15T15:14:03.882" v="2085" actId="14100"/>
          <ac:picMkLst>
            <pc:docMk/>
            <pc:sldMk cId="1696974949" sldId="298"/>
            <ac:picMk id="7" creationId="{90C679C3-2F8B-29B3-206C-5BC3B121E5D9}"/>
          </ac:picMkLst>
        </pc:picChg>
      </pc:sldChg>
      <pc:sldChg chg="addSp delSp modSp add del mod setBg delDesignElem">
        <pc:chgData name="Doris Afriyie Amoakohene" userId="89b0b7b2-7253-494b-86e7-c7d8d24e6336" providerId="ADAL" clId="{2583779E-F940-4767-8292-49E91119C51E}" dt="2024-04-15T15:14:44.532" v="2095" actId="47"/>
        <pc:sldMkLst>
          <pc:docMk/>
          <pc:sldMk cId="1814324411" sldId="299"/>
        </pc:sldMkLst>
        <pc:spChg chg="del">
          <ac:chgData name="Doris Afriyie Amoakohene" userId="89b0b7b2-7253-494b-86e7-c7d8d24e6336" providerId="ADAL" clId="{2583779E-F940-4767-8292-49E91119C51E}" dt="2024-04-15T15:05:33.370" v="1903" actId="478"/>
          <ac:spMkLst>
            <pc:docMk/>
            <pc:sldMk cId="1814324411" sldId="299"/>
            <ac:spMk id="2" creationId="{4DC1DE35-66FA-A38A-49EE-93647B605D36}"/>
          </ac:spMkLst>
        </pc:spChg>
        <pc:spChg chg="add del mod">
          <ac:chgData name="Doris Afriyie Amoakohene" userId="89b0b7b2-7253-494b-86e7-c7d8d24e6336" providerId="ADAL" clId="{2583779E-F940-4767-8292-49E91119C51E}" dt="2024-04-15T15:05:38.720" v="1904" actId="478"/>
          <ac:spMkLst>
            <pc:docMk/>
            <pc:sldMk cId="1814324411" sldId="299"/>
            <ac:spMk id="4" creationId="{57C8EB94-6D21-2C61-5029-F00DDB5D733D}"/>
          </ac:spMkLst>
        </pc:spChg>
        <pc:spChg chg="add mod">
          <ac:chgData name="Doris Afriyie Amoakohene" userId="89b0b7b2-7253-494b-86e7-c7d8d24e6336" providerId="ADAL" clId="{2583779E-F940-4767-8292-49E91119C51E}" dt="2024-04-15T15:06:07.564" v="1932" actId="20577"/>
          <ac:spMkLst>
            <pc:docMk/>
            <pc:sldMk cId="1814324411" sldId="299"/>
            <ac:spMk id="6" creationId="{FAA9825F-2010-28C2-C3F0-C1628F8BD4A3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1814324411" sldId="299"/>
            <ac:spMk id="29" creationId="{3CF05AB7-86F3-04E4-F876-252CA9A1A649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1814324411" sldId="299"/>
            <ac:spMk id="36" creationId="{6B43524D-68C4-E36C-9FA8-63CC04BB18DE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1814324411" sldId="299"/>
            <ac:spMk id="38" creationId="{B4A5F2E5-6823-206E-AF21-DFD7058C8304}"/>
          </ac:spMkLst>
        </pc:spChg>
        <pc:grpChg chg="del">
          <ac:chgData name="Doris Afriyie Amoakohene" userId="89b0b7b2-7253-494b-86e7-c7d8d24e6336" providerId="ADAL" clId="{2583779E-F940-4767-8292-49E91119C51E}" dt="2024-04-15T14:57:45.967" v="1715"/>
          <ac:grpSpMkLst>
            <pc:docMk/>
            <pc:sldMk cId="1814324411" sldId="299"/>
            <ac:grpSpMk id="31" creationId="{BDA4D663-7574-EF7D-B95D-50DCE7CFC211}"/>
          </ac:grpSpMkLst>
        </pc:grpChg>
        <pc:grpChg chg="del">
          <ac:chgData name="Doris Afriyie Amoakohene" userId="89b0b7b2-7253-494b-86e7-c7d8d24e6336" providerId="ADAL" clId="{2583779E-F940-4767-8292-49E91119C51E}" dt="2024-04-15T14:57:45.967" v="1715"/>
          <ac:grpSpMkLst>
            <pc:docMk/>
            <pc:sldMk cId="1814324411" sldId="299"/>
            <ac:grpSpMk id="40" creationId="{A6517042-B447-AAC1-5E68-FFE014000E29}"/>
          </ac:grpSpMkLst>
        </pc:grpChg>
      </pc:sldChg>
      <pc:sldChg chg="del">
        <pc:chgData name="Doris Afriyie Amoakohene" userId="89b0b7b2-7253-494b-86e7-c7d8d24e6336" providerId="ADAL" clId="{2583779E-F940-4767-8292-49E91119C51E}" dt="2024-04-15T14:57:40.400" v="1709" actId="2696"/>
        <pc:sldMkLst>
          <pc:docMk/>
          <pc:sldMk cId="2215998131" sldId="299"/>
        </pc:sldMkLst>
      </pc:sldChg>
      <pc:sldChg chg="modSp add del mod">
        <pc:chgData name="Doris Afriyie Amoakohene" userId="89b0b7b2-7253-494b-86e7-c7d8d24e6336" providerId="ADAL" clId="{2583779E-F940-4767-8292-49E91119C51E}" dt="2024-04-11T19:12:07.142" v="37" actId="47"/>
        <pc:sldMkLst>
          <pc:docMk/>
          <pc:sldMk cId="191735611" sldId="300"/>
        </pc:sldMkLst>
        <pc:spChg chg="mod">
          <ac:chgData name="Doris Afriyie Amoakohene" userId="89b0b7b2-7253-494b-86e7-c7d8d24e6336" providerId="ADAL" clId="{2583779E-F940-4767-8292-49E91119C51E}" dt="2024-04-11T19:11:54.738" v="36" actId="20577"/>
          <ac:spMkLst>
            <pc:docMk/>
            <pc:sldMk cId="191735611" sldId="300"/>
            <ac:spMk id="2" creationId="{B64857E9-A67B-E000-7056-A9FD68CBCAB8}"/>
          </ac:spMkLst>
        </pc:spChg>
      </pc:sldChg>
      <pc:sldChg chg="addSp delSp modSp add mod setBg">
        <pc:chgData name="Doris Afriyie Amoakohene" userId="89b0b7b2-7253-494b-86e7-c7d8d24e6336" providerId="ADAL" clId="{2583779E-F940-4767-8292-49E91119C51E}" dt="2024-04-15T14:51:10.992" v="1599" actId="26606"/>
        <pc:sldMkLst>
          <pc:docMk/>
          <pc:sldMk cId="455370109" sldId="300"/>
        </pc:sldMkLst>
        <pc:spChg chg="mod">
          <ac:chgData name="Doris Afriyie Amoakohene" userId="89b0b7b2-7253-494b-86e7-c7d8d24e6336" providerId="ADAL" clId="{2583779E-F940-4767-8292-49E91119C51E}" dt="2024-04-15T14:51:10.992" v="1599" actId="26606"/>
          <ac:spMkLst>
            <pc:docMk/>
            <pc:sldMk cId="455370109" sldId="300"/>
            <ac:spMk id="2" creationId="{5DAE123F-5A93-FCB9-B65B-CFF7E04EA2AC}"/>
          </ac:spMkLst>
        </pc:spChg>
        <pc:spChg chg="mod">
          <ac:chgData name="Doris Afriyie Amoakohene" userId="89b0b7b2-7253-494b-86e7-c7d8d24e6336" providerId="ADAL" clId="{2583779E-F940-4767-8292-49E91119C51E}" dt="2024-04-15T14:51:10.992" v="1599" actId="26606"/>
          <ac:spMkLst>
            <pc:docMk/>
            <pc:sldMk cId="455370109" sldId="300"/>
            <ac:spMk id="21" creationId="{0D6FFEFD-302A-52D1-80B7-BE2714C5409A}"/>
          </ac:spMkLst>
        </pc:spChg>
        <pc:spChg chg="add del">
          <ac:chgData name="Doris Afriyie Amoakohene" userId="89b0b7b2-7253-494b-86e7-c7d8d24e6336" providerId="ADAL" clId="{2583779E-F940-4767-8292-49E91119C51E}" dt="2024-04-15T14:51:10.992" v="1599" actId="26606"/>
          <ac:spMkLst>
            <pc:docMk/>
            <pc:sldMk cId="455370109" sldId="300"/>
            <ac:spMk id="26" creationId="{7B22176A-41DB-4D9A-9B6F-F2296F1ED173}"/>
          </ac:spMkLst>
        </pc:spChg>
        <pc:spChg chg="add del">
          <ac:chgData name="Doris Afriyie Amoakohene" userId="89b0b7b2-7253-494b-86e7-c7d8d24e6336" providerId="ADAL" clId="{2583779E-F940-4767-8292-49E91119C51E}" dt="2024-04-15T14:51:10.992" v="1599" actId="26606"/>
          <ac:spMkLst>
            <pc:docMk/>
            <pc:sldMk cId="455370109" sldId="300"/>
            <ac:spMk id="28" creationId="{774A8DF5-445E-49C5-B10A-8DF5FEFBCC46}"/>
          </ac:spMkLst>
        </pc:spChg>
        <pc:spChg chg="add del">
          <ac:chgData name="Doris Afriyie Amoakohene" userId="89b0b7b2-7253-494b-86e7-c7d8d24e6336" providerId="ADAL" clId="{2583779E-F940-4767-8292-49E91119C51E}" dt="2024-04-15T14:51:10.992" v="1599" actId="26606"/>
          <ac:spMkLst>
            <pc:docMk/>
            <pc:sldMk cId="455370109" sldId="300"/>
            <ac:spMk id="30" creationId="{9A4E38D9-EFB8-40B5-B42B-514FBF180360}"/>
          </ac:spMkLst>
        </pc:spChg>
        <pc:grpChg chg="add del">
          <ac:chgData name="Doris Afriyie Amoakohene" userId="89b0b7b2-7253-494b-86e7-c7d8d24e6336" providerId="ADAL" clId="{2583779E-F940-4767-8292-49E91119C51E}" dt="2024-04-15T14:51:10.992" v="1599" actId="26606"/>
          <ac:grpSpMkLst>
            <pc:docMk/>
            <pc:sldMk cId="455370109" sldId="300"/>
            <ac:grpSpMk id="32" creationId="{D87FFE71-34DC-4C53-AE0F-6B141D081D09}"/>
          </ac:grpSpMkLst>
        </pc:grpChg>
        <pc:graphicFrameChg chg="add mod modGraphic">
          <ac:chgData name="Doris Afriyie Amoakohene" userId="89b0b7b2-7253-494b-86e7-c7d8d24e6336" providerId="ADAL" clId="{2583779E-F940-4767-8292-49E91119C51E}" dt="2024-04-15T14:51:10.992" v="1599" actId="26606"/>
          <ac:graphicFrameMkLst>
            <pc:docMk/>
            <pc:sldMk cId="455370109" sldId="300"/>
            <ac:graphicFrameMk id="5" creationId="{931ABC08-7708-D926-CBA4-C97F00B774C1}"/>
          </ac:graphicFrameMkLst>
        </pc:graphicFrameChg>
        <pc:picChg chg="add mod">
          <ac:chgData name="Doris Afriyie Amoakohene" userId="89b0b7b2-7253-494b-86e7-c7d8d24e6336" providerId="ADAL" clId="{2583779E-F940-4767-8292-49E91119C51E}" dt="2024-04-15T14:50:20.087" v="1594"/>
          <ac:picMkLst>
            <pc:docMk/>
            <pc:sldMk cId="455370109" sldId="300"/>
            <ac:picMk id="4" creationId="{234AF9AC-84FF-E398-3858-C37AFF20E79F}"/>
          </ac:picMkLst>
        </pc:picChg>
      </pc:sldChg>
      <pc:sldChg chg="del">
        <pc:chgData name="Doris Afriyie Amoakohene" userId="89b0b7b2-7253-494b-86e7-c7d8d24e6336" providerId="ADAL" clId="{2583779E-F940-4767-8292-49E91119C51E}" dt="2024-04-11T19:11:24.009" v="11" actId="47"/>
        <pc:sldMkLst>
          <pc:docMk/>
          <pc:sldMk cId="957061933" sldId="300"/>
        </pc:sldMkLst>
      </pc:sldChg>
      <pc:sldChg chg="addSp delSp modSp add del mod ord setBg">
        <pc:chgData name="Doris Afriyie Amoakohene" userId="89b0b7b2-7253-494b-86e7-c7d8d24e6336" providerId="ADAL" clId="{2583779E-F940-4767-8292-49E91119C51E}" dt="2024-04-11T19:38:35.033" v="529" actId="47"/>
        <pc:sldMkLst>
          <pc:docMk/>
          <pc:sldMk cId="998161220" sldId="300"/>
        </pc:sldMkLst>
        <pc:spChg chg="mod">
          <ac:chgData name="Doris Afriyie Amoakohene" userId="89b0b7b2-7253-494b-86e7-c7d8d24e6336" providerId="ADAL" clId="{2583779E-F940-4767-8292-49E91119C51E}" dt="2024-04-11T19:37:17.523" v="510" actId="26606"/>
          <ac:spMkLst>
            <pc:docMk/>
            <pc:sldMk cId="998161220" sldId="300"/>
            <ac:spMk id="2" creationId="{849D9BA9-EC66-41AD-5268-5E1F4A474097}"/>
          </ac:spMkLst>
        </pc:spChg>
        <pc:spChg chg="del">
          <ac:chgData name="Doris Afriyie Amoakohene" userId="89b0b7b2-7253-494b-86e7-c7d8d24e6336" providerId="ADAL" clId="{2583779E-F940-4767-8292-49E91119C51E}" dt="2024-04-11T19:35:53.958" v="494" actId="478"/>
          <ac:spMkLst>
            <pc:docMk/>
            <pc:sldMk cId="998161220" sldId="300"/>
            <ac:spMk id="4" creationId="{04C1282F-D9D1-06A4-3123-DE95D54373FC}"/>
          </ac:spMkLst>
        </pc:spChg>
        <pc:spChg chg="del mod topLvl">
          <ac:chgData name="Doris Afriyie Amoakohene" userId="89b0b7b2-7253-494b-86e7-c7d8d24e6336" providerId="ADAL" clId="{2583779E-F940-4767-8292-49E91119C51E}" dt="2024-04-11T19:36:19.636" v="502" actId="478"/>
          <ac:spMkLst>
            <pc:docMk/>
            <pc:sldMk cId="998161220" sldId="300"/>
            <ac:spMk id="5" creationId="{619D3F5A-46CF-E873-1E91-3542680A0CA7}"/>
          </ac:spMkLst>
        </pc:spChg>
        <pc:spChg chg="mod topLvl">
          <ac:chgData name="Doris Afriyie Amoakohene" userId="89b0b7b2-7253-494b-86e7-c7d8d24e6336" providerId="ADAL" clId="{2583779E-F940-4767-8292-49E91119C51E}" dt="2024-04-11T19:37:17.523" v="510" actId="26606"/>
          <ac:spMkLst>
            <pc:docMk/>
            <pc:sldMk cId="998161220" sldId="300"/>
            <ac:spMk id="6" creationId="{FF965DD9-EC81-6856-1D1A-CB11D290CF85}"/>
          </ac:spMkLst>
        </pc:spChg>
        <pc:spChg chg="del">
          <ac:chgData name="Doris Afriyie Amoakohene" userId="89b0b7b2-7253-494b-86e7-c7d8d24e6336" providerId="ADAL" clId="{2583779E-F940-4767-8292-49E91119C51E}" dt="2024-04-11T19:34:45.313" v="479" actId="478"/>
          <ac:spMkLst>
            <pc:docMk/>
            <pc:sldMk cId="998161220" sldId="300"/>
            <ac:spMk id="7" creationId="{A02E8EB8-4877-EB16-C40C-4043F31F3746}"/>
          </ac:spMkLst>
        </pc:spChg>
        <pc:spChg chg="del">
          <ac:chgData name="Doris Afriyie Amoakohene" userId="89b0b7b2-7253-494b-86e7-c7d8d24e6336" providerId="ADAL" clId="{2583779E-F940-4767-8292-49E91119C51E}" dt="2024-04-11T19:34:50.241" v="481" actId="478"/>
          <ac:spMkLst>
            <pc:docMk/>
            <pc:sldMk cId="998161220" sldId="300"/>
            <ac:spMk id="8" creationId="{16FC2309-40CE-AD8B-53B8-464CBE41AEB5}"/>
          </ac:spMkLst>
        </pc:spChg>
        <pc:spChg chg="del">
          <ac:chgData name="Doris Afriyie Amoakohene" userId="89b0b7b2-7253-494b-86e7-c7d8d24e6336" providerId="ADAL" clId="{2583779E-F940-4767-8292-49E91119C51E}" dt="2024-04-11T19:34:48.319" v="480" actId="478"/>
          <ac:spMkLst>
            <pc:docMk/>
            <pc:sldMk cId="998161220" sldId="300"/>
            <ac:spMk id="9" creationId="{A2E733E4-D10B-2314-9978-F03D4C05EF84}"/>
          </ac:spMkLst>
        </pc:spChg>
        <pc:spChg chg="del mod">
          <ac:chgData name="Doris Afriyie Amoakohene" userId="89b0b7b2-7253-494b-86e7-c7d8d24e6336" providerId="ADAL" clId="{2583779E-F940-4767-8292-49E91119C51E}" dt="2024-04-11T19:35:52.745" v="493" actId="478"/>
          <ac:spMkLst>
            <pc:docMk/>
            <pc:sldMk cId="998161220" sldId="300"/>
            <ac:spMk id="10" creationId="{F833DC50-BF94-53FF-4C3E-EFDE702C857F}"/>
          </ac:spMkLst>
        </pc:spChg>
        <pc:spChg chg="del">
          <ac:chgData name="Doris Afriyie Amoakohene" userId="89b0b7b2-7253-494b-86e7-c7d8d24e6336" providerId="ADAL" clId="{2583779E-F940-4767-8292-49E91119C51E}" dt="2024-04-11T19:35:57.136" v="496" actId="478"/>
          <ac:spMkLst>
            <pc:docMk/>
            <pc:sldMk cId="998161220" sldId="300"/>
            <ac:spMk id="11" creationId="{2BA36D16-CC28-A10A-15DC-C3C89F89DA7E}"/>
          </ac:spMkLst>
        </pc:spChg>
        <pc:spChg chg="mod">
          <ac:chgData name="Doris Afriyie Amoakohene" userId="89b0b7b2-7253-494b-86e7-c7d8d24e6336" providerId="ADAL" clId="{2583779E-F940-4767-8292-49E91119C51E}" dt="2024-04-11T19:37:17.523" v="510" actId="26606"/>
          <ac:spMkLst>
            <pc:docMk/>
            <pc:sldMk cId="998161220" sldId="300"/>
            <ac:spMk id="12" creationId="{1EBA5156-3B86-5076-8C6E-C4E4BB724555}"/>
          </ac:spMkLst>
        </pc:spChg>
        <pc:spChg chg="del">
          <ac:chgData name="Doris Afriyie Amoakohene" userId="89b0b7b2-7253-494b-86e7-c7d8d24e6336" providerId="ADAL" clId="{2583779E-F940-4767-8292-49E91119C51E}" dt="2024-04-11T19:36:07.240" v="498" actId="478"/>
          <ac:spMkLst>
            <pc:docMk/>
            <pc:sldMk cId="998161220" sldId="300"/>
            <ac:spMk id="13" creationId="{58F86C29-17C0-375C-55EE-E5C4BCB5788D}"/>
          </ac:spMkLst>
        </pc:spChg>
        <pc:spChg chg="del mod">
          <ac:chgData name="Doris Afriyie Amoakohene" userId="89b0b7b2-7253-494b-86e7-c7d8d24e6336" providerId="ADAL" clId="{2583779E-F940-4767-8292-49E91119C51E}" dt="2024-04-11T19:36:16.346" v="500" actId="478"/>
          <ac:spMkLst>
            <pc:docMk/>
            <pc:sldMk cId="998161220" sldId="300"/>
            <ac:spMk id="14" creationId="{7F88579C-4BC9-FA2A-969A-D8776A51AB8D}"/>
          </ac:spMkLst>
        </pc:spChg>
        <pc:spChg chg="mod">
          <ac:chgData name="Doris Afriyie Amoakohene" userId="89b0b7b2-7253-494b-86e7-c7d8d24e6336" providerId="ADAL" clId="{2583779E-F940-4767-8292-49E91119C51E}" dt="2024-04-11T19:37:17.523" v="510" actId="26606"/>
          <ac:spMkLst>
            <pc:docMk/>
            <pc:sldMk cId="998161220" sldId="300"/>
            <ac:spMk id="15" creationId="{2144E729-9431-3042-4DC3-76C600F94D1E}"/>
          </ac:spMkLst>
        </pc:spChg>
        <pc:spChg chg="del">
          <ac:chgData name="Doris Afriyie Amoakohene" userId="89b0b7b2-7253-494b-86e7-c7d8d24e6336" providerId="ADAL" clId="{2583779E-F940-4767-8292-49E91119C51E}" dt="2024-04-11T19:34:23.976" v="475" actId="478"/>
          <ac:spMkLst>
            <pc:docMk/>
            <pc:sldMk cId="998161220" sldId="300"/>
            <ac:spMk id="16" creationId="{9B5FC84E-7F72-0168-B594-504CF7BD78FA}"/>
          </ac:spMkLst>
        </pc:spChg>
        <pc:spChg chg="del">
          <ac:chgData name="Doris Afriyie Amoakohene" userId="89b0b7b2-7253-494b-86e7-c7d8d24e6336" providerId="ADAL" clId="{2583779E-F940-4767-8292-49E91119C51E}" dt="2024-04-11T19:34:29.858" v="478" actId="478"/>
          <ac:spMkLst>
            <pc:docMk/>
            <pc:sldMk cId="998161220" sldId="300"/>
            <ac:spMk id="17" creationId="{2EF4357C-A7CF-E035-3692-B05FF7BD9592}"/>
          </ac:spMkLst>
        </pc:spChg>
        <pc:spChg chg="add del">
          <ac:chgData name="Doris Afriyie Amoakohene" userId="89b0b7b2-7253-494b-86e7-c7d8d24e6336" providerId="ADAL" clId="{2583779E-F940-4767-8292-49E91119C51E}" dt="2024-04-11T19:37:17.523" v="510" actId="26606"/>
          <ac:spMkLst>
            <pc:docMk/>
            <pc:sldMk cId="998161220" sldId="300"/>
            <ac:spMk id="18" creationId="{51A01047-632B-4F57-9CDB-AA680D5BBB19}"/>
          </ac:spMkLst>
        </pc:spChg>
        <pc:spChg chg="del mod">
          <ac:chgData name="Doris Afriyie Amoakohene" userId="89b0b7b2-7253-494b-86e7-c7d8d24e6336" providerId="ADAL" clId="{2583779E-F940-4767-8292-49E91119C51E}" dt="2024-04-11T19:34:28.255" v="477" actId="478"/>
          <ac:spMkLst>
            <pc:docMk/>
            <pc:sldMk cId="998161220" sldId="300"/>
            <ac:spMk id="19" creationId="{BA2A4923-CC93-C264-7543-FEB09C2AE9C1}"/>
          </ac:spMkLst>
        </pc:spChg>
        <pc:spChg chg="add del">
          <ac:chgData name="Doris Afriyie Amoakohene" userId="89b0b7b2-7253-494b-86e7-c7d8d24e6336" providerId="ADAL" clId="{2583779E-F940-4767-8292-49E91119C51E}" dt="2024-04-11T19:37:17.523" v="510" actId="26606"/>
          <ac:spMkLst>
            <pc:docMk/>
            <pc:sldMk cId="998161220" sldId="300"/>
            <ac:spMk id="22" creationId="{6D7753FE-7408-46D8-999A-0B0C34EA8C09}"/>
          </ac:spMkLst>
        </pc:spChg>
        <pc:spChg chg="del">
          <ac:chgData name="Doris Afriyie Amoakohene" userId="89b0b7b2-7253-494b-86e7-c7d8d24e6336" providerId="ADAL" clId="{2583779E-F940-4767-8292-49E91119C51E}" dt="2024-04-11T19:35:55.941" v="495" actId="478"/>
          <ac:spMkLst>
            <pc:docMk/>
            <pc:sldMk cId="998161220" sldId="300"/>
            <ac:spMk id="23" creationId="{B624EA10-9F4A-516F-F0C3-FC1538745835}"/>
          </ac:spMkLst>
        </pc:spChg>
        <pc:grpChg chg="del mod">
          <ac:chgData name="Doris Afriyie Amoakohene" userId="89b0b7b2-7253-494b-86e7-c7d8d24e6336" providerId="ADAL" clId="{2583779E-F940-4767-8292-49E91119C51E}" dt="2024-04-11T19:36:19.636" v="502" actId="478"/>
          <ac:grpSpMkLst>
            <pc:docMk/>
            <pc:sldMk cId="998161220" sldId="300"/>
            <ac:grpSpMk id="20" creationId="{D97BA3B6-1E6E-D607-77BF-78C2745DEBE5}"/>
          </ac:grpSpMkLst>
        </pc:grpChg>
        <pc:grpChg chg="add del">
          <ac:chgData name="Doris Afriyie Amoakohene" userId="89b0b7b2-7253-494b-86e7-c7d8d24e6336" providerId="ADAL" clId="{2583779E-F940-4767-8292-49E91119C51E}" dt="2024-04-11T19:37:17.523" v="510" actId="26606"/>
          <ac:grpSpMkLst>
            <pc:docMk/>
            <pc:sldMk cId="998161220" sldId="300"/>
            <ac:grpSpMk id="24" creationId="{E30DE9CB-4267-487A-915E-5665607E9F36}"/>
          </ac:grpSpMkLst>
        </pc:grpChg>
      </pc:sldChg>
      <pc:sldChg chg="add del">
        <pc:chgData name="Doris Afriyie Amoakohene" userId="89b0b7b2-7253-494b-86e7-c7d8d24e6336" providerId="ADAL" clId="{2583779E-F940-4767-8292-49E91119C51E}" dt="2024-04-11T19:34:57.516" v="483" actId="47"/>
        <pc:sldMkLst>
          <pc:docMk/>
          <pc:sldMk cId="226679137" sldId="301"/>
        </pc:sldMkLst>
      </pc:sldChg>
      <pc:sldChg chg="add del">
        <pc:chgData name="Doris Afriyie Amoakohene" userId="89b0b7b2-7253-494b-86e7-c7d8d24e6336" providerId="ADAL" clId="{2583779E-F940-4767-8292-49E91119C51E}" dt="2024-04-11T20:10:22.440" v="989" actId="47"/>
        <pc:sldMkLst>
          <pc:docMk/>
          <pc:sldMk cId="2165369322" sldId="301"/>
        </pc:sldMkLst>
      </pc:sldChg>
      <pc:sldChg chg="modSp add del mod">
        <pc:chgData name="Doris Afriyie Amoakohene" userId="89b0b7b2-7253-494b-86e7-c7d8d24e6336" providerId="ADAL" clId="{2583779E-F940-4767-8292-49E91119C51E}" dt="2024-04-11T19:39:31.683" v="552" actId="47"/>
        <pc:sldMkLst>
          <pc:docMk/>
          <pc:sldMk cId="867393465" sldId="302"/>
        </pc:sldMkLst>
        <pc:spChg chg="mod">
          <ac:chgData name="Doris Afriyie Amoakohene" userId="89b0b7b2-7253-494b-86e7-c7d8d24e6336" providerId="ADAL" clId="{2583779E-F940-4767-8292-49E91119C51E}" dt="2024-04-11T19:35:03.237" v="484" actId="14100"/>
          <ac:spMkLst>
            <pc:docMk/>
            <pc:sldMk cId="867393465" sldId="302"/>
            <ac:spMk id="4" creationId="{13C9B41D-1FE8-3AF0-03B1-6375B8A6A3AD}"/>
          </ac:spMkLst>
        </pc:spChg>
        <pc:spChg chg="mod">
          <ac:chgData name="Doris Afriyie Amoakohene" userId="89b0b7b2-7253-494b-86e7-c7d8d24e6336" providerId="ADAL" clId="{2583779E-F940-4767-8292-49E91119C51E}" dt="2024-04-11T19:35:35.313" v="491" actId="20577"/>
          <ac:spMkLst>
            <pc:docMk/>
            <pc:sldMk cId="867393465" sldId="302"/>
            <ac:spMk id="6" creationId="{98B1E9FD-44DA-9136-0B0D-2C57BC5E51DC}"/>
          </ac:spMkLst>
        </pc:spChg>
      </pc:sldChg>
      <pc:sldChg chg="modSp add del mod">
        <pc:chgData name="Doris Afriyie Amoakohene" userId="89b0b7b2-7253-494b-86e7-c7d8d24e6336" providerId="ADAL" clId="{2583779E-F940-4767-8292-49E91119C51E}" dt="2024-04-11T19:37:16.769" v="508" actId="2890"/>
        <pc:sldMkLst>
          <pc:docMk/>
          <pc:sldMk cId="1666488304" sldId="303"/>
        </pc:sldMkLst>
        <pc:spChg chg="mod">
          <ac:chgData name="Doris Afriyie Amoakohene" userId="89b0b7b2-7253-494b-86e7-c7d8d24e6336" providerId="ADAL" clId="{2583779E-F940-4767-8292-49E91119C51E}" dt="2024-04-11T19:37:16.523" v="507" actId="20577"/>
          <ac:spMkLst>
            <pc:docMk/>
            <pc:sldMk cId="1666488304" sldId="303"/>
            <ac:spMk id="6" creationId="{1BF44A24-E078-E3A8-1755-82A358DD3673}"/>
          </ac:spMkLst>
        </pc:spChg>
      </pc:sldChg>
      <pc:sldChg chg="modSp add del mod">
        <pc:chgData name="Doris Afriyie Amoakohene" userId="89b0b7b2-7253-494b-86e7-c7d8d24e6336" providerId="ADAL" clId="{2583779E-F940-4767-8292-49E91119C51E}" dt="2024-04-15T15:11:50.747" v="2013" actId="47"/>
        <pc:sldMkLst>
          <pc:docMk/>
          <pc:sldMk cId="1951966110" sldId="473"/>
        </pc:sldMkLst>
        <pc:spChg chg="mod">
          <ac:chgData name="Doris Afriyie Amoakohene" userId="89b0b7b2-7253-494b-86e7-c7d8d24e6336" providerId="ADAL" clId="{2583779E-F940-4767-8292-49E91119C51E}" dt="2024-04-15T15:07:21.412" v="1961" actId="14100"/>
          <ac:spMkLst>
            <pc:docMk/>
            <pc:sldMk cId="1951966110" sldId="473"/>
            <ac:spMk id="2" creationId="{23FC880A-10A0-FBC5-64FA-E9BC18EDEA5A}"/>
          </ac:spMkLst>
        </pc:spChg>
      </pc:sldChg>
      <pc:sldChg chg="add del">
        <pc:chgData name="Doris Afriyie Amoakohene" userId="89b0b7b2-7253-494b-86e7-c7d8d24e6336" providerId="ADAL" clId="{2583779E-F940-4767-8292-49E91119C51E}" dt="2024-04-15T14:57:40.400" v="1709" actId="2696"/>
        <pc:sldMkLst>
          <pc:docMk/>
          <pc:sldMk cId="2680948705" sldId="473"/>
        </pc:sldMkLst>
      </pc:sldChg>
      <pc:sldChg chg="add del">
        <pc:chgData name="Doris Afriyie Amoakohene" userId="89b0b7b2-7253-494b-86e7-c7d8d24e6336" providerId="ADAL" clId="{2583779E-F940-4767-8292-49E91119C51E}" dt="2024-04-15T14:57:40.400" v="1709" actId="2696"/>
        <pc:sldMkLst>
          <pc:docMk/>
          <pc:sldMk cId="2026452256" sldId="474"/>
        </pc:sldMkLst>
      </pc:sldChg>
      <pc:sldChg chg="addSp modSp add mod modAnim">
        <pc:chgData name="Doris Afriyie Amoakohene" userId="89b0b7b2-7253-494b-86e7-c7d8d24e6336" providerId="ADAL" clId="{2583779E-F940-4767-8292-49E91119C51E}" dt="2024-04-15T16:59:42.919" v="2143" actId="1076"/>
        <pc:sldMkLst>
          <pc:docMk/>
          <pc:sldMk cId="2071304235" sldId="474"/>
        </pc:sldMkLst>
        <pc:spChg chg="mod">
          <ac:chgData name="Doris Afriyie Amoakohene" userId="89b0b7b2-7253-494b-86e7-c7d8d24e6336" providerId="ADAL" clId="{2583779E-F940-4767-8292-49E91119C51E}" dt="2024-04-15T15:12:26.177" v="2038" actId="20577"/>
          <ac:spMkLst>
            <pc:docMk/>
            <pc:sldMk cId="2071304235" sldId="474"/>
            <ac:spMk id="2" creationId="{EC340F32-D956-162B-7FBB-7E31BC1659B7}"/>
          </ac:spMkLst>
        </pc:spChg>
        <pc:picChg chg="add mod">
          <ac:chgData name="Doris Afriyie Amoakohene" userId="89b0b7b2-7253-494b-86e7-c7d8d24e6336" providerId="ADAL" clId="{2583779E-F940-4767-8292-49E91119C51E}" dt="2024-04-15T16:59:42.919" v="2143" actId="1076"/>
          <ac:picMkLst>
            <pc:docMk/>
            <pc:sldMk cId="2071304235" sldId="474"/>
            <ac:picMk id="3" creationId="{3F55F5B7-3B1B-76C8-8205-8FDCB9FF7396}"/>
          </ac:picMkLst>
        </pc:picChg>
        <pc:picChg chg="mod">
          <ac:chgData name="Doris Afriyie Amoakohene" userId="89b0b7b2-7253-494b-86e7-c7d8d24e6336" providerId="ADAL" clId="{2583779E-F940-4767-8292-49E91119C51E}" dt="2024-04-15T15:11:30.747" v="2012" actId="1076"/>
          <ac:picMkLst>
            <pc:docMk/>
            <pc:sldMk cId="2071304235" sldId="474"/>
            <ac:picMk id="5" creationId="{0EFE050B-03E8-7FE2-C202-AA11A8A980D7}"/>
          </ac:picMkLst>
        </pc:picChg>
      </pc:sldChg>
      <pc:sldChg chg="addSp delSp modSp add mod delAnim modAnim">
        <pc:chgData name="Doris Afriyie Amoakohene" userId="89b0b7b2-7253-494b-86e7-c7d8d24e6336" providerId="ADAL" clId="{2583779E-F940-4767-8292-49E91119C51E}" dt="2024-04-15T14:20:05.531" v="1210" actId="1076"/>
        <pc:sldMkLst>
          <pc:docMk/>
          <pc:sldMk cId="4150027631" sldId="475"/>
        </pc:sldMkLst>
        <pc:spChg chg="mod">
          <ac:chgData name="Doris Afriyie Amoakohene" userId="89b0b7b2-7253-494b-86e7-c7d8d24e6336" providerId="ADAL" clId="{2583779E-F940-4767-8292-49E91119C51E}" dt="2024-04-12T21:06:20.073" v="1173" actId="14100"/>
          <ac:spMkLst>
            <pc:docMk/>
            <pc:sldMk cId="4150027631" sldId="475"/>
            <ac:spMk id="2" creationId="{D412796D-1430-D2D2-9C3F-A6D9D67A7769}"/>
          </ac:spMkLst>
        </pc:spChg>
        <pc:spChg chg="del mod">
          <ac:chgData name="Doris Afriyie Amoakohene" userId="89b0b7b2-7253-494b-86e7-c7d8d24e6336" providerId="ADAL" clId="{2583779E-F940-4767-8292-49E91119C51E}" dt="2024-04-12T21:06:06.922" v="1170" actId="478"/>
          <ac:spMkLst>
            <pc:docMk/>
            <pc:sldMk cId="4150027631" sldId="475"/>
            <ac:spMk id="3" creationId="{F3800F55-FF80-B4CE-EC1B-D535F70AEB79}"/>
          </ac:spMkLst>
        </pc:spChg>
        <pc:spChg chg="add del mod">
          <ac:chgData name="Doris Afriyie Amoakohene" userId="89b0b7b2-7253-494b-86e7-c7d8d24e6336" providerId="ADAL" clId="{2583779E-F940-4767-8292-49E91119C51E}" dt="2024-04-12T21:06:02.717" v="1169" actId="478"/>
          <ac:spMkLst>
            <pc:docMk/>
            <pc:sldMk cId="4150027631" sldId="475"/>
            <ac:spMk id="5" creationId="{48B64C78-E79D-99D4-8BF7-247A83EF72A3}"/>
          </ac:spMkLst>
        </pc:spChg>
        <pc:spChg chg="del mod">
          <ac:chgData name="Doris Afriyie Amoakohene" userId="89b0b7b2-7253-494b-86e7-c7d8d24e6336" providerId="ADAL" clId="{2583779E-F940-4767-8292-49E91119C51E}" dt="2024-04-12T21:05:59.092" v="1168" actId="478"/>
          <ac:spMkLst>
            <pc:docMk/>
            <pc:sldMk cId="4150027631" sldId="475"/>
            <ac:spMk id="6" creationId="{684EC12D-B4F7-C30A-18DC-07CCFCDB9764}"/>
          </ac:spMkLst>
        </pc:spChg>
        <pc:picChg chg="add mod">
          <ac:chgData name="Doris Afriyie Amoakohene" userId="89b0b7b2-7253-494b-86e7-c7d8d24e6336" providerId="ADAL" clId="{2583779E-F940-4767-8292-49E91119C51E}" dt="2024-04-12T21:07:10.314" v="1184" actId="931"/>
          <ac:picMkLst>
            <pc:docMk/>
            <pc:sldMk cId="4150027631" sldId="475"/>
            <ac:picMk id="8" creationId="{8A7BEA8C-3DCF-8722-780D-853BB85B090F}"/>
          </ac:picMkLst>
        </pc:picChg>
        <pc:picChg chg="add mod">
          <ac:chgData name="Doris Afriyie Amoakohene" userId="89b0b7b2-7253-494b-86e7-c7d8d24e6336" providerId="ADAL" clId="{2583779E-F940-4767-8292-49E91119C51E}" dt="2024-04-12T21:07:10.314" v="1184" actId="931"/>
          <ac:picMkLst>
            <pc:docMk/>
            <pc:sldMk cId="4150027631" sldId="475"/>
            <ac:picMk id="10" creationId="{9ECAB5D9-B678-1356-1D6B-88011A95606C}"/>
          </ac:picMkLst>
        </pc:picChg>
        <pc:picChg chg="add del mod">
          <ac:chgData name="Doris Afriyie Amoakohene" userId="89b0b7b2-7253-494b-86e7-c7d8d24e6336" providerId="ADAL" clId="{2583779E-F940-4767-8292-49E91119C51E}" dt="2024-04-15T14:20:01.091" v="1209" actId="478"/>
          <ac:picMkLst>
            <pc:docMk/>
            <pc:sldMk cId="4150027631" sldId="475"/>
            <ac:picMk id="12" creationId="{7344386A-097D-8701-B7FB-A15A0503118E}"/>
          </ac:picMkLst>
        </pc:picChg>
        <pc:picChg chg="add del mod">
          <ac:chgData name="Doris Afriyie Amoakohene" userId="89b0b7b2-7253-494b-86e7-c7d8d24e6336" providerId="ADAL" clId="{2583779E-F940-4767-8292-49E91119C51E}" dt="2024-04-12T21:07:39.438" v="1192" actId="478"/>
          <ac:picMkLst>
            <pc:docMk/>
            <pc:sldMk cId="4150027631" sldId="475"/>
            <ac:picMk id="14" creationId="{41C1EB82-654F-194B-06D5-07F6019C5D90}"/>
          </ac:picMkLst>
        </pc:picChg>
        <pc:picChg chg="add mod">
          <ac:chgData name="Doris Afriyie Amoakohene" userId="89b0b7b2-7253-494b-86e7-c7d8d24e6336" providerId="ADAL" clId="{2583779E-F940-4767-8292-49E91119C51E}" dt="2024-04-15T14:20:05.531" v="1210" actId="1076"/>
          <ac:picMkLst>
            <pc:docMk/>
            <pc:sldMk cId="4150027631" sldId="475"/>
            <ac:picMk id="16" creationId="{5493720C-1433-C24E-84F2-156A0065D07C}"/>
          </ac:picMkLst>
        </pc:picChg>
      </pc:sldChg>
      <pc:sldChg chg="add del">
        <pc:chgData name="Doris Afriyie Amoakohene" userId="89b0b7b2-7253-494b-86e7-c7d8d24e6336" providerId="ADAL" clId="{2583779E-F940-4767-8292-49E91119C51E}" dt="2024-04-15T14:52:59.316" v="1667" actId="47"/>
        <pc:sldMkLst>
          <pc:docMk/>
          <pc:sldMk cId="4043092968" sldId="476"/>
        </pc:sldMkLst>
      </pc:sldChg>
      <pc:sldChg chg="addSp delSp modSp add mod ord setBg">
        <pc:chgData name="Doris Afriyie Amoakohene" userId="89b0b7b2-7253-494b-86e7-c7d8d24e6336" providerId="ADAL" clId="{2583779E-F940-4767-8292-49E91119C51E}" dt="2024-04-15T14:57:03.520" v="1704"/>
        <pc:sldMkLst>
          <pc:docMk/>
          <pc:sldMk cId="1089796252" sldId="477"/>
        </pc:sldMkLst>
        <pc:spChg chg="mod">
          <ac:chgData name="Doris Afriyie Amoakohene" userId="89b0b7b2-7253-494b-86e7-c7d8d24e6336" providerId="ADAL" clId="{2583779E-F940-4767-8292-49E91119C51E}" dt="2024-04-15T14:20:38.420" v="1217" actId="26606"/>
          <ac:spMkLst>
            <pc:docMk/>
            <pc:sldMk cId="1089796252" sldId="477"/>
            <ac:spMk id="2" creationId="{35BD7541-0C3B-922A-DD8A-C14BCE9BCD5F}"/>
          </ac:spMkLst>
        </pc:spChg>
        <pc:spChg chg="add del">
          <ac:chgData name="Doris Afriyie Amoakohene" userId="89b0b7b2-7253-494b-86e7-c7d8d24e6336" providerId="ADAL" clId="{2583779E-F940-4767-8292-49E91119C51E}" dt="2024-04-15T14:20:34.656" v="1215" actId="26606"/>
          <ac:spMkLst>
            <pc:docMk/>
            <pc:sldMk cId="1089796252" sldId="477"/>
            <ac:spMk id="17" creationId="{9D3B3C7E-BC2D-4436-8B03-AC421FA66787}"/>
          </ac:spMkLst>
        </pc:spChg>
        <pc:spChg chg="add del">
          <ac:chgData name="Doris Afriyie Amoakohene" userId="89b0b7b2-7253-494b-86e7-c7d8d24e6336" providerId="ADAL" clId="{2583779E-F940-4767-8292-49E91119C51E}" dt="2024-04-15T14:20:34.656" v="1215" actId="26606"/>
          <ac:spMkLst>
            <pc:docMk/>
            <pc:sldMk cId="1089796252" sldId="477"/>
            <ac:spMk id="24" creationId="{DD8EACB7-D372-470B-B76E-A829D00310CD}"/>
          </ac:spMkLst>
        </pc:spChg>
        <pc:spChg chg="add del">
          <ac:chgData name="Doris Afriyie Amoakohene" userId="89b0b7b2-7253-494b-86e7-c7d8d24e6336" providerId="ADAL" clId="{2583779E-F940-4767-8292-49E91119C51E}" dt="2024-04-15T14:20:34.656" v="1215" actId="26606"/>
          <ac:spMkLst>
            <pc:docMk/>
            <pc:sldMk cId="1089796252" sldId="477"/>
            <ac:spMk id="26" creationId="{FBE11A49-02A1-4D4C-9A49-CDF496B1094F}"/>
          </ac:spMkLst>
        </pc:spChg>
        <pc:spChg chg="add del">
          <ac:chgData name="Doris Afriyie Amoakohene" userId="89b0b7b2-7253-494b-86e7-c7d8d24e6336" providerId="ADAL" clId="{2583779E-F940-4767-8292-49E91119C51E}" dt="2024-04-15T14:20:38.420" v="1217" actId="26606"/>
          <ac:spMkLst>
            <pc:docMk/>
            <pc:sldMk cId="1089796252" sldId="477"/>
            <ac:spMk id="33" creationId="{9D3B3C7E-BC2D-4436-8B03-AC421FA66787}"/>
          </ac:spMkLst>
        </pc:spChg>
        <pc:spChg chg="add del">
          <ac:chgData name="Doris Afriyie Amoakohene" userId="89b0b7b2-7253-494b-86e7-c7d8d24e6336" providerId="ADAL" clId="{2583779E-F940-4767-8292-49E91119C51E}" dt="2024-04-15T14:20:38.420" v="1217" actId="26606"/>
          <ac:spMkLst>
            <pc:docMk/>
            <pc:sldMk cId="1089796252" sldId="477"/>
            <ac:spMk id="36" creationId="{DD8EACB7-D372-470B-B76E-A829D00310CD}"/>
          </ac:spMkLst>
        </pc:spChg>
        <pc:spChg chg="add del">
          <ac:chgData name="Doris Afriyie Amoakohene" userId="89b0b7b2-7253-494b-86e7-c7d8d24e6336" providerId="ADAL" clId="{2583779E-F940-4767-8292-49E91119C51E}" dt="2024-04-15T14:20:38.420" v="1217" actId="26606"/>
          <ac:spMkLst>
            <pc:docMk/>
            <pc:sldMk cId="1089796252" sldId="477"/>
            <ac:spMk id="37" creationId="{FBE11A49-02A1-4D4C-9A49-CDF496B1094F}"/>
          </ac:spMkLst>
        </pc:spChg>
        <pc:grpChg chg="add del">
          <ac:chgData name="Doris Afriyie Amoakohene" userId="89b0b7b2-7253-494b-86e7-c7d8d24e6336" providerId="ADAL" clId="{2583779E-F940-4767-8292-49E91119C51E}" dt="2024-04-15T14:20:34.656" v="1215" actId="26606"/>
          <ac:grpSpMkLst>
            <pc:docMk/>
            <pc:sldMk cId="1089796252" sldId="477"/>
            <ac:grpSpMk id="19" creationId="{79B5D0C1-066E-4C02-A6B8-59FAE4A19724}"/>
          </ac:grpSpMkLst>
        </pc:grpChg>
        <pc:grpChg chg="add del">
          <ac:chgData name="Doris Afriyie Amoakohene" userId="89b0b7b2-7253-494b-86e7-c7d8d24e6336" providerId="ADAL" clId="{2583779E-F940-4767-8292-49E91119C51E}" dt="2024-04-15T14:20:34.656" v="1215" actId="26606"/>
          <ac:grpSpMkLst>
            <pc:docMk/>
            <pc:sldMk cId="1089796252" sldId="477"/>
            <ac:grpSpMk id="28" creationId="{F1732D3A-CFF0-45BE-AD79-F83D0272C6C6}"/>
          </ac:grpSpMkLst>
        </pc:grpChg>
        <pc:grpChg chg="add del">
          <ac:chgData name="Doris Afriyie Amoakohene" userId="89b0b7b2-7253-494b-86e7-c7d8d24e6336" providerId="ADAL" clId="{2583779E-F940-4767-8292-49E91119C51E}" dt="2024-04-15T14:20:38.420" v="1217" actId="26606"/>
          <ac:grpSpMkLst>
            <pc:docMk/>
            <pc:sldMk cId="1089796252" sldId="477"/>
            <ac:grpSpMk id="34" creationId="{79B5D0C1-066E-4C02-A6B8-59FAE4A19724}"/>
          </ac:grpSpMkLst>
        </pc:grpChg>
        <pc:grpChg chg="add del">
          <ac:chgData name="Doris Afriyie Amoakohene" userId="89b0b7b2-7253-494b-86e7-c7d8d24e6336" providerId="ADAL" clId="{2583779E-F940-4767-8292-49E91119C51E}" dt="2024-04-15T14:20:38.420" v="1217" actId="26606"/>
          <ac:grpSpMkLst>
            <pc:docMk/>
            <pc:sldMk cId="1089796252" sldId="477"/>
            <ac:grpSpMk id="38" creationId="{F1732D3A-CFF0-45BE-AD79-F83D0272C6C6}"/>
          </ac:grpSpMkLst>
        </pc:grpChg>
        <pc:picChg chg="mod">
          <ac:chgData name="Doris Afriyie Amoakohene" userId="89b0b7b2-7253-494b-86e7-c7d8d24e6336" providerId="ADAL" clId="{2583779E-F940-4767-8292-49E91119C51E}" dt="2024-04-15T14:20:41.535" v="1219" actId="14100"/>
          <ac:picMkLst>
            <pc:docMk/>
            <pc:sldMk cId="1089796252" sldId="477"/>
            <ac:picMk id="12" creationId="{B507E95E-3F34-16B2-D175-073C53BEDF0C}"/>
          </ac:picMkLst>
        </pc:picChg>
        <pc:picChg chg="del">
          <ac:chgData name="Doris Afriyie Amoakohene" userId="89b0b7b2-7253-494b-86e7-c7d8d24e6336" providerId="ADAL" clId="{2583779E-F940-4767-8292-49E91119C51E}" dt="2024-04-15T14:20:10.287" v="1211" actId="478"/>
          <ac:picMkLst>
            <pc:docMk/>
            <pc:sldMk cId="1089796252" sldId="477"/>
            <ac:picMk id="16" creationId="{3E59B1E2-FF24-1BB1-F16A-6641CD6F56DC}"/>
          </ac:picMkLst>
        </pc:picChg>
      </pc:sldChg>
      <pc:sldChg chg="addSp delSp modSp add del mod">
        <pc:chgData name="Doris Afriyie Amoakohene" userId="89b0b7b2-7253-494b-86e7-c7d8d24e6336" providerId="ADAL" clId="{2583779E-F940-4767-8292-49E91119C51E}" dt="2024-04-15T14:51:15.286" v="1600" actId="47"/>
        <pc:sldMkLst>
          <pc:docMk/>
          <pc:sldMk cId="2624433794" sldId="478"/>
        </pc:sldMkLst>
        <pc:spChg chg="del">
          <ac:chgData name="Doris Afriyie Amoakohene" userId="89b0b7b2-7253-494b-86e7-c7d8d24e6336" providerId="ADAL" clId="{2583779E-F940-4767-8292-49E91119C51E}" dt="2024-04-15T14:22:52.587" v="1221" actId="478"/>
          <ac:spMkLst>
            <pc:docMk/>
            <pc:sldMk cId="2624433794" sldId="478"/>
            <ac:spMk id="21" creationId="{71A0F3FA-848B-B5D5-1608-A830FF07842C}"/>
          </ac:spMkLst>
        </pc:spChg>
        <pc:graphicFrameChg chg="add mod modGraphic">
          <ac:chgData name="Doris Afriyie Amoakohene" userId="89b0b7b2-7253-494b-86e7-c7d8d24e6336" providerId="ADAL" clId="{2583779E-F940-4767-8292-49E91119C51E}" dt="2024-04-15T14:39:55.997" v="1532" actId="20577"/>
          <ac:graphicFrameMkLst>
            <pc:docMk/>
            <pc:sldMk cId="2624433794" sldId="478"/>
            <ac:graphicFrameMk id="3" creationId="{58BDE4EB-1FD6-4375-4AC7-A2CC8ED9B77E}"/>
          </ac:graphicFrameMkLst>
        </pc:graphicFrameChg>
      </pc:sldChg>
      <pc:sldChg chg="addSp delSp modSp add del mod addAnim delAnim">
        <pc:chgData name="Doris Afriyie Amoakohene" userId="89b0b7b2-7253-494b-86e7-c7d8d24e6336" providerId="ADAL" clId="{2583779E-F940-4767-8292-49E91119C51E}" dt="2024-04-15T14:57:40.400" v="1709" actId="2696"/>
        <pc:sldMkLst>
          <pc:docMk/>
          <pc:sldMk cId="801023502" sldId="479"/>
        </pc:sldMkLst>
        <pc:spChg chg="mod ord">
          <ac:chgData name="Doris Afriyie Amoakohene" userId="89b0b7b2-7253-494b-86e7-c7d8d24e6336" providerId="ADAL" clId="{2583779E-F940-4767-8292-49E91119C51E}" dt="2024-04-15T14:49:18.756" v="1583" actId="1076"/>
          <ac:spMkLst>
            <pc:docMk/>
            <pc:sldMk cId="801023502" sldId="479"/>
            <ac:spMk id="2" creationId="{BEDFDE16-0846-F7F2-5D0B-54491090267F}"/>
          </ac:spMkLst>
        </pc:spChg>
        <pc:spChg chg="add del">
          <ac:chgData name="Doris Afriyie Amoakohene" userId="89b0b7b2-7253-494b-86e7-c7d8d24e6336" providerId="ADAL" clId="{2583779E-F940-4767-8292-49E91119C51E}" dt="2024-04-15T14:48:58.014" v="1580" actId="26606"/>
          <ac:spMkLst>
            <pc:docMk/>
            <pc:sldMk cId="801023502" sldId="479"/>
            <ac:spMk id="29" creationId="{6A57FE38-7075-6650-452E-06E3A448148A}"/>
          </ac:spMkLst>
        </pc:spChg>
        <pc:spChg chg="add del">
          <ac:chgData name="Doris Afriyie Amoakohene" userId="89b0b7b2-7253-494b-86e7-c7d8d24e6336" providerId="ADAL" clId="{2583779E-F940-4767-8292-49E91119C51E}" dt="2024-04-15T14:48:58.014" v="1580" actId="26606"/>
          <ac:spMkLst>
            <pc:docMk/>
            <pc:sldMk cId="801023502" sldId="479"/>
            <ac:spMk id="36" creationId="{4BB24833-9212-6091-BF33-F6A3174587C3}"/>
          </ac:spMkLst>
        </pc:spChg>
        <pc:spChg chg="add del">
          <ac:chgData name="Doris Afriyie Amoakohene" userId="89b0b7b2-7253-494b-86e7-c7d8d24e6336" providerId="ADAL" clId="{2583779E-F940-4767-8292-49E91119C51E}" dt="2024-04-15T14:48:58.014" v="1580" actId="26606"/>
          <ac:spMkLst>
            <pc:docMk/>
            <pc:sldMk cId="801023502" sldId="479"/>
            <ac:spMk id="38" creationId="{81BFF6AE-77EE-5DFC-A791-2FB1F17267E9}"/>
          </ac:spMkLst>
        </pc:spChg>
        <pc:spChg chg="add del">
          <ac:chgData name="Doris Afriyie Amoakohene" userId="89b0b7b2-7253-494b-86e7-c7d8d24e6336" providerId="ADAL" clId="{2583779E-F940-4767-8292-49E91119C51E}" dt="2024-04-15T14:48:58.014" v="1580" actId="26606"/>
          <ac:spMkLst>
            <pc:docMk/>
            <pc:sldMk cId="801023502" sldId="479"/>
            <ac:spMk id="48" creationId="{9D3B3C7E-BC2D-4436-8B03-AC421FA66787}"/>
          </ac:spMkLst>
        </pc:spChg>
        <pc:spChg chg="add del">
          <ac:chgData name="Doris Afriyie Amoakohene" userId="89b0b7b2-7253-494b-86e7-c7d8d24e6336" providerId="ADAL" clId="{2583779E-F940-4767-8292-49E91119C51E}" dt="2024-04-15T14:48:58.014" v="1580" actId="26606"/>
          <ac:spMkLst>
            <pc:docMk/>
            <pc:sldMk cId="801023502" sldId="479"/>
            <ac:spMk id="55" creationId="{DD8EACB7-D372-470B-B76E-A829D00310CD}"/>
          </ac:spMkLst>
        </pc:spChg>
        <pc:spChg chg="add del">
          <ac:chgData name="Doris Afriyie Amoakohene" userId="89b0b7b2-7253-494b-86e7-c7d8d24e6336" providerId="ADAL" clId="{2583779E-F940-4767-8292-49E91119C51E}" dt="2024-04-15T14:48:58.014" v="1580" actId="26606"/>
          <ac:spMkLst>
            <pc:docMk/>
            <pc:sldMk cId="801023502" sldId="479"/>
            <ac:spMk id="57" creationId="{C7EA4B13-46D3-41EE-95DA-7B2100DE940B}"/>
          </ac:spMkLst>
        </pc:spChg>
        <pc:spChg chg="add del">
          <ac:chgData name="Doris Afriyie Amoakohene" userId="89b0b7b2-7253-494b-86e7-c7d8d24e6336" providerId="ADAL" clId="{2583779E-F940-4767-8292-49E91119C51E}" dt="2024-04-15T14:48:34.211" v="1571" actId="26606"/>
          <ac:spMkLst>
            <pc:docMk/>
            <pc:sldMk cId="801023502" sldId="479"/>
            <ac:spMk id="67" creationId="{9D3B3C7E-BC2D-4436-8B03-AC421FA66787}"/>
          </ac:spMkLst>
        </pc:spChg>
        <pc:spChg chg="add del">
          <ac:chgData name="Doris Afriyie Amoakohene" userId="89b0b7b2-7253-494b-86e7-c7d8d24e6336" providerId="ADAL" clId="{2583779E-F940-4767-8292-49E91119C51E}" dt="2024-04-15T14:48:34.211" v="1571" actId="26606"/>
          <ac:spMkLst>
            <pc:docMk/>
            <pc:sldMk cId="801023502" sldId="479"/>
            <ac:spMk id="74" creationId="{DD8EACB7-D372-470B-B76E-A829D00310CD}"/>
          </ac:spMkLst>
        </pc:spChg>
        <pc:spChg chg="add del">
          <ac:chgData name="Doris Afriyie Amoakohene" userId="89b0b7b2-7253-494b-86e7-c7d8d24e6336" providerId="ADAL" clId="{2583779E-F940-4767-8292-49E91119C51E}" dt="2024-04-15T14:48:34.211" v="1571" actId="26606"/>
          <ac:spMkLst>
            <pc:docMk/>
            <pc:sldMk cId="801023502" sldId="479"/>
            <ac:spMk id="76" creationId="{FDCD62BB-F134-412E-AF5B-602B0445849B}"/>
          </ac:spMkLst>
        </pc:spChg>
        <pc:spChg chg="add del">
          <ac:chgData name="Doris Afriyie Amoakohene" userId="89b0b7b2-7253-494b-86e7-c7d8d24e6336" providerId="ADAL" clId="{2583779E-F940-4767-8292-49E91119C51E}" dt="2024-04-15T14:48:55.638" v="1577" actId="26606"/>
          <ac:spMkLst>
            <pc:docMk/>
            <pc:sldMk cId="801023502" sldId="479"/>
            <ac:spMk id="84" creationId="{9D3B3C7E-BC2D-4436-8B03-AC421FA66787}"/>
          </ac:spMkLst>
        </pc:spChg>
        <pc:spChg chg="add del">
          <ac:chgData name="Doris Afriyie Amoakohene" userId="89b0b7b2-7253-494b-86e7-c7d8d24e6336" providerId="ADAL" clId="{2583779E-F940-4767-8292-49E91119C51E}" dt="2024-04-15T14:48:55.638" v="1577" actId="26606"/>
          <ac:spMkLst>
            <pc:docMk/>
            <pc:sldMk cId="801023502" sldId="479"/>
            <ac:spMk id="87" creationId="{DB33B578-A8C0-4D0F-8846-FBE386EDC31B}"/>
          </ac:spMkLst>
        </pc:spChg>
        <pc:spChg chg="add del">
          <ac:chgData name="Doris Afriyie Amoakohene" userId="89b0b7b2-7253-494b-86e7-c7d8d24e6336" providerId="ADAL" clId="{2583779E-F940-4767-8292-49E91119C51E}" dt="2024-04-15T14:48:55.638" v="1577" actId="26606"/>
          <ac:spMkLst>
            <pc:docMk/>
            <pc:sldMk cId="801023502" sldId="479"/>
            <ac:spMk id="88" creationId="{DD8EACB7-D372-470B-B76E-A829D00310CD}"/>
          </ac:spMkLst>
        </pc:spChg>
        <pc:spChg chg="add del">
          <ac:chgData name="Doris Afriyie Amoakohene" userId="89b0b7b2-7253-494b-86e7-c7d8d24e6336" providerId="ADAL" clId="{2583779E-F940-4767-8292-49E91119C51E}" dt="2024-04-15T14:48:55.638" v="1577" actId="26606"/>
          <ac:spMkLst>
            <pc:docMk/>
            <pc:sldMk cId="801023502" sldId="479"/>
            <ac:spMk id="89" creationId="{C7EA4B13-46D3-41EE-95DA-7B2100DE940B}"/>
          </ac:spMkLst>
        </pc:spChg>
        <pc:grpChg chg="add del">
          <ac:chgData name="Doris Afriyie Amoakohene" userId="89b0b7b2-7253-494b-86e7-c7d8d24e6336" providerId="ADAL" clId="{2583779E-F940-4767-8292-49E91119C51E}" dt="2024-04-15T14:48:58.014" v="1580" actId="26606"/>
          <ac:grpSpMkLst>
            <pc:docMk/>
            <pc:sldMk cId="801023502" sldId="479"/>
            <ac:grpSpMk id="31" creationId="{B2DE9C0F-15F2-8454-2091-68F4745EA95F}"/>
          </ac:grpSpMkLst>
        </pc:grpChg>
        <pc:grpChg chg="add del">
          <ac:chgData name="Doris Afriyie Amoakohene" userId="89b0b7b2-7253-494b-86e7-c7d8d24e6336" providerId="ADAL" clId="{2583779E-F940-4767-8292-49E91119C51E}" dt="2024-04-15T14:48:58.014" v="1580" actId="26606"/>
          <ac:grpSpMkLst>
            <pc:docMk/>
            <pc:sldMk cId="801023502" sldId="479"/>
            <ac:grpSpMk id="40" creationId="{F3B7004E-B4CB-AC76-687B-79268D7675D8}"/>
          </ac:grpSpMkLst>
        </pc:grpChg>
        <pc:grpChg chg="add del">
          <ac:chgData name="Doris Afriyie Amoakohene" userId="89b0b7b2-7253-494b-86e7-c7d8d24e6336" providerId="ADAL" clId="{2583779E-F940-4767-8292-49E91119C51E}" dt="2024-04-15T14:48:58.014" v="1580" actId="26606"/>
          <ac:grpSpMkLst>
            <pc:docMk/>
            <pc:sldMk cId="801023502" sldId="479"/>
            <ac:grpSpMk id="50" creationId="{79B5D0C1-066E-4C02-A6B8-59FAE4A19724}"/>
          </ac:grpSpMkLst>
        </pc:grpChg>
        <pc:grpChg chg="add del">
          <ac:chgData name="Doris Afriyie Amoakohene" userId="89b0b7b2-7253-494b-86e7-c7d8d24e6336" providerId="ADAL" clId="{2583779E-F940-4767-8292-49E91119C51E}" dt="2024-04-15T14:48:58.014" v="1580" actId="26606"/>
          <ac:grpSpMkLst>
            <pc:docMk/>
            <pc:sldMk cId="801023502" sldId="479"/>
            <ac:grpSpMk id="59" creationId="{DCEEEBE1-DC7B-4168-90C6-DB88876E30DD}"/>
          </ac:grpSpMkLst>
        </pc:grpChg>
        <pc:grpChg chg="add del">
          <ac:chgData name="Doris Afriyie Amoakohene" userId="89b0b7b2-7253-494b-86e7-c7d8d24e6336" providerId="ADAL" clId="{2583779E-F940-4767-8292-49E91119C51E}" dt="2024-04-15T14:48:34.211" v="1571" actId="26606"/>
          <ac:grpSpMkLst>
            <pc:docMk/>
            <pc:sldMk cId="801023502" sldId="479"/>
            <ac:grpSpMk id="69" creationId="{79B5D0C1-066E-4C02-A6B8-59FAE4A19724}"/>
          </ac:grpSpMkLst>
        </pc:grpChg>
        <pc:grpChg chg="add del">
          <ac:chgData name="Doris Afriyie Amoakohene" userId="89b0b7b2-7253-494b-86e7-c7d8d24e6336" providerId="ADAL" clId="{2583779E-F940-4767-8292-49E91119C51E}" dt="2024-04-15T14:48:34.211" v="1571" actId="26606"/>
          <ac:grpSpMkLst>
            <pc:docMk/>
            <pc:sldMk cId="801023502" sldId="479"/>
            <ac:grpSpMk id="78" creationId="{F1732D3A-CFF0-45BE-AD79-F83D0272C6C6}"/>
          </ac:grpSpMkLst>
        </pc:grpChg>
        <pc:grpChg chg="add del">
          <ac:chgData name="Doris Afriyie Amoakohene" userId="89b0b7b2-7253-494b-86e7-c7d8d24e6336" providerId="ADAL" clId="{2583779E-F940-4767-8292-49E91119C51E}" dt="2024-04-15T14:48:55.638" v="1577" actId="26606"/>
          <ac:grpSpMkLst>
            <pc:docMk/>
            <pc:sldMk cId="801023502" sldId="479"/>
            <ac:grpSpMk id="80" creationId="{DCEEEBE1-DC7B-4168-90C6-DB88876E30DD}"/>
          </ac:grpSpMkLst>
        </pc:grpChg>
        <pc:grpChg chg="add del">
          <ac:chgData name="Doris Afriyie Amoakohene" userId="89b0b7b2-7253-494b-86e7-c7d8d24e6336" providerId="ADAL" clId="{2583779E-F940-4767-8292-49E91119C51E}" dt="2024-04-15T14:48:55.638" v="1577" actId="26606"/>
          <ac:grpSpMkLst>
            <pc:docMk/>
            <pc:sldMk cId="801023502" sldId="479"/>
            <ac:grpSpMk id="85" creationId="{79B5D0C1-066E-4C02-A6B8-59FAE4A19724}"/>
          </ac:grpSpMkLst>
        </pc:grpChg>
        <pc:picChg chg="add del mod">
          <ac:chgData name="Doris Afriyie Amoakohene" userId="89b0b7b2-7253-494b-86e7-c7d8d24e6336" providerId="ADAL" clId="{2583779E-F940-4767-8292-49E91119C51E}" dt="2024-04-15T14:47:22.195" v="1537" actId="478"/>
          <ac:picMkLst>
            <pc:docMk/>
            <pc:sldMk cId="801023502" sldId="479"/>
            <ac:picMk id="3" creationId="{5E203C99-D14B-28C7-F013-5B57E2622466}"/>
          </ac:picMkLst>
        </pc:picChg>
        <pc:picChg chg="del">
          <ac:chgData name="Doris Afriyie Amoakohene" userId="89b0b7b2-7253-494b-86e7-c7d8d24e6336" providerId="ADAL" clId="{2583779E-F940-4767-8292-49E91119C51E}" dt="2024-04-15T14:45:36.179" v="1534" actId="478"/>
          <ac:picMkLst>
            <pc:docMk/>
            <pc:sldMk cId="801023502" sldId="479"/>
            <ac:picMk id="5" creationId="{82DCC14D-FF8A-FF2D-AF27-7A124E47786D}"/>
          </ac:picMkLst>
        </pc:picChg>
        <pc:picChg chg="add mod">
          <ac:chgData name="Doris Afriyie Amoakohene" userId="89b0b7b2-7253-494b-86e7-c7d8d24e6336" providerId="ADAL" clId="{2583779E-F940-4767-8292-49E91119C51E}" dt="2024-04-15T14:49:33.921" v="1586" actId="14100"/>
          <ac:picMkLst>
            <pc:docMk/>
            <pc:sldMk cId="801023502" sldId="479"/>
            <ac:picMk id="6" creationId="{2A79EC88-7D8F-8E1D-0265-25FC7C51256F}"/>
          </ac:picMkLst>
        </pc:picChg>
      </pc:sldChg>
      <pc:sldChg chg="delSp add ord setBg delDesignElem">
        <pc:chgData name="Doris Afriyie Amoakohene" userId="89b0b7b2-7253-494b-86e7-c7d8d24e6336" providerId="ADAL" clId="{2583779E-F940-4767-8292-49E91119C51E}" dt="2024-04-15T15:06:35.904" v="1938"/>
        <pc:sldMkLst>
          <pc:docMk/>
          <pc:sldMk cId="3459199676" sldId="479"/>
        </pc:sldMkLst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3459199676" sldId="479"/>
            <ac:spMk id="29" creationId="{B49089D7-DE23-3246-C8E1-E9476B643038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3459199676" sldId="479"/>
            <ac:spMk id="36" creationId="{52352D65-C02E-0F73-C1ED-0123BC4E55A6}"/>
          </ac:spMkLst>
        </pc:spChg>
        <pc:spChg chg="del">
          <ac:chgData name="Doris Afriyie Amoakohene" userId="89b0b7b2-7253-494b-86e7-c7d8d24e6336" providerId="ADAL" clId="{2583779E-F940-4767-8292-49E91119C51E}" dt="2024-04-15T14:57:45.967" v="1715"/>
          <ac:spMkLst>
            <pc:docMk/>
            <pc:sldMk cId="3459199676" sldId="479"/>
            <ac:spMk id="38" creationId="{AF4D88E6-BD86-746F-36C7-FCCB0FB91CC7}"/>
          </ac:spMkLst>
        </pc:spChg>
        <pc:grpChg chg="del">
          <ac:chgData name="Doris Afriyie Amoakohene" userId="89b0b7b2-7253-494b-86e7-c7d8d24e6336" providerId="ADAL" clId="{2583779E-F940-4767-8292-49E91119C51E}" dt="2024-04-15T14:57:45.967" v="1715"/>
          <ac:grpSpMkLst>
            <pc:docMk/>
            <pc:sldMk cId="3459199676" sldId="479"/>
            <ac:grpSpMk id="31" creationId="{ADD1449D-9425-D0A8-FC01-CDD9CB7802BC}"/>
          </ac:grpSpMkLst>
        </pc:grpChg>
        <pc:grpChg chg="del">
          <ac:chgData name="Doris Afriyie Amoakohene" userId="89b0b7b2-7253-494b-86e7-c7d8d24e6336" providerId="ADAL" clId="{2583779E-F940-4767-8292-49E91119C51E}" dt="2024-04-15T14:57:45.967" v="1715"/>
          <ac:grpSpMkLst>
            <pc:docMk/>
            <pc:sldMk cId="3459199676" sldId="479"/>
            <ac:grpSpMk id="40" creationId="{3F2CCB47-BB3D-053B-3665-36ABAC157DA3}"/>
          </ac:grpSpMkLst>
        </pc:grpChg>
      </pc:sldChg>
      <pc:sldChg chg="addSp delSp modSp add mod ord">
        <pc:chgData name="Doris Afriyie Amoakohene" userId="89b0b7b2-7253-494b-86e7-c7d8d24e6336" providerId="ADAL" clId="{2583779E-F940-4767-8292-49E91119C51E}" dt="2024-04-15T15:17:02.149" v="2109" actId="1076"/>
        <pc:sldMkLst>
          <pc:docMk/>
          <pc:sldMk cId="2852656424" sldId="480"/>
        </pc:sldMkLst>
        <pc:picChg chg="add mod">
          <ac:chgData name="Doris Afriyie Amoakohene" userId="89b0b7b2-7253-494b-86e7-c7d8d24e6336" providerId="ADAL" clId="{2583779E-F940-4767-8292-49E91119C51E}" dt="2024-04-15T15:16:03.729" v="2104" actId="1076"/>
          <ac:picMkLst>
            <pc:docMk/>
            <pc:sldMk cId="2852656424" sldId="480"/>
            <ac:picMk id="4" creationId="{F363F0E8-5624-9866-9AD7-1EBEEE2188A1}"/>
          </ac:picMkLst>
        </pc:picChg>
        <pc:picChg chg="add mod">
          <ac:chgData name="Doris Afriyie Amoakohene" userId="89b0b7b2-7253-494b-86e7-c7d8d24e6336" providerId="ADAL" clId="{2583779E-F940-4767-8292-49E91119C51E}" dt="2024-04-15T15:17:02.149" v="2109" actId="1076"/>
          <ac:picMkLst>
            <pc:docMk/>
            <pc:sldMk cId="2852656424" sldId="480"/>
            <ac:picMk id="6" creationId="{0F97B4B7-4930-13BA-D20A-5EDD95976FFE}"/>
          </ac:picMkLst>
        </pc:picChg>
        <pc:picChg chg="del">
          <ac:chgData name="Doris Afriyie Amoakohene" userId="89b0b7b2-7253-494b-86e7-c7d8d24e6336" providerId="ADAL" clId="{2583779E-F940-4767-8292-49E91119C51E}" dt="2024-04-15T15:15:13.354" v="2099" actId="478"/>
          <ac:picMkLst>
            <pc:docMk/>
            <pc:sldMk cId="2852656424" sldId="480"/>
            <ac:picMk id="11" creationId="{44017252-B394-0D16-B56E-C76A299F7041}"/>
          </ac:picMkLst>
        </pc:picChg>
        <pc:picChg chg="del">
          <ac:chgData name="Doris Afriyie Amoakohene" userId="89b0b7b2-7253-494b-86e7-c7d8d24e6336" providerId="ADAL" clId="{2583779E-F940-4767-8292-49E91119C51E}" dt="2024-04-15T15:15:15.276" v="2100" actId="478"/>
          <ac:picMkLst>
            <pc:docMk/>
            <pc:sldMk cId="2852656424" sldId="480"/>
            <ac:picMk id="13" creationId="{3B16B1D4-2658-7E91-7277-8D9025B90CEF}"/>
          </ac:picMkLst>
        </pc:picChg>
      </pc:sldChg>
      <pc:sldChg chg="add del">
        <pc:chgData name="Doris Afriyie Amoakohene" userId="89b0b7b2-7253-494b-86e7-c7d8d24e6336" providerId="ADAL" clId="{2583779E-F940-4767-8292-49E91119C51E}" dt="2024-04-15T14:56:31.198" v="1700" actId="47"/>
        <pc:sldMkLst>
          <pc:docMk/>
          <pc:sldMk cId="3801638121" sldId="4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51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91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5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590046-DA73-4BBF-84B5-C08E6F7519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485584D-7D79-4248-9986-4CA35242F94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Lab Presentation (685</a:t>
            </a:r>
            <a:r>
              <a:rPr lang="en-US" dirty="0"/>
              <a:t>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2897257"/>
            <a:ext cx="11887200" cy="38045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81DE5-DDCE-5034-A008-71726548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95" y="3416501"/>
            <a:ext cx="10579070" cy="1080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Doris Afriyie Amoakohene</a:t>
            </a:r>
            <a:br>
              <a:rPr lang="en-US" sz="2000" dirty="0"/>
            </a:br>
            <a:r>
              <a:rPr lang="en-US" sz="2000" dirty="0"/>
              <a:t>Supervisor: Toby Dylan Hocking</a:t>
            </a:r>
            <a:br>
              <a:rPr lang="en-US" sz="2000" dirty="0"/>
            </a:br>
            <a:r>
              <a:rPr lang="en-US" sz="2000" dirty="0"/>
              <a:t>Co-Worker: Anirban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018D-6A6E-F971-331B-C80119B68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25" y="5494318"/>
            <a:ext cx="10168411" cy="594528"/>
          </a:xfrm>
        </p:spPr>
        <p:txBody>
          <a:bodyPr anchor="t">
            <a:normAutofit/>
          </a:bodyPr>
          <a:lstStyle/>
          <a:p>
            <a:r>
              <a:rPr lang="en-US" dirty="0"/>
              <a:t>Benchmarking Performance in the data.table Package</a:t>
            </a:r>
          </a:p>
        </p:txBody>
      </p:sp>
      <p:pic>
        <p:nvPicPr>
          <p:cNvPr id="6" name="Picture 5" descr="A blue and grey logo&#10;&#10;Description automatically generated">
            <a:extLst>
              <a:ext uri="{FF2B5EF4-FFF2-40B4-BE49-F238E27FC236}">
                <a16:creationId xmlns:a16="http://schemas.microsoft.com/office/drawing/2014/main" id="{86D0050C-7CEF-0F17-1F6C-44CC92D19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23" y="322686"/>
            <a:ext cx="2910072" cy="2255306"/>
          </a:xfrm>
          <a:prstGeom prst="rect">
            <a:avLst/>
          </a:prstGeom>
        </p:spPr>
      </p:pic>
      <p:pic>
        <p:nvPicPr>
          <p:cNvPr id="8" name="Picture 7" descr="A yellow seal on a table&#10;&#10;Description automatically generated">
            <a:extLst>
              <a:ext uri="{FF2B5EF4-FFF2-40B4-BE49-F238E27FC236}">
                <a16:creationId xmlns:a16="http://schemas.microsoft.com/office/drawing/2014/main" id="{24E2D609-B5B5-1D86-7948-EB1ADFAB8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44" y="322572"/>
            <a:ext cx="2255410" cy="225541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488" y="4942824"/>
            <a:ext cx="867485" cy="115439"/>
            <a:chOff x="8910933" y="1861308"/>
            <a:chExt cx="867485" cy="115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56865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E276FD-CBBA-5A22-542B-FDA6F899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71D253-0F1E-FA57-CF97-C06B371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5F5AAC-A87D-1FEC-A4F2-E4E79866A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3EFAA0D-D351-E994-EBE9-DAB927DAF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1A93806-DF37-9CAD-A698-FE607160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C9A57E7-7FD1-5B67-40AA-228C62A67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68C270C-BDFE-DD2E-7BA0-1DE629B0F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E8CA6B2-06FC-8DA0-B743-D54D320A1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6168C21-FF68-4722-1F4D-60C172E77DEC}"/>
              </a:ext>
            </a:extLst>
          </p:cNvPr>
          <p:cNvSpPr txBox="1">
            <a:spLocks/>
          </p:cNvSpPr>
          <p:nvPr/>
        </p:nvSpPr>
        <p:spPr>
          <a:xfrm>
            <a:off x="6501616" y="1138401"/>
            <a:ext cx="4612277" cy="2077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cap="all" spc="390" dirty="0"/>
          </a:p>
        </p:txBody>
      </p:sp>
      <p:pic>
        <p:nvPicPr>
          <p:cNvPr id="4" name="Picture 3" descr="A graph of data tables&#10;&#10;Description automatically generated">
            <a:extLst>
              <a:ext uri="{FF2B5EF4-FFF2-40B4-BE49-F238E27FC236}">
                <a16:creationId xmlns:a16="http://schemas.microsoft.com/office/drawing/2014/main" id="{F363F0E8-5624-9866-9AD7-1EBEEE218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742950"/>
            <a:ext cx="4572000" cy="4572000"/>
          </a:xfrm>
          <a:prstGeom prst="rect">
            <a:avLst/>
          </a:prstGeom>
        </p:spPr>
      </p:pic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F97B4B7-4930-13BA-D20A-5EDD95976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22" y="74295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564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A6F9E-DA68-7981-DD0A-AA10DD4F1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796D-1430-D2D2-9C3F-A6D9D67A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44" y="268940"/>
            <a:ext cx="7153238" cy="5181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code</a:t>
            </a:r>
          </a:p>
        </p:txBody>
      </p:sp>
      <p:pic>
        <p:nvPicPr>
          <p:cNvPr id="16" name="Picture 1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493720C-1433-C24E-84F2-156A0065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67" y="1198106"/>
            <a:ext cx="7038351" cy="50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276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C14C2-AA7D-B890-E8C1-656F5C419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graph of a group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4FBFA2C-38A4-3233-F969-103CF2DD8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" r="9328" b="-3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2203F0FB-911D-576D-E970-F30C1DFF3767}"/>
              </a:ext>
            </a:extLst>
          </p:cNvPr>
          <p:cNvSpPr txBox="1">
            <a:spLocks/>
          </p:cNvSpPr>
          <p:nvPr/>
        </p:nvSpPr>
        <p:spPr>
          <a:xfrm>
            <a:off x="6501616" y="1138401"/>
            <a:ext cx="4612277" cy="2077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cap="all" spc="390" dirty="0"/>
          </a:p>
        </p:txBody>
      </p:sp>
      <p:pic>
        <p:nvPicPr>
          <p:cNvPr id="13" name="Picture 12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BE4E905B-19D5-D064-8A98-13B17E2B6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28" y="156186"/>
            <a:ext cx="5341794" cy="65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148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CE17F-C4C4-6C35-A343-55AE8D1C7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2BF5-29C7-AA53-0786-F762ED01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631" y="-153737"/>
            <a:ext cx="7313261" cy="7179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kern="1200" cap="all" spc="390" baseline="0" dirty="0">
                <a:solidFill>
                  <a:schemeClr val="tx2"/>
                </a:solidFill>
              </a:rPr>
              <a:t>GitHub Action Results</a:t>
            </a:r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4526774-60C3-BF94-1C2D-318CE9278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9" y="494635"/>
            <a:ext cx="9598200" cy="600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996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0A5B4-AF92-2852-E369-03F05CCD1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 descr="Link with solid fill">
            <a:extLst>
              <a:ext uri="{FF2B5EF4-FFF2-40B4-BE49-F238E27FC236}">
                <a16:creationId xmlns:a16="http://schemas.microsoft.com/office/drawing/2014/main" id="{D62C6D00-6519-9DC3-CEC8-9745034467FC}"/>
              </a:ext>
            </a:extLst>
          </p:cNvPr>
          <p:cNvSpPr/>
          <p:nvPr/>
        </p:nvSpPr>
        <p:spPr>
          <a:xfrm>
            <a:off x="6639460" y="4753856"/>
            <a:ext cx="804627" cy="804627"/>
          </a:xfrm>
          <a:prstGeom prst="fram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A blue and grey logo&#10;&#10;Description automatically generated">
            <a:extLst>
              <a:ext uri="{FF2B5EF4-FFF2-40B4-BE49-F238E27FC236}">
                <a16:creationId xmlns:a16="http://schemas.microsoft.com/office/drawing/2014/main" id="{B7B6A095-B89D-F6CD-A87C-9316346D6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23" y="556366"/>
            <a:ext cx="2910072" cy="2255306"/>
          </a:xfrm>
          <a:prstGeom prst="rect">
            <a:avLst/>
          </a:prstGeom>
        </p:spPr>
      </p:pic>
      <p:pic>
        <p:nvPicPr>
          <p:cNvPr id="4" name="Picture 3" descr="A yellow seal on a table&#10;&#10;Description automatically generated">
            <a:extLst>
              <a:ext uri="{FF2B5EF4-FFF2-40B4-BE49-F238E27FC236}">
                <a16:creationId xmlns:a16="http://schemas.microsoft.com/office/drawing/2014/main" id="{8413217D-832F-A94E-2043-3D37EE010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04" y="3065298"/>
            <a:ext cx="2255410" cy="225541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8DD2A14-6A45-FD78-DFDE-4DFD3F755D6B}"/>
              </a:ext>
            </a:extLst>
          </p:cNvPr>
          <p:cNvGrpSpPr/>
          <p:nvPr/>
        </p:nvGrpSpPr>
        <p:grpSpPr>
          <a:xfrm>
            <a:off x="6095999" y="414758"/>
            <a:ext cx="5343083" cy="5575044"/>
            <a:chOff x="6095999" y="4526844"/>
            <a:chExt cx="5343083" cy="14629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F3C950E-E40A-DB00-0853-D53A4DC33A6E}"/>
                </a:ext>
              </a:extLst>
            </p:cNvPr>
            <p:cNvSpPr/>
            <p:nvPr/>
          </p:nvSpPr>
          <p:spPr>
            <a:xfrm>
              <a:off x="6095999" y="4526844"/>
              <a:ext cx="5343082" cy="146295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23B3B9-24AA-79A8-4574-440E0A6828CC}"/>
                </a:ext>
              </a:extLst>
            </p:cNvPr>
            <p:cNvSpPr/>
            <p:nvPr/>
          </p:nvSpPr>
          <p:spPr>
            <a:xfrm>
              <a:off x="6096000" y="4834535"/>
              <a:ext cx="5343082" cy="1154642"/>
            </a:xfrm>
            <a:custGeom>
              <a:avLst/>
              <a:gdLst>
                <a:gd name="connsiteX0" fmla="*/ 0 w 3653365"/>
                <a:gd name="connsiteY0" fmla="*/ 0 h 1462958"/>
                <a:gd name="connsiteX1" fmla="*/ 3653365 w 3653365"/>
                <a:gd name="connsiteY1" fmla="*/ 0 h 1462958"/>
                <a:gd name="connsiteX2" fmla="*/ 3653365 w 3653365"/>
                <a:gd name="connsiteY2" fmla="*/ 1462958 h 1462958"/>
                <a:gd name="connsiteX3" fmla="*/ 0 w 3653365"/>
                <a:gd name="connsiteY3" fmla="*/ 1462958 h 1462958"/>
                <a:gd name="connsiteX4" fmla="*/ 0 w 3653365"/>
                <a:gd name="connsiteY4" fmla="*/ 0 h 14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3365" h="1462958">
                  <a:moveTo>
                    <a:pt x="0" y="0"/>
                  </a:moveTo>
                  <a:lnTo>
                    <a:pt x="3653365" y="0"/>
                  </a:lnTo>
                  <a:lnTo>
                    <a:pt x="3653365" y="1462958"/>
                  </a:lnTo>
                  <a:lnTo>
                    <a:pt x="0" y="146295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830" tIns="154830" rIns="154830" bIns="1548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xxxx</a:t>
              </a:r>
              <a:endParaRPr lang="en-US" sz="2300" kern="1200" dirty="0"/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E92572-7747-C1B8-F472-66DB1A7B5817}"/>
              </a:ext>
            </a:extLst>
          </p:cNvPr>
          <p:cNvSpPr/>
          <p:nvPr/>
        </p:nvSpPr>
        <p:spPr>
          <a:xfrm>
            <a:off x="6261212" y="556366"/>
            <a:ext cx="3653365" cy="1030941"/>
          </a:xfrm>
          <a:custGeom>
            <a:avLst/>
            <a:gdLst>
              <a:gd name="connsiteX0" fmla="*/ 0 w 3653365"/>
              <a:gd name="connsiteY0" fmla="*/ 0 h 1462958"/>
              <a:gd name="connsiteX1" fmla="*/ 3653365 w 3653365"/>
              <a:gd name="connsiteY1" fmla="*/ 0 h 1462958"/>
              <a:gd name="connsiteX2" fmla="*/ 3653365 w 3653365"/>
              <a:gd name="connsiteY2" fmla="*/ 1462958 h 1462958"/>
              <a:gd name="connsiteX3" fmla="*/ 0 w 3653365"/>
              <a:gd name="connsiteY3" fmla="*/ 1462958 h 1462958"/>
              <a:gd name="connsiteX4" fmla="*/ 0 w 3653365"/>
              <a:gd name="connsiteY4" fmla="*/ 0 h 146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3365" h="1462958">
                <a:moveTo>
                  <a:pt x="0" y="0"/>
                </a:moveTo>
                <a:lnTo>
                  <a:pt x="3653365" y="0"/>
                </a:lnTo>
                <a:lnTo>
                  <a:pt x="3653365" y="1462958"/>
                </a:lnTo>
                <a:lnTo>
                  <a:pt x="0" y="14629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830" tIns="154830" rIns="154830" bIns="154830" numCol="1" spcCol="1270" anchor="ctr" anchorCtr="0">
            <a:noAutofit/>
          </a:bodyPr>
          <a:lstStyle/>
          <a:p>
            <a:pPr marL="0" lvl="0" indent="0" algn="l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300" kern="1200" dirty="0"/>
          </a:p>
        </p:txBody>
      </p:sp>
    </p:spTree>
    <p:extLst>
      <p:ext uri="{BB962C8B-B14F-4D97-AF65-F5344CB8AC3E}">
        <p14:creationId xmlns:p14="http://schemas.microsoft.com/office/powerpoint/2010/main" val="808787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15B5-3383-FC9E-130D-01FD1E12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74" y="98014"/>
            <a:ext cx="10134600" cy="715364"/>
          </a:xfrm>
        </p:spPr>
        <p:txBody>
          <a:bodyPr/>
          <a:lstStyle/>
          <a:p>
            <a:r>
              <a:rPr lang="en-US" dirty="0"/>
              <a:t>Outline of Presentation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9D590-446D-2C17-F469-DCB93901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09" y="1640540"/>
            <a:ext cx="10134600" cy="44638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Introduction</a:t>
            </a:r>
          </a:p>
          <a:p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6463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FFE6F-F2D4-95B1-6EB4-7CE36664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019-97EE-5C8A-27C3-FD74A948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39" y="79198"/>
            <a:ext cx="10134600" cy="715364"/>
          </a:xfrm>
        </p:spPr>
        <p:txBody>
          <a:bodyPr/>
          <a:lstStyle/>
          <a:p>
            <a:r>
              <a:rPr lang="en-US" dirty="0"/>
              <a:t>Why Benchmarking?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330EF-59EA-A6B6-597D-168018C37FA3}"/>
              </a:ext>
            </a:extLst>
          </p:cNvPr>
          <p:cNvSpPr txBox="1"/>
          <p:nvPr/>
        </p:nvSpPr>
        <p:spPr>
          <a:xfrm>
            <a:off x="574339" y="1558969"/>
            <a:ext cx="11017026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data.table is an extension of R’s data.frame, designed to handle large datasets efficiently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major version changes have been introduced, aiming to enhance speed and efficiency. These changes include algorithmic optimizations, memory management improvements, and enhancements to parallel processing capabilities.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evaluate data.table performance, it is essential to employ benchmarking methodologies. The approach, I used to utilize the atime and  atime_versions function from the atime package, which measures the actual execution time of specific operations.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950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3B1B9-3907-ED4F-668E-C3685B826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123F-5A93-FCB9-B65B-CFF7E04E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39" y="79198"/>
            <a:ext cx="10134600" cy="715364"/>
          </a:xfrm>
        </p:spPr>
        <p:txBody>
          <a:bodyPr/>
          <a:lstStyle/>
          <a:p>
            <a:r>
              <a:rPr lang="en-US"/>
              <a:t>Why Benchmarking?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6FFEFD-302A-52D1-80B7-BE2714C5409A}"/>
              </a:ext>
            </a:extLst>
          </p:cNvPr>
          <p:cNvSpPr txBox="1"/>
          <p:nvPr/>
        </p:nvSpPr>
        <p:spPr>
          <a:xfrm>
            <a:off x="587487" y="545957"/>
            <a:ext cx="110170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atime function allows to compare and visualize the asymptotic performance (time and memory usage) of the different functions </a:t>
            </a:r>
          </a:p>
          <a:p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atime_versions allows for accurate comparisons between different versions of the data.table package, by benchmarking against time and memory usage and also giving a graphical visualization of the results</a:t>
            </a:r>
          </a:p>
          <a:p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1ABC08-7708-D926-CBA4-C97F00B77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45484"/>
              </p:ext>
            </p:extLst>
          </p:nvPr>
        </p:nvGraphicFramePr>
        <p:xfrm>
          <a:off x="984904" y="3274203"/>
          <a:ext cx="10057804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55">
                  <a:extLst>
                    <a:ext uri="{9D8B030D-6E8A-4147-A177-3AD203B41FA5}">
                      <a16:colId xmlns:a16="http://schemas.microsoft.com/office/drawing/2014/main" val="1915334209"/>
                    </a:ext>
                  </a:extLst>
                </a:gridCol>
                <a:gridCol w="1918747">
                  <a:extLst>
                    <a:ext uri="{9D8B030D-6E8A-4147-A177-3AD203B41FA5}">
                      <a16:colId xmlns:a16="http://schemas.microsoft.com/office/drawing/2014/main" val="208969685"/>
                    </a:ext>
                  </a:extLst>
                </a:gridCol>
                <a:gridCol w="2514451">
                  <a:extLst>
                    <a:ext uri="{9D8B030D-6E8A-4147-A177-3AD203B41FA5}">
                      <a16:colId xmlns:a16="http://schemas.microsoft.com/office/drawing/2014/main" val="2799006452"/>
                    </a:ext>
                  </a:extLst>
                </a:gridCol>
                <a:gridCol w="2514451">
                  <a:extLst>
                    <a:ext uri="{9D8B030D-6E8A-4147-A177-3AD203B41FA5}">
                      <a16:colId xmlns:a16="http://schemas.microsoft.com/office/drawing/2014/main" val="176477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Benchmarking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GitHub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0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airspeed velocity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Print result on a webpage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0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Conbench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7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Touchstone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6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GitHub Action for Continuous Benchmarking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Benchmark results are visualized on the GitHub pages of your project.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1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sequence of N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Comments the generated results on pull requests.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6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701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DC2AE-9BE3-DA2A-E3DB-8F299050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7541-0C3B-922A-DD8A-C14BCE9B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44" y="268940"/>
            <a:ext cx="7153238" cy="518199"/>
          </a:xfrm>
        </p:spPr>
        <p:txBody>
          <a:bodyPr>
            <a:normAutofit fontScale="90000"/>
          </a:bodyPr>
          <a:lstStyle/>
          <a:p>
            <a:r>
              <a:rPr lang="en-US"/>
              <a:t>Example of code</a:t>
            </a:r>
            <a:endParaRPr lang="en-US" dirty="0"/>
          </a:p>
        </p:txBody>
      </p:sp>
      <p:pic>
        <p:nvPicPr>
          <p:cNvPr id="12" name="Picture 11" descr="A computer code with numbers and symbols&#10;&#10;Description automatically generated">
            <a:extLst>
              <a:ext uri="{FF2B5EF4-FFF2-40B4-BE49-F238E27FC236}">
                <a16:creationId xmlns:a16="http://schemas.microsoft.com/office/drawing/2014/main" id="{B507E95E-3F34-16B2-D175-073C53BED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92" y="1059404"/>
            <a:ext cx="5730066" cy="49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962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D94D-4222-E147-A548-D4E7AC57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7" y="220474"/>
            <a:ext cx="10134600" cy="546733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and Writing CSV Files, </a:t>
            </a:r>
            <a:r>
              <a:rPr lang="en-US" sz="3200" dirty="0">
                <a:latin typeface="Cambria" panose="02040503050406030204" pitchFamily="18" charset="0"/>
                <a:cs typeface="Times New Roman" panose="02020603050405020304" pitchFamily="18" charset="0"/>
              </a:rPr>
              <a:t>data.table and other R packages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F0690C-A574-938A-4015-CAF59FD1E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" y="1313439"/>
            <a:ext cx="5471300" cy="47570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0D1C41-9303-300F-51D9-FE2319AA8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77" y="1313439"/>
            <a:ext cx="5338948" cy="47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98C8D-12C2-375E-AE66-1769E9A83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0F32-D956-162B-7FBB-7E31BC16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" y="301441"/>
            <a:ext cx="11053483" cy="46168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ambria" panose="02040503050406030204" pitchFamily="18" charset="0"/>
                <a:cs typeface="Times New Roman" panose="02020603050405020304" pitchFamily="18" charset="0"/>
              </a:rPr>
              <a:t>Reshaping Data, data.table and other R packages</a:t>
            </a:r>
            <a:endParaRPr lang="en-GB" sz="2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38F4E-F997-026E-4C41-DD969418E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735E6E-938C-41C9-BD66-FF817CBB12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E050B-03E8-7FE2-C202-AA11A8A98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6" y="1242899"/>
            <a:ext cx="5378824" cy="48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55F5B7-3B1B-76C8-8205-8FDCB9FF73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05652"/>
            <a:ext cx="5190566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9977-006A-9DC2-1E74-30A2D9C0F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25211499-9A63-3B1C-F2C1-C692549E9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38" y="1156446"/>
            <a:ext cx="5206633" cy="509195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07C931-B8A9-5AD7-8E0C-63E35EB0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7" y="220474"/>
            <a:ext cx="10134600" cy="546733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and Reading  CSV Files, data.table and pandas</a:t>
            </a:r>
          </a:p>
        </p:txBody>
      </p:sp>
      <p:pic>
        <p:nvPicPr>
          <p:cNvPr id="6" name="Picture 5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AE8EC278-3735-0191-478D-802AFF888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49" y="1156447"/>
            <a:ext cx="5206633" cy="49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256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B3D5-2A16-9A02-D917-AD20DDC08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90C679C3-2F8B-29B3-206C-5BC3B121E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6" y="1098124"/>
            <a:ext cx="5947705" cy="56021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120C29-12A4-254E-200C-E7F11924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7" y="283702"/>
            <a:ext cx="9206753" cy="450611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ambria" panose="02040503050406030204" pitchFamily="18" charset="0"/>
                <a:cs typeface="Times New Roman" panose="02020603050405020304" pitchFamily="18" charset="0"/>
              </a:rPr>
              <a:t>Reshaping Data, data.table and pandas</a:t>
            </a:r>
            <a:endParaRPr lang="en-GB" sz="2800" dirty="0">
              <a:latin typeface="Cambria" panose="02040503050406030204" pitchFamily="18" charset="0"/>
            </a:endParaRPr>
          </a:p>
        </p:txBody>
      </p:sp>
      <p:pic>
        <p:nvPicPr>
          <p:cNvPr id="6" name="Picture 5" descr="A graph of a graph showing the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B2EA2C2E-62BC-BF66-979E-4C5725BF8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1019175"/>
            <a:ext cx="5381625" cy="51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49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1A7902543BF4ABFEA08B0A2C8BAC5" ma:contentTypeVersion="9" ma:contentTypeDescription="Create a new document." ma:contentTypeScope="" ma:versionID="1920c61d9ecb20d5d0e93cf9704aac9d">
  <xsd:schema xmlns:xsd="http://www.w3.org/2001/XMLSchema" xmlns:xs="http://www.w3.org/2001/XMLSchema" xmlns:p="http://schemas.microsoft.com/office/2006/metadata/properties" xmlns:ns3="b69b4597-66f8-4285-95bb-2d40bec9c096" targetNamespace="http://schemas.microsoft.com/office/2006/metadata/properties" ma:root="true" ma:fieldsID="a53275774ad4b26fe08a2724adf52591" ns3:_="">
    <xsd:import namespace="b69b4597-66f8-4285-95bb-2d40bec9c0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b4597-66f8-4285-95bb-2d40bec9c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428526-722E-4182-A5FB-D9385F60EA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9b4597-66f8-4285-95bb-2d40bec9c0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090514-394D-46DC-B64E-E17D49012EEC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69b4597-66f8-4285-95bb-2d40bec9c09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BE713B-B25A-4DF6-8447-A4D11966D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7323</TotalTime>
  <Words>300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Bembo</vt:lpstr>
      <vt:lpstr>Calibri</vt:lpstr>
      <vt:lpstr>Cambria</vt:lpstr>
      <vt:lpstr>Wingdings</vt:lpstr>
      <vt:lpstr>AdornVTI</vt:lpstr>
      <vt:lpstr>Doris Afriyie Amoakohene Supervisor: Toby Dylan Hocking Co-Worker: Anirban</vt:lpstr>
      <vt:lpstr>Outline of Presentation </vt:lpstr>
      <vt:lpstr>Why Benchmarking?</vt:lpstr>
      <vt:lpstr>Why Benchmarking?</vt:lpstr>
      <vt:lpstr>Example of code</vt:lpstr>
      <vt:lpstr>Reading and Writing CSV Files, data.table and other R packages</vt:lpstr>
      <vt:lpstr>Reshaping Data, data.table and other R packages</vt:lpstr>
      <vt:lpstr>Writing and Reading  CSV Files, data.table and pandas</vt:lpstr>
      <vt:lpstr>Reshaping Data, data.table and pandas</vt:lpstr>
      <vt:lpstr>PowerPoint Presentation</vt:lpstr>
      <vt:lpstr>Example of code</vt:lpstr>
      <vt:lpstr>PowerPoint Presentation</vt:lpstr>
      <vt:lpstr>GitHub Action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Doris Afriyie Amoakohene</dc:creator>
  <cp:lastModifiedBy>Doris Afriyie Amoakohene</cp:lastModifiedBy>
  <cp:revision>21</cp:revision>
  <dcterms:created xsi:type="dcterms:W3CDTF">2024-03-19T20:17:46Z</dcterms:created>
  <dcterms:modified xsi:type="dcterms:W3CDTF">2024-04-15T16:59:52Z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0x010100A751A7902543BF4ABFEA08B0A2C8BAC5</vt:lpwstr>
  </property>
</Properties>
</file>