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6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0" d="100"/>
          <a:sy n="60" d="100"/>
        </p:scale>
        <p:origin x="128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/>
              <a:t>Due 05/02/2022 </a:t>
            </a:r>
            <a:r>
              <a:rPr lang="en-US" dirty="0"/>
              <a:t>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Example Mechanical Drawing (from Combo Lock)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1.85”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2057400" y="2133600"/>
            <a:ext cx="3505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912489" y="28917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4034881" y="62865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Remove this slide in your submission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2426733" y="2508766"/>
            <a:ext cx="266700" cy="11546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LED_Strip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4034881" y="2375416"/>
            <a:ext cx="1356269" cy="234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Button_GREEN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28026-1F0E-5FD5-C34A-4021CFE4238B}"/>
              </a:ext>
            </a:extLst>
          </p:cNvPr>
          <p:cNvSpPr/>
          <p:nvPr/>
        </p:nvSpPr>
        <p:spPr>
          <a:xfrm>
            <a:off x="4114801" y="2711303"/>
            <a:ext cx="1276350" cy="234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Button_BLUE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48600-53F7-A9E2-CCD7-8F5CA5100FE3}"/>
              </a:ext>
            </a:extLst>
          </p:cNvPr>
          <p:cNvSpPr/>
          <p:nvPr/>
        </p:nvSpPr>
        <p:spPr>
          <a:xfrm>
            <a:off x="4239811" y="3341132"/>
            <a:ext cx="1151339" cy="354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Button_RED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8693</TotalTime>
  <Words>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Diamond Grid 16x9</vt:lpstr>
      <vt:lpstr>ENGI 301  PCB Project</vt:lpstr>
      <vt:lpstr>Example Mechanical Drawing (from Combo Lock)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Doris Xu</cp:lastModifiedBy>
  <cp:revision>416</cp:revision>
  <dcterms:created xsi:type="dcterms:W3CDTF">2018-01-09T20:24:50Z</dcterms:created>
  <dcterms:modified xsi:type="dcterms:W3CDTF">2023-05-03T02:58:14Z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