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notesSlides/notesSlide37.xml" ContentType="application/vnd.openxmlformats-officedocument.presentationml.notesSlide+xml"/>
  <Override PartName="/ppt/notesSlides/notesSlide60.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57.xml" ContentType="application/vnd.openxmlformats-officedocument.presentationml.notesSlide+xml"/>
  <Override PartName="/ppt/notesSlides/notesSlide80.xml" ContentType="application/vnd.openxmlformats-officedocument.presentationml.notesSlide+xml"/>
  <Override PartName="/ppt/notesSlides/notesSlide20.xml" ContentType="application/vnd.openxmlformats-officedocument.presentationml.notesSlide+xml"/>
  <Override PartName="/ppt/notesSlides/notesSlide89.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31.xml" ContentType="application/vnd.openxmlformats-officedocument.presentationml.notesSlide+xml"/>
  <Override PartName="/ppt/notesSlides/notesSlide63.xml" ContentType="application/vnd.openxmlformats-officedocument.presentationml.notesSlide+xml"/>
  <Override PartName="/ppt/notesSlides/notesSlide14.xml" ContentType="application/vnd.openxmlformats-officedocument.presentationml.notesSlide+xml"/>
  <Override PartName="/ppt/notesSlides/_rels/notesSlide4.xml.rels" ContentType="application/vnd.openxmlformats-package.relationships+xml"/>
  <Override PartName="/ppt/notesSlides/_rels/notesSlide7.xml.rels" ContentType="application/vnd.openxmlformats-package.relationships+xml"/>
  <Override PartName="/ppt/notesSlides/_rels/notesSlide50.xml.rels" ContentType="application/vnd.openxmlformats-package.relationships+xml"/>
  <Override PartName="/ppt/notesSlides/_rels/notesSlide12.xml.rels" ContentType="application/vnd.openxmlformats-package.relationships+xml"/>
  <Override PartName="/ppt/notesSlides/_rels/notesSlide65.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67.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77.xml.rels" ContentType="application/vnd.openxmlformats-package.relationships+xml"/>
  <Override PartName="/ppt/notesSlides/_rels/notesSlide81.xml.rels" ContentType="application/vnd.openxmlformats-package.relationships+xml"/>
  <Override PartName="/ppt/notesSlides/_rels/notesSlide84.xml.rels" ContentType="application/vnd.openxmlformats-package.relationships+xml"/>
  <Override PartName="/ppt/notesSlides/_rels/notesSlide24.xml.rels" ContentType="application/vnd.openxmlformats-package.relationships+xml"/>
  <Override PartName="/ppt/notesSlides/_rels/notesSlide78.xml.rels" ContentType="application/vnd.openxmlformats-package.relationships+xml"/>
  <Override PartName="/ppt/notesSlides/_rels/notesSlide25.xml.rels" ContentType="application/vnd.openxmlformats-package.relationships+xml"/>
  <Override PartName="/ppt/notesSlides/_rels/notesSlide85.xml.rels" ContentType="application/vnd.openxmlformats-package.relationships+xml"/>
  <Override PartName="/ppt/notesSlides/_rels/notesSlide71.xml.rels" ContentType="application/vnd.openxmlformats-package.relationships+xml"/>
  <Override PartName="/ppt/notesSlides/_rels/notesSlide79.xml.rels" ContentType="application/vnd.openxmlformats-package.relationships+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86.xml.rels" ContentType="application/vnd.openxmlformats-package.relationships+xml"/>
  <Override PartName="/ppt/notesSlides/_rels/notesSlide90.xml.rels" ContentType="application/vnd.openxmlformats-package.relationships+xml"/>
  <Override PartName="/ppt/notesSlides/_rels/notesSlide91.xml.rels" ContentType="application/vnd.openxmlformats-package.relationships+xml"/>
  <Override PartName="/ppt/notesSlides/_rels/notesSlide87.xml.rels" ContentType="application/vnd.openxmlformats-package.relationships+xml"/>
  <Override PartName="/ppt/notesSlides/_rels/notesSlide92.xml.rels" ContentType="application/vnd.openxmlformats-package.relationships+xml"/>
  <Override PartName="/ppt/notesSlides/_rels/notesSlide88.xml.rels" ContentType="application/vnd.openxmlformats-package.relationships+xml"/>
  <Override PartName="/ppt/notesSlides/_rels/notesSlide83.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31.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89.xml.rels" ContentType="application/vnd.openxmlformats-package.relationships+xml"/>
  <Override PartName="/ppt/notesSlides/_rels/notesSlide74.xml.rels" ContentType="application/vnd.openxmlformats-package.relationships+xml"/>
  <Override PartName="/ppt/notesSlides/_rels/notesSlide18.xml.rels" ContentType="application/vnd.openxmlformats-package.relationships+xml"/>
  <Override PartName="/ppt/notesSlides/_rels/notesSlide9.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21.xml.rels" ContentType="application/vnd.openxmlformats-package.relationships+xml"/>
  <Override PartName="/ppt/notesSlides/_rels/notesSlide60.xml.rels" ContentType="application/vnd.openxmlformats-package.relationships+xml"/>
  <Override PartName="/ppt/notesSlides/_rels/notesSlide68.xml.rels" ContentType="application/vnd.openxmlformats-package.relationships+xml"/>
  <Override PartName="/ppt/notesSlides/_rels/notesSlide75.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39.xml.rels" ContentType="application/vnd.openxmlformats-package.relationships+xml"/>
  <Override PartName="/ppt/notesSlides/_rels/notesSlide43.xml.rels" ContentType="application/vnd.openxmlformats-package.relationships+xml"/>
  <Override PartName="/ppt/notesSlides/_rels/notesSlide27.xml.rels" ContentType="application/vnd.openxmlformats-package.relationships+xml"/>
  <Override PartName="/ppt/notesSlides/_rels/notesSlide58.xml.rels" ContentType="application/vnd.openxmlformats-package.relationships+xml"/>
  <Override PartName="/ppt/notesSlides/_rels/notesSlide53.xml.rels" ContentType="application/vnd.openxmlformats-package.relationships+xml"/>
  <Override PartName="/ppt/notesSlides/_rels/notesSlide49.xml.rels" ContentType="application/vnd.openxmlformats-package.relationships+xml"/>
  <Override PartName="/ppt/notesSlides/_rels/notesSlide36.xml.rels" ContentType="application/vnd.openxmlformats-package.relationships+xml"/>
  <Override PartName="/ppt/notesSlides/_rels/notesSlide40.xml.rels" ContentType="application/vnd.openxmlformats-package.relationships+xml"/>
  <Override PartName="/ppt/notesSlides/_rels/notesSlide55.xml.rels" ContentType="application/vnd.openxmlformats-package.relationships+xml"/>
  <Override PartName="/ppt/notesSlides/_rels/notesSlide46.xml.rels" ContentType="application/vnd.openxmlformats-package.relationships+xml"/>
  <Override PartName="/ppt/notesSlides/_rels/notesSlide62.xml.rels" ContentType="application/vnd.openxmlformats-package.relationships+xml"/>
  <Override PartName="/ppt/notesSlides/_rels/notesSlide57.xml.rels" ContentType="application/vnd.openxmlformats-package.relationships+xml"/>
  <Override PartName="/ppt/notesSlides/_rels/notesSlide38.xml.rels" ContentType="application/vnd.openxmlformats-package.relationships+xml"/>
  <Override PartName="/ppt/notesSlides/_rels/notesSlide42.xml.rels" ContentType="application/vnd.openxmlformats-package.relationships+xml"/>
  <Override PartName="/ppt/notesSlides/_rels/notesSlide64.xml.rels" ContentType="application/vnd.openxmlformats-package.relationships+xml"/>
  <Override PartName="/ppt/notesSlides/_rels/notesSlide52.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54.xml.rels" ContentType="application/vnd.openxmlformats-package.relationships+xml"/>
  <Override PartName="/ppt/notesSlides/_rels/notesSlide61.xml.rels" ContentType="application/vnd.openxmlformats-package.relationships+xml"/>
  <Override PartName="/ppt/notesSlides/_rels/notesSlide70.xml.rels" ContentType="application/vnd.openxmlformats-package.relationships+xml"/>
  <Override PartName="/ppt/notesSlides/_rels/notesSlide56.xml.rels" ContentType="application/vnd.openxmlformats-package.relationships+xml"/>
  <Override PartName="/ppt/notesSlides/_rels/notesSlide37.xml.rels" ContentType="application/vnd.openxmlformats-package.relationships+xml"/>
  <Override PartName="/ppt/notesSlides/_rels/notesSlide41.xml.rels" ContentType="application/vnd.openxmlformats-package.relationships+xml"/>
  <Override PartName="/ppt/notesSlides/_rels/notesSlide63.xml.rels" ContentType="application/vnd.openxmlformats-package.relationships+xml"/>
  <Override PartName="/ppt/notesSlides/_rels/notesSlide47.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69.xml.rels" ContentType="application/vnd.openxmlformats-package.relationships+xml"/>
  <Override PartName="/ppt/notesSlides/_rels/notesSlide20.xml.rels" ContentType="application/vnd.openxmlformats-package.relationships+xml"/>
  <Override PartName="/ppt/notesSlides/_rels/notesSlide72.xml.rels" ContentType="application/vnd.openxmlformats-package.relationships+xml"/>
  <Override PartName="/ppt/notesSlides/_rels/notesSlide13.xml.rels" ContentType="application/vnd.openxmlformats-package.relationships+xml"/>
  <Override PartName="/ppt/notesSlides/_rels/notesSlide66.xml.rels" ContentType="application/vnd.openxmlformats-package.relationships+xml"/>
  <Override PartName="/ppt/notesSlides/_rels/notesSlide73.xml.rels" ContentType="application/vnd.openxmlformats-package.relationships+xml"/>
  <Override PartName="/ppt/notesSlides/_rels/notesSlide82.xml.rels" ContentType="application/vnd.openxmlformats-package.relationships+xml"/>
  <Override PartName="/ppt/notesSlides/_rels/notesSlide76.xml.rels" ContentType="application/vnd.openxmlformats-package.relationships+xml"/>
  <Override PartName="/ppt/notesSlides/_rels/notesSlide80.xml.rels" ContentType="application/vnd.openxmlformats-package.relationships+xml"/>
  <Override PartName="/ppt/notesSlides/notesSlide64.xml" ContentType="application/vnd.openxmlformats-officedocument.presentationml.notesSlide+xml"/>
  <Override PartName="/ppt/notesSlides/notesSlide15.xml" ContentType="application/vnd.openxmlformats-officedocument.presentationml.notesSlide+xml"/>
  <Override PartName="/ppt/notesSlides/notesSlide65.xml" ContentType="application/vnd.openxmlformats-officedocument.presentationml.notesSlide+xml"/>
  <Override PartName="/ppt/notesSlides/notesSlide16.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9.xml" ContentType="application/vnd.openxmlformats-officedocument.presentationml.notesSlide+xml"/>
  <Override PartName="/ppt/notesSlides/notesSlide69.xml" ContentType="application/vnd.openxmlformats-officedocument.presentationml.notesSlide+xml"/>
  <Override PartName="/ppt/notesSlides/notesSlide73.xml" ContentType="application/vnd.openxmlformats-officedocument.presentationml.notesSlide+xml"/>
  <Override PartName="/ppt/notesSlides/notesSlide24.xml" ContentType="application/vnd.openxmlformats-officedocument.presentationml.notesSlide+xml"/>
  <Override PartName="/ppt/notesSlides/notesSlide74.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78.xml" ContentType="application/vnd.openxmlformats-officedocument.presentationml.notesSlide+xml"/>
  <Override PartName="/ppt/notesSlides/notesSlide92.xml" ContentType="application/vnd.openxmlformats-officedocument.presentationml.notesSlide+xml"/>
  <Override PartName="/ppt/notesSlides/notesSlide28.xml" ContentType="application/vnd.openxmlformats-officedocument.presentationml.notesSlide+xml"/>
  <Override PartName="/ppt/notesSlides/notesSlide77.xml" ContentType="application/vnd.openxmlformats-officedocument.presentationml.notesSlide+xml"/>
  <Override PartName="/ppt/notesSlides/notesSlide91.xml" ContentType="application/vnd.openxmlformats-officedocument.presentationml.notesSlide+xml"/>
  <Override PartName="/ppt/notesSlides/notesSlide27.xml" ContentType="application/vnd.openxmlformats-officedocument.presentationml.notesSlide+xml"/>
  <Override PartName="/ppt/notesSlides/notesSlide76.xml" ContentType="application/vnd.openxmlformats-officedocument.presentationml.notesSlide+xml"/>
  <Override PartName="/ppt/notesSlides/notesSlide90.xml" ContentType="application/vnd.openxmlformats-officedocument.presentationml.notesSlide+xml"/>
  <Override PartName="/ppt/notesSlides/notesSlide88.xml" ContentType="application/vnd.openxmlformats-officedocument.presentationml.notesSlide+xml"/>
  <Override PartName="/ppt/notesSlides/notesSlide26.xml" ContentType="application/vnd.openxmlformats-officedocument.presentationml.notesSlide+xml"/>
  <Override PartName="/ppt/notesSlides/notesSlide75.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23.xml" ContentType="application/vnd.openxmlformats-officedocument.presentationml.notesSlide+xml"/>
  <Override PartName="/ppt/notesSlides/notesSlide84.xml" ContentType="application/vnd.openxmlformats-officedocument.presentationml.notesSlide+xml"/>
  <Override PartName="/ppt/notesSlides/notesSlide83.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59.xml" ContentType="application/vnd.openxmlformats-officedocument.presentationml.notesSlide+xml"/>
  <Override PartName="/ppt/notesSlides/notesSlide82.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58.xml" ContentType="application/vnd.openxmlformats-officedocument.presentationml.notesSlide+xml"/>
  <Override PartName="/ppt/notesSlides/notesSlide81.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1.xml" ContentType="application/vnd.openxmlformats-officedocument.presentationml.notesSlide+xml"/>
  <Override PartName="/ppt/notesSlides/notesSlide79.xml" ContentType="application/vnd.openxmlformats-officedocument.presentationml.notesSlide+xml"/>
  <Override PartName="/ppt/notesSlides/notesSlide10.xml" ContentType="application/vnd.openxmlformats-officedocument.presentationml.notesSlide+xml"/>
  <Override PartName="/ppt/notesSlides/notesSlide70.xml" ContentType="application/vnd.openxmlformats-officedocument.presentationml.notesSlide+xml"/>
  <Override PartName="/ppt/notesSlides/notesSlide47.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71.xml" ContentType="application/vnd.openxmlformats-officedocument.presentationml.notesSlide+xml"/>
  <Override PartName="/ppt/notesSlides/notesSlide48.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2.xml" ContentType="application/vnd.openxmlformats-officedocument.presentationml.notesSlide+xml"/>
  <Override PartName="/ppt/notesSlides/notesSlide72.xml" ContentType="application/vnd.openxmlformats-officedocument.presentationml.notesSlide+xml"/>
  <Override PartName="/ppt/notesSlides/notesSlide49.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23.png" ContentType="image/png"/>
  <Override PartName="/ppt/media/image5.png" ContentType="image/png"/>
  <Override PartName="/ppt/media/image28.png" ContentType="image/png"/>
  <Override PartName="/ppt/media/image30.png" ContentType="image/png"/>
  <Override PartName="/ppt/media/image10.png" ContentType="image/png"/>
  <Override PartName="/ppt/media/image6.png" ContentType="image/png"/>
  <Override PartName="/ppt/media/image29.png" ContentType="image/png"/>
  <Override PartName="/ppt/media/image7.png" ContentType="image/png"/>
  <Override PartName="/ppt/media/image8.png" ContentType="image/png"/>
  <Override PartName="/ppt/media/image9.png" ContentType="image/png"/>
  <Override PartName="/ppt/media/image14.png" ContentType="image/png"/>
  <Override PartName="/ppt/media/image11.gif" ContentType="image/gif"/>
  <Override PartName="/ppt/media/image16.png" ContentType="image/png"/>
  <Override PartName="/ppt/media/image13.gif" ContentType="image/gif"/>
  <Override PartName="/ppt/media/image12.jpeg" ContentType="image/jpeg"/>
  <Override PartName="/ppt/media/image4.png" ContentType="image/png"/>
  <Override PartName="/ppt/media/image27.png" ContentType="image/png"/>
  <Override PartName="/ppt/media/image3.png" ContentType="image/png"/>
  <Override PartName="/ppt/media/image26.png" ContentType="image/png"/>
  <Override PartName="/ppt/media/image2.png" ContentType="image/png"/>
  <Override PartName="/ppt/media/image25.png" ContentType="image/png"/>
  <Override PartName="/ppt/media/image1.png" ContentType="image/png"/>
  <Override PartName="/ppt/media/image24.png" ContentType="image/png"/>
  <Override PartName="/ppt/media/image15.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92.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7.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x="9144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fr-FR" sz="3800" spc="-1" strike="noStrike">
                <a:solidFill>
                  <a:srgbClr val="006782"/>
                </a:solidFill>
                <a:latin typeface="Verdana"/>
              </a:rPr>
              <a:t>Click </a:t>
            </a:r>
            <a:r>
              <a:rPr b="0" lang="fr-FR" sz="3800" spc="-1" strike="noStrike">
                <a:solidFill>
                  <a:srgbClr val="006782"/>
                </a:solidFill>
                <a:latin typeface="Verdana"/>
              </a:rPr>
              <a:t>to </a:t>
            </a:r>
            <a:r>
              <a:rPr b="0" lang="fr-FR" sz="3800" spc="-1" strike="noStrike">
                <a:solidFill>
                  <a:srgbClr val="006782"/>
                </a:solidFill>
                <a:latin typeface="Verdana"/>
              </a:rPr>
              <a:t>mov</a:t>
            </a:r>
            <a:r>
              <a:rPr b="0" lang="fr-FR" sz="3800" spc="-1" strike="noStrike">
                <a:solidFill>
                  <a:srgbClr val="006782"/>
                </a:solidFill>
                <a:latin typeface="Verdana"/>
              </a:rPr>
              <a:t>e the </a:t>
            </a:r>
            <a:r>
              <a:rPr b="0" lang="fr-FR" sz="3800" spc="-1" strike="noStrike">
                <a:solidFill>
                  <a:srgbClr val="006782"/>
                </a:solidFill>
                <a:latin typeface="Verdana"/>
              </a:rPr>
              <a:t>slide</a:t>
            </a:r>
            <a:endParaRPr b="0" lang="fr-FR" sz="3800" spc="-1" strike="noStrike">
              <a:solidFill>
                <a:srgbClr val="006782"/>
              </a:solidFill>
              <a:latin typeface="Verdana"/>
            </a:endParaRPr>
          </a:p>
        </p:txBody>
      </p:sp>
      <p:sp>
        <p:nvSpPr>
          <p:cNvPr id="18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a:t>
            </a:r>
            <a:r>
              <a:rPr b="0" lang="en-US" sz="2000" spc="-1" strike="noStrike">
                <a:solidFill>
                  <a:srgbClr val="000000"/>
                </a:solidFill>
                <a:latin typeface="Arial"/>
              </a:rPr>
              <a:t>edit the </a:t>
            </a:r>
            <a:r>
              <a:rPr b="0" lang="en-US" sz="2000" spc="-1" strike="noStrike">
                <a:solidFill>
                  <a:srgbClr val="000000"/>
                </a:solidFill>
                <a:latin typeface="Arial"/>
              </a:rPr>
              <a:t>notes </a:t>
            </a:r>
            <a:r>
              <a:rPr b="0" lang="en-US" sz="2000" spc="-1" strike="noStrike">
                <a:solidFill>
                  <a:srgbClr val="000000"/>
                </a:solidFill>
                <a:latin typeface="Arial"/>
              </a:rPr>
              <a:t>format</a:t>
            </a:r>
            <a:endParaRPr b="0" lang="en-US" sz="2000" spc="-1" strike="noStrike">
              <a:solidFill>
                <a:srgbClr val="000000"/>
              </a:solidFill>
              <a:latin typeface="Arial"/>
            </a:endParaRPr>
          </a:p>
        </p:txBody>
      </p:sp>
      <p:sp>
        <p:nvSpPr>
          <p:cNvPr id="18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83" name="PlaceHolder 4"/>
          <p:cNvSpPr>
            <a:spLocks noGrp="1"/>
          </p:cNvSpPr>
          <p:nvPr>
            <p:ph type="dt" idx="8"/>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4" name="PlaceHolder 5"/>
          <p:cNvSpPr>
            <a:spLocks noGrp="1"/>
          </p:cNvSpPr>
          <p:nvPr>
            <p:ph type="ftr" idx="9"/>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5" name="PlaceHolder 6"/>
          <p:cNvSpPr>
            <a:spLocks noGrp="1"/>
          </p:cNvSpPr>
          <p:nvPr>
            <p:ph type="sldNum" idx="10"/>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1836584-6E86-446A-A8E5-A4F6C776102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sldImg"/>
          </p:nvPr>
        </p:nvSpPr>
        <p:spPr>
          <a:xfrm>
            <a:off x="917640" y="744480"/>
            <a:ext cx="4962240" cy="3722400"/>
          </a:xfrm>
          <a:prstGeom prst="rect">
            <a:avLst/>
          </a:prstGeom>
          <a:ln w="0">
            <a:noFill/>
          </a:ln>
        </p:spPr>
      </p:sp>
      <p:sp>
        <p:nvSpPr>
          <p:cNvPr id="62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26" name="PlaceHolder 3"/>
          <p:cNvSpPr>
            <a:spLocks noGrp="1"/>
          </p:cNvSpPr>
          <p:nvPr>
            <p:ph type="sldNum" idx="17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20D1204-F7BF-4CF6-A1EB-D8D32EAB12A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sldImg"/>
          </p:nvPr>
        </p:nvSpPr>
        <p:spPr>
          <a:xfrm>
            <a:off x="917640" y="744480"/>
            <a:ext cx="4962240" cy="3722400"/>
          </a:xfrm>
          <a:prstGeom prst="rect">
            <a:avLst/>
          </a:prstGeom>
          <a:ln w="0">
            <a:noFill/>
          </a:ln>
        </p:spPr>
      </p:sp>
      <p:sp>
        <p:nvSpPr>
          <p:cNvPr id="65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53" name="PlaceHolder 3"/>
          <p:cNvSpPr>
            <a:spLocks noGrp="1"/>
          </p:cNvSpPr>
          <p:nvPr>
            <p:ph type="sldNum" idx="18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0877F00-B212-4206-B599-8884A42740D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sldImg"/>
          </p:nvPr>
        </p:nvSpPr>
        <p:spPr>
          <a:xfrm>
            <a:off x="917640" y="744480"/>
            <a:ext cx="4962240" cy="3722400"/>
          </a:xfrm>
          <a:prstGeom prst="rect">
            <a:avLst/>
          </a:prstGeom>
          <a:ln w="0">
            <a:noFill/>
          </a:ln>
        </p:spPr>
      </p:sp>
      <p:sp>
        <p:nvSpPr>
          <p:cNvPr id="65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56" name="PlaceHolder 3"/>
          <p:cNvSpPr>
            <a:spLocks noGrp="1"/>
          </p:cNvSpPr>
          <p:nvPr>
            <p:ph type="sldNum" idx="18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958FD49-B4C0-4D4C-A11C-69E5DCD44AC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917640" y="744480"/>
            <a:ext cx="4962240" cy="3722400"/>
          </a:xfrm>
          <a:prstGeom prst="rect">
            <a:avLst/>
          </a:prstGeom>
          <a:ln w="0">
            <a:noFill/>
          </a:ln>
        </p:spPr>
      </p:sp>
      <p:sp>
        <p:nvSpPr>
          <p:cNvPr id="65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59" name="PlaceHolder 3"/>
          <p:cNvSpPr>
            <a:spLocks noGrp="1"/>
          </p:cNvSpPr>
          <p:nvPr>
            <p:ph type="sldNum" idx="19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2C06455A-6215-48D2-BE8F-6E55381AED2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sldImg"/>
          </p:nvPr>
        </p:nvSpPr>
        <p:spPr>
          <a:xfrm>
            <a:off x="917640" y="744480"/>
            <a:ext cx="4962240" cy="3722400"/>
          </a:xfrm>
          <a:prstGeom prst="rect">
            <a:avLst/>
          </a:prstGeom>
          <a:ln w="0">
            <a:noFill/>
          </a:ln>
        </p:spPr>
      </p:sp>
      <p:sp>
        <p:nvSpPr>
          <p:cNvPr id="66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62" name="PlaceHolder 3"/>
          <p:cNvSpPr>
            <a:spLocks noGrp="1"/>
          </p:cNvSpPr>
          <p:nvPr>
            <p:ph type="sldNum" idx="19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FFCB7CA7-5769-4AF4-9F9D-B1B709CB8BA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sldImg"/>
          </p:nvPr>
        </p:nvSpPr>
        <p:spPr>
          <a:xfrm>
            <a:off x="917640" y="744480"/>
            <a:ext cx="4962240" cy="3722400"/>
          </a:xfrm>
          <a:prstGeom prst="rect">
            <a:avLst/>
          </a:prstGeom>
          <a:ln w="0">
            <a:noFill/>
          </a:ln>
        </p:spPr>
      </p:sp>
      <p:sp>
        <p:nvSpPr>
          <p:cNvPr id="66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65" name="PlaceHolder 3"/>
          <p:cNvSpPr>
            <a:spLocks noGrp="1"/>
          </p:cNvSpPr>
          <p:nvPr>
            <p:ph type="sldNum" idx="19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F1B7A78-26A9-41D8-9489-EF5E39295ED7}"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sldImg"/>
          </p:nvPr>
        </p:nvSpPr>
        <p:spPr>
          <a:xfrm>
            <a:off x="917640" y="744480"/>
            <a:ext cx="4962240" cy="3722400"/>
          </a:xfrm>
          <a:prstGeom prst="rect">
            <a:avLst/>
          </a:prstGeom>
          <a:ln w="0">
            <a:noFill/>
          </a:ln>
        </p:spPr>
      </p:sp>
      <p:sp>
        <p:nvSpPr>
          <p:cNvPr id="66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68" name="PlaceHolder 3"/>
          <p:cNvSpPr>
            <a:spLocks noGrp="1"/>
          </p:cNvSpPr>
          <p:nvPr>
            <p:ph type="sldNum" idx="19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316BEBDA-9D47-48A1-9198-59A78D4FE93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sldImg"/>
          </p:nvPr>
        </p:nvSpPr>
        <p:spPr>
          <a:xfrm>
            <a:off x="917640" y="744480"/>
            <a:ext cx="4962240" cy="3722400"/>
          </a:xfrm>
          <a:prstGeom prst="rect">
            <a:avLst/>
          </a:prstGeom>
          <a:ln w="0">
            <a:noFill/>
          </a:ln>
        </p:spPr>
      </p:sp>
      <p:sp>
        <p:nvSpPr>
          <p:cNvPr id="67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71" name="PlaceHolder 3"/>
          <p:cNvSpPr>
            <a:spLocks noGrp="1"/>
          </p:cNvSpPr>
          <p:nvPr>
            <p:ph type="sldNum" idx="19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2FCB8811-DBAB-486E-B2D1-19A1DA3A023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sldImg"/>
          </p:nvPr>
        </p:nvSpPr>
        <p:spPr>
          <a:xfrm>
            <a:off x="917640" y="744480"/>
            <a:ext cx="4962240" cy="3722400"/>
          </a:xfrm>
          <a:prstGeom prst="rect">
            <a:avLst/>
          </a:prstGeom>
          <a:ln w="0">
            <a:noFill/>
          </a:ln>
        </p:spPr>
      </p:sp>
      <p:sp>
        <p:nvSpPr>
          <p:cNvPr id="67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74" name="PlaceHolder 3"/>
          <p:cNvSpPr>
            <a:spLocks noGrp="1"/>
          </p:cNvSpPr>
          <p:nvPr>
            <p:ph type="sldNum" idx="19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6E4799EB-34F6-433C-985B-6382CDA44AF8}"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sldImg"/>
          </p:nvPr>
        </p:nvSpPr>
        <p:spPr>
          <a:xfrm>
            <a:off x="917640" y="744480"/>
            <a:ext cx="4962240" cy="3722400"/>
          </a:xfrm>
          <a:prstGeom prst="rect">
            <a:avLst/>
          </a:prstGeom>
          <a:ln w="0">
            <a:noFill/>
          </a:ln>
        </p:spPr>
      </p:sp>
      <p:sp>
        <p:nvSpPr>
          <p:cNvPr id="67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77" name="PlaceHolder 3"/>
          <p:cNvSpPr>
            <a:spLocks noGrp="1"/>
          </p:cNvSpPr>
          <p:nvPr>
            <p:ph type="sldNum" idx="19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3D46D63-2B6E-4030-BC1F-9D552750EA7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sldImg"/>
          </p:nvPr>
        </p:nvSpPr>
        <p:spPr>
          <a:xfrm>
            <a:off x="917640" y="744480"/>
            <a:ext cx="4962240" cy="3722400"/>
          </a:xfrm>
          <a:prstGeom prst="rect">
            <a:avLst/>
          </a:prstGeom>
          <a:ln w="0">
            <a:noFill/>
          </a:ln>
        </p:spPr>
      </p:sp>
      <p:sp>
        <p:nvSpPr>
          <p:cNvPr id="67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80" name="PlaceHolder 3"/>
          <p:cNvSpPr>
            <a:spLocks noGrp="1"/>
          </p:cNvSpPr>
          <p:nvPr>
            <p:ph type="sldNum" idx="19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5879544-9E5C-4F63-9BFA-ECE7D2B9092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sldImg"/>
          </p:nvPr>
        </p:nvSpPr>
        <p:spPr>
          <a:xfrm>
            <a:off x="917640" y="744480"/>
            <a:ext cx="4962240" cy="3722400"/>
          </a:xfrm>
          <a:prstGeom prst="rect">
            <a:avLst/>
          </a:prstGeom>
          <a:ln w="0">
            <a:noFill/>
          </a:ln>
        </p:spPr>
      </p:sp>
      <p:sp>
        <p:nvSpPr>
          <p:cNvPr id="62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29" name="PlaceHolder 3"/>
          <p:cNvSpPr>
            <a:spLocks noGrp="1"/>
          </p:cNvSpPr>
          <p:nvPr>
            <p:ph type="sldNum" idx="18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5E08622E-2B4B-4ACD-A07F-1992F4198D77}"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sldImg"/>
          </p:nvPr>
        </p:nvSpPr>
        <p:spPr>
          <a:xfrm>
            <a:off x="917640" y="744480"/>
            <a:ext cx="4962240" cy="3722400"/>
          </a:xfrm>
          <a:prstGeom prst="rect">
            <a:avLst/>
          </a:prstGeom>
          <a:ln w="0">
            <a:noFill/>
          </a:ln>
        </p:spPr>
      </p:sp>
      <p:sp>
        <p:nvSpPr>
          <p:cNvPr id="68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83" name="PlaceHolder 3"/>
          <p:cNvSpPr>
            <a:spLocks noGrp="1"/>
          </p:cNvSpPr>
          <p:nvPr>
            <p:ph type="sldNum" idx="19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FE6EA5A-3972-4E75-8308-FFDC6BB3B35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sldImg"/>
          </p:nvPr>
        </p:nvSpPr>
        <p:spPr>
          <a:xfrm>
            <a:off x="917640" y="744480"/>
            <a:ext cx="4962240" cy="3722400"/>
          </a:xfrm>
          <a:prstGeom prst="rect">
            <a:avLst/>
          </a:prstGeom>
          <a:ln w="0">
            <a:noFill/>
          </a:ln>
        </p:spPr>
      </p:sp>
      <p:sp>
        <p:nvSpPr>
          <p:cNvPr id="68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86" name="PlaceHolder 3"/>
          <p:cNvSpPr>
            <a:spLocks noGrp="1"/>
          </p:cNvSpPr>
          <p:nvPr>
            <p:ph type="sldNum" idx="19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FBB4DCAB-AB6D-47D6-9948-DAABCFEBDA0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sldImg"/>
          </p:nvPr>
        </p:nvSpPr>
        <p:spPr>
          <a:xfrm>
            <a:off x="917640" y="744480"/>
            <a:ext cx="4962240" cy="3722400"/>
          </a:xfrm>
          <a:prstGeom prst="rect">
            <a:avLst/>
          </a:prstGeom>
          <a:ln w="0">
            <a:noFill/>
          </a:ln>
        </p:spPr>
      </p:sp>
      <p:sp>
        <p:nvSpPr>
          <p:cNvPr id="68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89" name="PlaceHolder 3"/>
          <p:cNvSpPr>
            <a:spLocks noGrp="1"/>
          </p:cNvSpPr>
          <p:nvPr>
            <p:ph type="sldNum" idx="20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FF0F4E0-1A8F-42DC-8207-7BB183A943F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sldImg"/>
          </p:nvPr>
        </p:nvSpPr>
        <p:spPr>
          <a:xfrm>
            <a:off x="917640" y="744480"/>
            <a:ext cx="4962240" cy="3722400"/>
          </a:xfrm>
          <a:prstGeom prst="rect">
            <a:avLst/>
          </a:prstGeom>
          <a:ln w="0">
            <a:noFill/>
          </a:ln>
        </p:spPr>
      </p:sp>
      <p:sp>
        <p:nvSpPr>
          <p:cNvPr id="69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92" name="PlaceHolder 3"/>
          <p:cNvSpPr>
            <a:spLocks noGrp="1"/>
          </p:cNvSpPr>
          <p:nvPr>
            <p:ph type="sldNum" idx="20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1229C993-D7DD-4CFE-AFCF-95401434E2B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sldImg"/>
          </p:nvPr>
        </p:nvSpPr>
        <p:spPr>
          <a:xfrm>
            <a:off x="917640" y="744480"/>
            <a:ext cx="4962240" cy="3722400"/>
          </a:xfrm>
          <a:prstGeom prst="rect">
            <a:avLst/>
          </a:prstGeom>
          <a:ln w="0">
            <a:noFill/>
          </a:ln>
        </p:spPr>
      </p:sp>
      <p:sp>
        <p:nvSpPr>
          <p:cNvPr id="69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95" name="PlaceHolder 3"/>
          <p:cNvSpPr>
            <a:spLocks noGrp="1"/>
          </p:cNvSpPr>
          <p:nvPr>
            <p:ph type="sldNum" idx="20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F7FCF257-D7DF-4160-9176-5765A01AEBB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sldImg"/>
          </p:nvPr>
        </p:nvSpPr>
        <p:spPr>
          <a:xfrm>
            <a:off x="917640" y="744480"/>
            <a:ext cx="4962240" cy="3722400"/>
          </a:xfrm>
          <a:prstGeom prst="rect">
            <a:avLst/>
          </a:prstGeom>
          <a:ln w="0">
            <a:noFill/>
          </a:ln>
        </p:spPr>
      </p:sp>
      <p:sp>
        <p:nvSpPr>
          <p:cNvPr id="69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98" name="PlaceHolder 3"/>
          <p:cNvSpPr>
            <a:spLocks noGrp="1"/>
          </p:cNvSpPr>
          <p:nvPr>
            <p:ph type="sldNum" idx="20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64CF8D5C-98C8-4614-B5CA-47CF774453B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sldImg"/>
          </p:nvPr>
        </p:nvSpPr>
        <p:spPr>
          <a:xfrm>
            <a:off x="917640" y="744480"/>
            <a:ext cx="4962240" cy="3722400"/>
          </a:xfrm>
          <a:prstGeom prst="rect">
            <a:avLst/>
          </a:prstGeom>
          <a:ln w="0">
            <a:noFill/>
          </a:ln>
        </p:spPr>
      </p:sp>
      <p:sp>
        <p:nvSpPr>
          <p:cNvPr id="70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01" name="PlaceHolder 3"/>
          <p:cNvSpPr>
            <a:spLocks noGrp="1"/>
          </p:cNvSpPr>
          <p:nvPr>
            <p:ph type="sldNum" idx="20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6CD19113-53AB-4220-B3E5-267BB9629D3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sldImg"/>
          </p:nvPr>
        </p:nvSpPr>
        <p:spPr>
          <a:xfrm>
            <a:off x="917640" y="744480"/>
            <a:ext cx="4962240" cy="3722400"/>
          </a:xfrm>
          <a:prstGeom prst="rect">
            <a:avLst/>
          </a:prstGeom>
          <a:ln w="0">
            <a:noFill/>
          </a:ln>
        </p:spPr>
      </p:sp>
      <p:sp>
        <p:nvSpPr>
          <p:cNvPr id="70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04" name="PlaceHolder 3"/>
          <p:cNvSpPr>
            <a:spLocks noGrp="1"/>
          </p:cNvSpPr>
          <p:nvPr>
            <p:ph type="sldNum" idx="20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4339BCE-F7B2-4937-87C4-758249D2C02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sldImg"/>
          </p:nvPr>
        </p:nvSpPr>
        <p:spPr>
          <a:xfrm>
            <a:off x="917640" y="744480"/>
            <a:ext cx="4962240" cy="3722400"/>
          </a:xfrm>
          <a:prstGeom prst="rect">
            <a:avLst/>
          </a:prstGeom>
          <a:ln w="0">
            <a:noFill/>
          </a:ln>
        </p:spPr>
      </p:sp>
      <p:sp>
        <p:nvSpPr>
          <p:cNvPr id="70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07" name="PlaceHolder 3"/>
          <p:cNvSpPr>
            <a:spLocks noGrp="1"/>
          </p:cNvSpPr>
          <p:nvPr>
            <p:ph type="sldNum" idx="20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E4B071EC-A38D-41AD-8E9A-9033B2E5B5F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sldImg"/>
          </p:nvPr>
        </p:nvSpPr>
        <p:spPr>
          <a:xfrm>
            <a:off x="917640" y="744480"/>
            <a:ext cx="4962240" cy="3722400"/>
          </a:xfrm>
          <a:prstGeom prst="rect">
            <a:avLst/>
          </a:prstGeom>
          <a:ln w="0">
            <a:noFill/>
          </a:ln>
        </p:spPr>
      </p:sp>
      <p:sp>
        <p:nvSpPr>
          <p:cNvPr id="70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10" name="PlaceHolder 3"/>
          <p:cNvSpPr>
            <a:spLocks noGrp="1"/>
          </p:cNvSpPr>
          <p:nvPr>
            <p:ph type="sldNum" idx="20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8E72FA0F-4477-4551-A104-E7B823196548}"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sldImg"/>
          </p:nvPr>
        </p:nvSpPr>
        <p:spPr>
          <a:xfrm>
            <a:off x="917640" y="744480"/>
            <a:ext cx="4962240" cy="3722400"/>
          </a:xfrm>
          <a:prstGeom prst="rect">
            <a:avLst/>
          </a:prstGeom>
          <a:ln w="0">
            <a:noFill/>
          </a:ln>
        </p:spPr>
      </p:sp>
      <p:sp>
        <p:nvSpPr>
          <p:cNvPr id="63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32" name="PlaceHolder 3"/>
          <p:cNvSpPr>
            <a:spLocks noGrp="1"/>
          </p:cNvSpPr>
          <p:nvPr>
            <p:ph type="sldNum" idx="18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0C5B5A3-7099-4BF5-B20B-96651AD8272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sldImg"/>
          </p:nvPr>
        </p:nvSpPr>
        <p:spPr>
          <a:xfrm>
            <a:off x="917640" y="744480"/>
            <a:ext cx="4962240" cy="3722400"/>
          </a:xfrm>
          <a:prstGeom prst="rect">
            <a:avLst/>
          </a:prstGeom>
          <a:ln w="0">
            <a:noFill/>
          </a:ln>
        </p:spPr>
      </p:sp>
      <p:sp>
        <p:nvSpPr>
          <p:cNvPr id="71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13" name="PlaceHolder 3"/>
          <p:cNvSpPr>
            <a:spLocks noGrp="1"/>
          </p:cNvSpPr>
          <p:nvPr>
            <p:ph type="sldNum" idx="20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4475D483-CDDC-4F81-8FAC-EA1183AA12BB}"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sldImg"/>
          </p:nvPr>
        </p:nvSpPr>
        <p:spPr>
          <a:xfrm>
            <a:off x="917640" y="744480"/>
            <a:ext cx="4962240" cy="3722400"/>
          </a:xfrm>
          <a:prstGeom prst="rect">
            <a:avLst/>
          </a:prstGeom>
          <a:ln w="0">
            <a:noFill/>
          </a:ln>
        </p:spPr>
      </p:sp>
      <p:sp>
        <p:nvSpPr>
          <p:cNvPr id="71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16" name="PlaceHolder 3"/>
          <p:cNvSpPr>
            <a:spLocks noGrp="1"/>
          </p:cNvSpPr>
          <p:nvPr>
            <p:ph type="sldNum" idx="20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2670D97-E119-4C51-AC46-BBC928A6A8BB}"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sldImg"/>
          </p:nvPr>
        </p:nvSpPr>
        <p:spPr>
          <a:xfrm>
            <a:off x="917640" y="744480"/>
            <a:ext cx="4962240" cy="3722400"/>
          </a:xfrm>
          <a:prstGeom prst="rect">
            <a:avLst/>
          </a:prstGeom>
          <a:ln w="0">
            <a:noFill/>
          </a:ln>
        </p:spPr>
      </p:sp>
      <p:sp>
        <p:nvSpPr>
          <p:cNvPr id="71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19" name="PlaceHolder 3"/>
          <p:cNvSpPr>
            <a:spLocks noGrp="1"/>
          </p:cNvSpPr>
          <p:nvPr>
            <p:ph type="sldNum" idx="21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EB2A8DB-E9A5-4ED8-A342-381066E3882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sldImg"/>
          </p:nvPr>
        </p:nvSpPr>
        <p:spPr>
          <a:xfrm>
            <a:off x="917640" y="744480"/>
            <a:ext cx="4962240" cy="3722400"/>
          </a:xfrm>
          <a:prstGeom prst="rect">
            <a:avLst/>
          </a:prstGeom>
          <a:ln w="0">
            <a:noFill/>
          </a:ln>
        </p:spPr>
      </p:sp>
      <p:sp>
        <p:nvSpPr>
          <p:cNvPr id="72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22" name="PlaceHolder 3"/>
          <p:cNvSpPr>
            <a:spLocks noGrp="1"/>
          </p:cNvSpPr>
          <p:nvPr>
            <p:ph type="sldNum" idx="21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C92BCE40-7279-45CA-9A0B-A72C8AFD9656}"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Img"/>
          </p:nvPr>
        </p:nvSpPr>
        <p:spPr>
          <a:xfrm>
            <a:off x="917640" y="744480"/>
            <a:ext cx="4962240" cy="3722400"/>
          </a:xfrm>
          <a:prstGeom prst="rect">
            <a:avLst/>
          </a:prstGeom>
          <a:ln w="0">
            <a:noFill/>
          </a:ln>
        </p:spPr>
      </p:sp>
      <p:sp>
        <p:nvSpPr>
          <p:cNvPr id="72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25" name="PlaceHolder 3"/>
          <p:cNvSpPr>
            <a:spLocks noGrp="1"/>
          </p:cNvSpPr>
          <p:nvPr>
            <p:ph type="sldNum" idx="21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2D69044-E0D6-4197-9178-C44472E24D1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sldImg"/>
          </p:nvPr>
        </p:nvSpPr>
        <p:spPr>
          <a:xfrm>
            <a:off x="917640" y="744480"/>
            <a:ext cx="4962240" cy="3722400"/>
          </a:xfrm>
          <a:prstGeom prst="rect">
            <a:avLst/>
          </a:prstGeom>
          <a:ln w="0">
            <a:noFill/>
          </a:ln>
        </p:spPr>
      </p:sp>
      <p:sp>
        <p:nvSpPr>
          <p:cNvPr id="72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28" name="PlaceHolder 3"/>
          <p:cNvSpPr>
            <a:spLocks noGrp="1"/>
          </p:cNvSpPr>
          <p:nvPr>
            <p:ph type="sldNum" idx="21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BB4ED37-F8B3-4BCA-BE19-1E4F59AE1F8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917640" y="744480"/>
            <a:ext cx="4962240" cy="3722400"/>
          </a:xfrm>
          <a:prstGeom prst="rect">
            <a:avLst/>
          </a:prstGeom>
          <a:ln w="0">
            <a:noFill/>
          </a:ln>
        </p:spPr>
      </p:sp>
      <p:sp>
        <p:nvSpPr>
          <p:cNvPr id="73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31" name="PlaceHolder 3"/>
          <p:cNvSpPr>
            <a:spLocks noGrp="1"/>
          </p:cNvSpPr>
          <p:nvPr>
            <p:ph type="sldNum" idx="21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5BF71F9B-257A-4E96-A4E7-ECFF9C66FB0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sldImg"/>
          </p:nvPr>
        </p:nvSpPr>
        <p:spPr>
          <a:xfrm>
            <a:off x="917640" y="744480"/>
            <a:ext cx="4962240" cy="3722400"/>
          </a:xfrm>
          <a:prstGeom prst="rect">
            <a:avLst/>
          </a:prstGeom>
          <a:ln w="0">
            <a:noFill/>
          </a:ln>
        </p:spPr>
      </p:sp>
      <p:sp>
        <p:nvSpPr>
          <p:cNvPr id="73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34" name="PlaceHolder 3"/>
          <p:cNvSpPr>
            <a:spLocks noGrp="1"/>
          </p:cNvSpPr>
          <p:nvPr>
            <p:ph type="sldNum" idx="21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1752153-4E9C-49F6-A2CD-0F176CFA375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sldImg"/>
          </p:nvPr>
        </p:nvSpPr>
        <p:spPr>
          <a:xfrm>
            <a:off x="917640" y="744480"/>
            <a:ext cx="4962240" cy="3722400"/>
          </a:xfrm>
          <a:prstGeom prst="rect">
            <a:avLst/>
          </a:prstGeom>
          <a:ln w="0">
            <a:noFill/>
          </a:ln>
        </p:spPr>
      </p:sp>
      <p:sp>
        <p:nvSpPr>
          <p:cNvPr id="73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37" name="PlaceHolder 3"/>
          <p:cNvSpPr>
            <a:spLocks noGrp="1"/>
          </p:cNvSpPr>
          <p:nvPr>
            <p:ph type="sldNum" idx="21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71D009B-8000-4035-B8C1-14186BE9CCB7}"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sldImg"/>
          </p:nvPr>
        </p:nvSpPr>
        <p:spPr>
          <a:xfrm>
            <a:off x="917640" y="744480"/>
            <a:ext cx="4962240" cy="3722400"/>
          </a:xfrm>
          <a:prstGeom prst="rect">
            <a:avLst/>
          </a:prstGeom>
          <a:ln w="0">
            <a:noFill/>
          </a:ln>
        </p:spPr>
      </p:sp>
      <p:sp>
        <p:nvSpPr>
          <p:cNvPr id="63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35" name="PlaceHolder 3"/>
          <p:cNvSpPr>
            <a:spLocks noGrp="1"/>
          </p:cNvSpPr>
          <p:nvPr>
            <p:ph type="sldNum" idx="18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FCB4B344-310A-4CDD-9802-6A9667CD73E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sldImg"/>
          </p:nvPr>
        </p:nvSpPr>
        <p:spPr>
          <a:xfrm>
            <a:off x="917640" y="744480"/>
            <a:ext cx="4962240" cy="3722400"/>
          </a:xfrm>
          <a:prstGeom prst="rect">
            <a:avLst/>
          </a:prstGeom>
          <a:ln w="0">
            <a:noFill/>
          </a:ln>
        </p:spPr>
      </p:sp>
      <p:sp>
        <p:nvSpPr>
          <p:cNvPr id="73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40" name="PlaceHolder 3"/>
          <p:cNvSpPr>
            <a:spLocks noGrp="1"/>
          </p:cNvSpPr>
          <p:nvPr>
            <p:ph type="sldNum" idx="21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7FD5B65E-EB90-40F3-9551-C641ABB38D9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sldImg"/>
          </p:nvPr>
        </p:nvSpPr>
        <p:spPr>
          <a:xfrm>
            <a:off x="917640" y="744480"/>
            <a:ext cx="4962240" cy="3722400"/>
          </a:xfrm>
          <a:prstGeom prst="rect">
            <a:avLst/>
          </a:prstGeom>
          <a:ln w="0">
            <a:noFill/>
          </a:ln>
        </p:spPr>
      </p:sp>
      <p:sp>
        <p:nvSpPr>
          <p:cNvPr id="74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43" name="PlaceHolder 3"/>
          <p:cNvSpPr>
            <a:spLocks noGrp="1"/>
          </p:cNvSpPr>
          <p:nvPr>
            <p:ph type="sldNum" idx="21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E44C2B12-8812-4666-8FEA-E9FA57800069}"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sldImg"/>
          </p:nvPr>
        </p:nvSpPr>
        <p:spPr>
          <a:xfrm>
            <a:off x="917640" y="744480"/>
            <a:ext cx="4962240" cy="3722400"/>
          </a:xfrm>
          <a:prstGeom prst="rect">
            <a:avLst/>
          </a:prstGeom>
          <a:ln w="0">
            <a:noFill/>
          </a:ln>
        </p:spPr>
      </p:sp>
      <p:sp>
        <p:nvSpPr>
          <p:cNvPr id="74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46" name="PlaceHolder 3"/>
          <p:cNvSpPr>
            <a:spLocks noGrp="1"/>
          </p:cNvSpPr>
          <p:nvPr>
            <p:ph type="sldNum" idx="21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4030469F-04D0-4505-8C6A-32007B6D10E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sldImg"/>
          </p:nvPr>
        </p:nvSpPr>
        <p:spPr>
          <a:xfrm>
            <a:off x="917640" y="744480"/>
            <a:ext cx="4962240" cy="3722400"/>
          </a:xfrm>
          <a:prstGeom prst="rect">
            <a:avLst/>
          </a:prstGeom>
          <a:ln w="0">
            <a:noFill/>
          </a:ln>
        </p:spPr>
      </p:sp>
      <p:sp>
        <p:nvSpPr>
          <p:cNvPr id="74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49" name="PlaceHolder 3"/>
          <p:cNvSpPr>
            <a:spLocks noGrp="1"/>
          </p:cNvSpPr>
          <p:nvPr>
            <p:ph type="sldNum" idx="22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EC2FD01-E80A-445A-84E0-F4ED26EB1CF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sldImg"/>
          </p:nvPr>
        </p:nvSpPr>
        <p:spPr>
          <a:xfrm>
            <a:off x="917640" y="744480"/>
            <a:ext cx="4962240" cy="3722400"/>
          </a:xfrm>
          <a:prstGeom prst="rect">
            <a:avLst/>
          </a:prstGeom>
          <a:ln w="0">
            <a:noFill/>
          </a:ln>
        </p:spPr>
      </p:sp>
      <p:sp>
        <p:nvSpPr>
          <p:cNvPr id="75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52" name="PlaceHolder 3"/>
          <p:cNvSpPr>
            <a:spLocks noGrp="1"/>
          </p:cNvSpPr>
          <p:nvPr>
            <p:ph type="sldNum" idx="22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3066BDBD-7F8F-43EB-A712-833EBEB8FA49}"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sldImg"/>
          </p:nvPr>
        </p:nvSpPr>
        <p:spPr>
          <a:xfrm>
            <a:off x="917640" y="744480"/>
            <a:ext cx="4962240" cy="3722400"/>
          </a:xfrm>
          <a:prstGeom prst="rect">
            <a:avLst/>
          </a:prstGeom>
          <a:ln w="0">
            <a:noFill/>
          </a:ln>
        </p:spPr>
      </p:sp>
      <p:sp>
        <p:nvSpPr>
          <p:cNvPr id="75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55" name="PlaceHolder 3"/>
          <p:cNvSpPr>
            <a:spLocks noGrp="1"/>
          </p:cNvSpPr>
          <p:nvPr>
            <p:ph type="sldNum" idx="22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488F411-78F7-4075-8725-CCC6940BD93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sldImg"/>
          </p:nvPr>
        </p:nvSpPr>
        <p:spPr>
          <a:xfrm>
            <a:off x="917640" y="744480"/>
            <a:ext cx="4962240" cy="3722400"/>
          </a:xfrm>
          <a:prstGeom prst="rect">
            <a:avLst/>
          </a:prstGeom>
          <a:ln w="0">
            <a:noFill/>
          </a:ln>
        </p:spPr>
      </p:sp>
      <p:sp>
        <p:nvSpPr>
          <p:cNvPr id="75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58" name="PlaceHolder 3"/>
          <p:cNvSpPr>
            <a:spLocks noGrp="1"/>
          </p:cNvSpPr>
          <p:nvPr>
            <p:ph type="sldNum" idx="22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F3FCF24-4F7C-472C-BF27-EB26577A5524}"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sldImg"/>
          </p:nvPr>
        </p:nvSpPr>
        <p:spPr>
          <a:xfrm>
            <a:off x="917640" y="744480"/>
            <a:ext cx="4962240" cy="3722400"/>
          </a:xfrm>
          <a:prstGeom prst="rect">
            <a:avLst/>
          </a:prstGeom>
          <a:ln w="0">
            <a:noFill/>
          </a:ln>
        </p:spPr>
      </p:sp>
      <p:sp>
        <p:nvSpPr>
          <p:cNvPr id="76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61" name="PlaceHolder 3"/>
          <p:cNvSpPr>
            <a:spLocks noGrp="1"/>
          </p:cNvSpPr>
          <p:nvPr>
            <p:ph type="sldNum" idx="22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8081A6E-E901-4F11-A856-0063D139A97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sldImg"/>
          </p:nvPr>
        </p:nvSpPr>
        <p:spPr>
          <a:xfrm>
            <a:off x="917640" y="744480"/>
            <a:ext cx="4962240" cy="3722400"/>
          </a:xfrm>
          <a:prstGeom prst="rect">
            <a:avLst/>
          </a:prstGeom>
          <a:ln w="0">
            <a:noFill/>
          </a:ln>
        </p:spPr>
      </p:sp>
      <p:sp>
        <p:nvSpPr>
          <p:cNvPr id="76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64" name="PlaceHolder 3"/>
          <p:cNvSpPr>
            <a:spLocks noGrp="1"/>
          </p:cNvSpPr>
          <p:nvPr>
            <p:ph type="sldNum" idx="22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6C3C0647-5C6C-4460-8552-6E0FC7487FE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sldImg"/>
          </p:nvPr>
        </p:nvSpPr>
        <p:spPr>
          <a:xfrm>
            <a:off x="917640" y="744480"/>
            <a:ext cx="4962240" cy="3722400"/>
          </a:xfrm>
          <a:prstGeom prst="rect">
            <a:avLst/>
          </a:prstGeom>
          <a:ln w="0">
            <a:noFill/>
          </a:ln>
        </p:spPr>
      </p:sp>
      <p:sp>
        <p:nvSpPr>
          <p:cNvPr id="76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67" name="PlaceHolder 3"/>
          <p:cNvSpPr>
            <a:spLocks noGrp="1"/>
          </p:cNvSpPr>
          <p:nvPr>
            <p:ph type="sldNum" idx="22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ADBDEBE-895F-42EA-A667-8D33CE0AFC3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917640" y="744480"/>
            <a:ext cx="4962240" cy="3722400"/>
          </a:xfrm>
          <a:prstGeom prst="rect">
            <a:avLst/>
          </a:prstGeom>
          <a:ln w="0">
            <a:noFill/>
          </a:ln>
        </p:spPr>
      </p:sp>
      <p:sp>
        <p:nvSpPr>
          <p:cNvPr id="63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38" name="PlaceHolder 3"/>
          <p:cNvSpPr>
            <a:spLocks noGrp="1"/>
          </p:cNvSpPr>
          <p:nvPr>
            <p:ph type="sldNum" idx="18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5E93EEC-9F11-4326-B210-1DB2D68BAE1A}"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sldImg"/>
          </p:nvPr>
        </p:nvSpPr>
        <p:spPr>
          <a:xfrm>
            <a:off x="917640" y="744480"/>
            <a:ext cx="4962240" cy="3722400"/>
          </a:xfrm>
          <a:prstGeom prst="rect">
            <a:avLst/>
          </a:prstGeom>
          <a:ln w="0">
            <a:noFill/>
          </a:ln>
        </p:spPr>
      </p:sp>
      <p:sp>
        <p:nvSpPr>
          <p:cNvPr id="76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70" name="PlaceHolder 3"/>
          <p:cNvSpPr>
            <a:spLocks noGrp="1"/>
          </p:cNvSpPr>
          <p:nvPr>
            <p:ph type="sldNum" idx="22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CC995E5C-061B-4F81-A1CF-CFEDF969D7C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sldImg"/>
          </p:nvPr>
        </p:nvSpPr>
        <p:spPr>
          <a:xfrm>
            <a:off x="917640" y="744480"/>
            <a:ext cx="4962240" cy="3722400"/>
          </a:xfrm>
          <a:prstGeom prst="rect">
            <a:avLst/>
          </a:prstGeom>
          <a:ln w="0">
            <a:noFill/>
          </a:ln>
        </p:spPr>
      </p:sp>
      <p:sp>
        <p:nvSpPr>
          <p:cNvPr id="77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73" name="PlaceHolder 3"/>
          <p:cNvSpPr>
            <a:spLocks noGrp="1"/>
          </p:cNvSpPr>
          <p:nvPr>
            <p:ph type="sldNum" idx="22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847536B-5DBB-42FB-A0D0-AB5AE767C52A}"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sldImg"/>
          </p:nvPr>
        </p:nvSpPr>
        <p:spPr>
          <a:xfrm>
            <a:off x="917640" y="744480"/>
            <a:ext cx="4962240" cy="3722400"/>
          </a:xfrm>
          <a:prstGeom prst="rect">
            <a:avLst/>
          </a:prstGeom>
          <a:ln w="0">
            <a:noFill/>
          </a:ln>
        </p:spPr>
      </p:sp>
      <p:sp>
        <p:nvSpPr>
          <p:cNvPr id="77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76" name="PlaceHolder 3"/>
          <p:cNvSpPr>
            <a:spLocks noGrp="1"/>
          </p:cNvSpPr>
          <p:nvPr>
            <p:ph type="sldNum" idx="22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5C7F68D-E9E2-4547-B3F7-A858DD94875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sldImg"/>
          </p:nvPr>
        </p:nvSpPr>
        <p:spPr>
          <a:xfrm>
            <a:off x="917640" y="744480"/>
            <a:ext cx="4962240" cy="3722400"/>
          </a:xfrm>
          <a:prstGeom prst="rect">
            <a:avLst/>
          </a:prstGeom>
          <a:ln w="0">
            <a:noFill/>
          </a:ln>
        </p:spPr>
      </p:sp>
      <p:sp>
        <p:nvSpPr>
          <p:cNvPr id="77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79" name="PlaceHolder 3"/>
          <p:cNvSpPr>
            <a:spLocks noGrp="1"/>
          </p:cNvSpPr>
          <p:nvPr>
            <p:ph type="sldNum" idx="23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C05667A6-2D4F-4D87-8348-AF40B9615BF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sldImg"/>
          </p:nvPr>
        </p:nvSpPr>
        <p:spPr>
          <a:xfrm>
            <a:off x="917640" y="744480"/>
            <a:ext cx="4962240" cy="3722400"/>
          </a:xfrm>
          <a:prstGeom prst="rect">
            <a:avLst/>
          </a:prstGeom>
          <a:ln w="0">
            <a:noFill/>
          </a:ln>
        </p:spPr>
      </p:sp>
      <p:sp>
        <p:nvSpPr>
          <p:cNvPr id="78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82" name="PlaceHolder 3"/>
          <p:cNvSpPr>
            <a:spLocks noGrp="1"/>
          </p:cNvSpPr>
          <p:nvPr>
            <p:ph type="sldNum" idx="23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4E4776DB-0C4B-4C2A-8241-E592D7CE0656}"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sldImg"/>
          </p:nvPr>
        </p:nvSpPr>
        <p:spPr>
          <a:xfrm>
            <a:off x="917640" y="744480"/>
            <a:ext cx="4962240" cy="3722400"/>
          </a:xfrm>
          <a:prstGeom prst="rect">
            <a:avLst/>
          </a:prstGeom>
          <a:ln w="0">
            <a:noFill/>
          </a:ln>
        </p:spPr>
      </p:sp>
      <p:sp>
        <p:nvSpPr>
          <p:cNvPr id="78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85" name="PlaceHolder 3"/>
          <p:cNvSpPr>
            <a:spLocks noGrp="1"/>
          </p:cNvSpPr>
          <p:nvPr>
            <p:ph type="sldNum" idx="23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30566028-79B5-40D3-8811-DF8F8E023C5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sldImg"/>
          </p:nvPr>
        </p:nvSpPr>
        <p:spPr>
          <a:xfrm>
            <a:off x="917640" y="744480"/>
            <a:ext cx="4962240" cy="3722400"/>
          </a:xfrm>
          <a:prstGeom prst="rect">
            <a:avLst/>
          </a:prstGeom>
          <a:ln w="0">
            <a:noFill/>
          </a:ln>
        </p:spPr>
      </p:sp>
      <p:sp>
        <p:nvSpPr>
          <p:cNvPr id="78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88" name="PlaceHolder 3"/>
          <p:cNvSpPr>
            <a:spLocks noGrp="1"/>
          </p:cNvSpPr>
          <p:nvPr>
            <p:ph type="sldNum" idx="23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6C7FF4E5-4775-414B-8703-0FEEEBD01C6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sldImg"/>
          </p:nvPr>
        </p:nvSpPr>
        <p:spPr>
          <a:xfrm>
            <a:off x="917640" y="744480"/>
            <a:ext cx="4962240" cy="3722400"/>
          </a:xfrm>
          <a:prstGeom prst="rect">
            <a:avLst/>
          </a:prstGeom>
          <a:ln w="0">
            <a:noFill/>
          </a:ln>
        </p:spPr>
      </p:sp>
      <p:sp>
        <p:nvSpPr>
          <p:cNvPr id="79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91" name="PlaceHolder 3"/>
          <p:cNvSpPr>
            <a:spLocks noGrp="1"/>
          </p:cNvSpPr>
          <p:nvPr>
            <p:ph type="sldNum" idx="23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C85BCF25-68EA-4CD3-9C10-C249A0388709}"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sldImg"/>
          </p:nvPr>
        </p:nvSpPr>
        <p:spPr>
          <a:xfrm>
            <a:off x="917640" y="744480"/>
            <a:ext cx="4962240" cy="3722400"/>
          </a:xfrm>
          <a:prstGeom prst="rect">
            <a:avLst/>
          </a:prstGeom>
          <a:ln w="0">
            <a:noFill/>
          </a:ln>
        </p:spPr>
      </p:sp>
      <p:sp>
        <p:nvSpPr>
          <p:cNvPr id="79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94" name="PlaceHolder 3"/>
          <p:cNvSpPr>
            <a:spLocks noGrp="1"/>
          </p:cNvSpPr>
          <p:nvPr>
            <p:ph type="sldNum" idx="23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85FE8E4F-4BE9-4806-9A85-2BED8B4CBEE7}"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PlaceHolder 1"/>
          <p:cNvSpPr>
            <a:spLocks noGrp="1"/>
          </p:cNvSpPr>
          <p:nvPr>
            <p:ph type="sldImg"/>
          </p:nvPr>
        </p:nvSpPr>
        <p:spPr>
          <a:xfrm>
            <a:off x="917640" y="744480"/>
            <a:ext cx="4962240" cy="3722400"/>
          </a:xfrm>
          <a:prstGeom prst="rect">
            <a:avLst/>
          </a:prstGeom>
          <a:ln w="0">
            <a:noFill/>
          </a:ln>
        </p:spPr>
      </p:sp>
      <p:sp>
        <p:nvSpPr>
          <p:cNvPr id="79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797" name="PlaceHolder 3"/>
          <p:cNvSpPr>
            <a:spLocks noGrp="1"/>
          </p:cNvSpPr>
          <p:nvPr>
            <p:ph type="sldNum" idx="23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733E2022-0FC7-4AA6-98F6-CB24D57B984B}"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sldImg"/>
          </p:nvPr>
        </p:nvSpPr>
        <p:spPr>
          <a:xfrm>
            <a:off x="917640" y="744480"/>
            <a:ext cx="4962240" cy="3722400"/>
          </a:xfrm>
          <a:prstGeom prst="rect">
            <a:avLst/>
          </a:prstGeom>
          <a:ln w="0">
            <a:noFill/>
          </a:ln>
        </p:spPr>
      </p:sp>
      <p:sp>
        <p:nvSpPr>
          <p:cNvPr id="64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41" name="PlaceHolder 3"/>
          <p:cNvSpPr>
            <a:spLocks noGrp="1"/>
          </p:cNvSpPr>
          <p:nvPr>
            <p:ph type="sldNum" idx="18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AA6F757-15D9-4980-B280-98404359AB70}"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PlaceHolder 1"/>
          <p:cNvSpPr>
            <a:spLocks noGrp="1"/>
          </p:cNvSpPr>
          <p:nvPr>
            <p:ph type="sldImg"/>
          </p:nvPr>
        </p:nvSpPr>
        <p:spPr>
          <a:xfrm>
            <a:off x="917640" y="744480"/>
            <a:ext cx="4962240" cy="3722400"/>
          </a:xfrm>
          <a:prstGeom prst="rect">
            <a:avLst/>
          </a:prstGeom>
          <a:ln w="0">
            <a:noFill/>
          </a:ln>
        </p:spPr>
      </p:sp>
      <p:sp>
        <p:nvSpPr>
          <p:cNvPr id="79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00" name="PlaceHolder 3"/>
          <p:cNvSpPr>
            <a:spLocks noGrp="1"/>
          </p:cNvSpPr>
          <p:nvPr>
            <p:ph type="sldNum" idx="23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806DFAD3-C67B-424D-A5A7-E8751605F77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sldImg"/>
          </p:nvPr>
        </p:nvSpPr>
        <p:spPr>
          <a:xfrm>
            <a:off x="917640" y="744480"/>
            <a:ext cx="4962240" cy="3722400"/>
          </a:xfrm>
          <a:prstGeom prst="rect">
            <a:avLst/>
          </a:prstGeom>
          <a:ln w="0">
            <a:noFill/>
          </a:ln>
        </p:spPr>
      </p:sp>
      <p:sp>
        <p:nvSpPr>
          <p:cNvPr id="80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03" name="PlaceHolder 3"/>
          <p:cNvSpPr>
            <a:spLocks noGrp="1"/>
          </p:cNvSpPr>
          <p:nvPr>
            <p:ph type="sldNum" idx="23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04539C4-87C2-4A52-8227-9BAF424DE0E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PlaceHolder 1"/>
          <p:cNvSpPr>
            <a:spLocks noGrp="1"/>
          </p:cNvSpPr>
          <p:nvPr>
            <p:ph type="sldImg"/>
          </p:nvPr>
        </p:nvSpPr>
        <p:spPr>
          <a:xfrm>
            <a:off x="917640" y="744480"/>
            <a:ext cx="4962240" cy="3722400"/>
          </a:xfrm>
          <a:prstGeom prst="rect">
            <a:avLst/>
          </a:prstGeom>
          <a:ln w="0">
            <a:noFill/>
          </a:ln>
        </p:spPr>
      </p:sp>
      <p:sp>
        <p:nvSpPr>
          <p:cNvPr id="80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06" name="PlaceHolder 3"/>
          <p:cNvSpPr>
            <a:spLocks noGrp="1"/>
          </p:cNvSpPr>
          <p:nvPr>
            <p:ph type="sldNum" idx="23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129CB13C-BA3C-40FE-AD7E-8BADB3E9E80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sldImg"/>
          </p:nvPr>
        </p:nvSpPr>
        <p:spPr>
          <a:xfrm>
            <a:off x="917640" y="744480"/>
            <a:ext cx="4962240" cy="3722400"/>
          </a:xfrm>
          <a:prstGeom prst="rect">
            <a:avLst/>
          </a:prstGeom>
          <a:ln w="0">
            <a:noFill/>
          </a:ln>
        </p:spPr>
      </p:sp>
      <p:sp>
        <p:nvSpPr>
          <p:cNvPr id="80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09" name="PlaceHolder 3"/>
          <p:cNvSpPr>
            <a:spLocks noGrp="1"/>
          </p:cNvSpPr>
          <p:nvPr>
            <p:ph type="sldNum" idx="24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1D59DEAA-6093-4D6E-9E36-271E33DF30A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sldImg"/>
          </p:nvPr>
        </p:nvSpPr>
        <p:spPr>
          <a:xfrm>
            <a:off x="917640" y="744480"/>
            <a:ext cx="4962240" cy="3722400"/>
          </a:xfrm>
          <a:prstGeom prst="rect">
            <a:avLst/>
          </a:prstGeom>
          <a:ln w="0">
            <a:noFill/>
          </a:ln>
        </p:spPr>
      </p:sp>
      <p:sp>
        <p:nvSpPr>
          <p:cNvPr id="81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12" name="PlaceHolder 3"/>
          <p:cNvSpPr>
            <a:spLocks noGrp="1"/>
          </p:cNvSpPr>
          <p:nvPr>
            <p:ph type="sldNum" idx="24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3E8D083C-AFCD-4CB4-902B-62EE55F9AA3B}"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sldImg"/>
          </p:nvPr>
        </p:nvSpPr>
        <p:spPr>
          <a:xfrm>
            <a:off x="917640" y="744480"/>
            <a:ext cx="4962240" cy="3722400"/>
          </a:xfrm>
          <a:prstGeom prst="rect">
            <a:avLst/>
          </a:prstGeom>
          <a:ln w="0">
            <a:noFill/>
          </a:ln>
        </p:spPr>
      </p:sp>
      <p:sp>
        <p:nvSpPr>
          <p:cNvPr id="81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15" name="PlaceHolder 3"/>
          <p:cNvSpPr>
            <a:spLocks noGrp="1"/>
          </p:cNvSpPr>
          <p:nvPr>
            <p:ph type="sldNum" idx="24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CA4B76A-2689-4896-96C4-E7D3B036794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PlaceHolder 1"/>
          <p:cNvSpPr>
            <a:spLocks noGrp="1"/>
          </p:cNvSpPr>
          <p:nvPr>
            <p:ph type="sldImg"/>
          </p:nvPr>
        </p:nvSpPr>
        <p:spPr>
          <a:xfrm>
            <a:off x="917640" y="744480"/>
            <a:ext cx="4962240" cy="3722400"/>
          </a:xfrm>
          <a:prstGeom prst="rect">
            <a:avLst/>
          </a:prstGeom>
          <a:ln w="0">
            <a:noFill/>
          </a:ln>
        </p:spPr>
      </p:sp>
      <p:sp>
        <p:nvSpPr>
          <p:cNvPr id="81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18" name="PlaceHolder 3"/>
          <p:cNvSpPr>
            <a:spLocks noGrp="1"/>
          </p:cNvSpPr>
          <p:nvPr>
            <p:ph type="sldNum" idx="24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DAE71BEF-236B-4660-A92C-6366F6CC7DA0}"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PlaceHolder 1"/>
          <p:cNvSpPr>
            <a:spLocks noGrp="1"/>
          </p:cNvSpPr>
          <p:nvPr>
            <p:ph type="sldImg"/>
          </p:nvPr>
        </p:nvSpPr>
        <p:spPr>
          <a:xfrm>
            <a:off x="917640" y="744480"/>
            <a:ext cx="4962240" cy="3722400"/>
          </a:xfrm>
          <a:prstGeom prst="rect">
            <a:avLst/>
          </a:prstGeom>
          <a:ln w="0">
            <a:noFill/>
          </a:ln>
        </p:spPr>
      </p:sp>
      <p:sp>
        <p:nvSpPr>
          <p:cNvPr id="82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21" name="PlaceHolder 3"/>
          <p:cNvSpPr>
            <a:spLocks noGrp="1"/>
          </p:cNvSpPr>
          <p:nvPr>
            <p:ph type="sldNum" idx="24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61AF458-46CC-4D1A-986D-3DC156EBE3E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sldImg"/>
          </p:nvPr>
        </p:nvSpPr>
        <p:spPr>
          <a:xfrm>
            <a:off x="917640" y="744480"/>
            <a:ext cx="4962240" cy="3722400"/>
          </a:xfrm>
          <a:prstGeom prst="rect">
            <a:avLst/>
          </a:prstGeom>
          <a:ln w="0">
            <a:noFill/>
          </a:ln>
        </p:spPr>
      </p:sp>
      <p:sp>
        <p:nvSpPr>
          <p:cNvPr id="82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24" name="PlaceHolder 3"/>
          <p:cNvSpPr>
            <a:spLocks noGrp="1"/>
          </p:cNvSpPr>
          <p:nvPr>
            <p:ph type="sldNum" idx="24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F0608A7F-DD6F-4D1D-A1DE-E055E474B5B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sldImg"/>
          </p:nvPr>
        </p:nvSpPr>
        <p:spPr>
          <a:xfrm>
            <a:off x="917640" y="744480"/>
            <a:ext cx="4962240" cy="3722400"/>
          </a:xfrm>
          <a:prstGeom prst="rect">
            <a:avLst/>
          </a:prstGeom>
          <a:ln w="0">
            <a:noFill/>
          </a:ln>
        </p:spPr>
      </p:sp>
      <p:sp>
        <p:nvSpPr>
          <p:cNvPr id="82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27" name="PlaceHolder 3"/>
          <p:cNvSpPr>
            <a:spLocks noGrp="1"/>
          </p:cNvSpPr>
          <p:nvPr>
            <p:ph type="sldNum" idx="24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E2111148-668B-489C-B9B3-32284AC3648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sldImg"/>
          </p:nvPr>
        </p:nvSpPr>
        <p:spPr>
          <a:xfrm>
            <a:off x="917640" y="744480"/>
            <a:ext cx="4962240" cy="3722400"/>
          </a:xfrm>
          <a:prstGeom prst="rect">
            <a:avLst/>
          </a:prstGeom>
          <a:ln w="0">
            <a:noFill/>
          </a:ln>
        </p:spPr>
      </p:sp>
      <p:sp>
        <p:nvSpPr>
          <p:cNvPr id="64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44" name="PlaceHolder 3"/>
          <p:cNvSpPr>
            <a:spLocks noGrp="1"/>
          </p:cNvSpPr>
          <p:nvPr>
            <p:ph type="sldNum" idx="18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767F25B6-3B0B-42C5-B521-B18FE9C6E9B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sldImg"/>
          </p:nvPr>
        </p:nvSpPr>
        <p:spPr>
          <a:xfrm>
            <a:off x="917640" y="744480"/>
            <a:ext cx="4962240" cy="3722400"/>
          </a:xfrm>
          <a:prstGeom prst="rect">
            <a:avLst/>
          </a:prstGeom>
          <a:ln w="0">
            <a:noFill/>
          </a:ln>
        </p:spPr>
      </p:sp>
      <p:sp>
        <p:nvSpPr>
          <p:cNvPr id="82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30" name="PlaceHolder 3"/>
          <p:cNvSpPr>
            <a:spLocks noGrp="1"/>
          </p:cNvSpPr>
          <p:nvPr>
            <p:ph type="sldNum" idx="24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0D3DAF5-FC86-49EE-97DC-2F591DA5919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PlaceHolder 1"/>
          <p:cNvSpPr>
            <a:spLocks noGrp="1"/>
          </p:cNvSpPr>
          <p:nvPr>
            <p:ph type="sldImg"/>
          </p:nvPr>
        </p:nvSpPr>
        <p:spPr>
          <a:xfrm>
            <a:off x="917640" y="744480"/>
            <a:ext cx="4962240" cy="3722400"/>
          </a:xfrm>
          <a:prstGeom prst="rect">
            <a:avLst/>
          </a:prstGeom>
          <a:ln w="0">
            <a:noFill/>
          </a:ln>
        </p:spPr>
      </p:sp>
      <p:sp>
        <p:nvSpPr>
          <p:cNvPr id="83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33" name="PlaceHolder 3"/>
          <p:cNvSpPr>
            <a:spLocks noGrp="1"/>
          </p:cNvSpPr>
          <p:nvPr>
            <p:ph type="sldNum" idx="24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71C017E2-0E82-4E18-BE20-1B7B2A2C7ECB}"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Img"/>
          </p:nvPr>
        </p:nvSpPr>
        <p:spPr>
          <a:xfrm>
            <a:off x="917640" y="744480"/>
            <a:ext cx="4962240" cy="3722400"/>
          </a:xfrm>
          <a:prstGeom prst="rect">
            <a:avLst/>
          </a:prstGeom>
          <a:ln w="0">
            <a:noFill/>
          </a:ln>
        </p:spPr>
      </p:sp>
      <p:sp>
        <p:nvSpPr>
          <p:cNvPr id="83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36" name="PlaceHolder 3"/>
          <p:cNvSpPr>
            <a:spLocks noGrp="1"/>
          </p:cNvSpPr>
          <p:nvPr>
            <p:ph type="sldNum" idx="24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79D84910-D961-48E0-A7DD-11A7165B432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type="sldImg"/>
          </p:nvPr>
        </p:nvSpPr>
        <p:spPr>
          <a:xfrm>
            <a:off x="917640" y="744480"/>
            <a:ext cx="4962240" cy="3722400"/>
          </a:xfrm>
          <a:prstGeom prst="rect">
            <a:avLst/>
          </a:prstGeom>
          <a:ln w="0">
            <a:noFill/>
          </a:ln>
        </p:spPr>
      </p:sp>
      <p:sp>
        <p:nvSpPr>
          <p:cNvPr id="83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39" name="PlaceHolder 3"/>
          <p:cNvSpPr>
            <a:spLocks noGrp="1"/>
          </p:cNvSpPr>
          <p:nvPr>
            <p:ph type="sldNum" idx="25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57B945E-450D-4BFD-9D9B-E279E584B6F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sldImg"/>
          </p:nvPr>
        </p:nvSpPr>
        <p:spPr>
          <a:xfrm>
            <a:off x="917640" y="744480"/>
            <a:ext cx="4962240" cy="3722400"/>
          </a:xfrm>
          <a:prstGeom prst="rect">
            <a:avLst/>
          </a:prstGeom>
          <a:ln w="0">
            <a:noFill/>
          </a:ln>
        </p:spPr>
      </p:sp>
      <p:sp>
        <p:nvSpPr>
          <p:cNvPr id="84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42" name="PlaceHolder 3"/>
          <p:cNvSpPr>
            <a:spLocks noGrp="1"/>
          </p:cNvSpPr>
          <p:nvPr>
            <p:ph type="sldNum" idx="25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D8997A94-A29C-4ECD-8102-4D8771A6626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PlaceHolder 1"/>
          <p:cNvSpPr>
            <a:spLocks noGrp="1"/>
          </p:cNvSpPr>
          <p:nvPr>
            <p:ph type="sldImg"/>
          </p:nvPr>
        </p:nvSpPr>
        <p:spPr>
          <a:xfrm>
            <a:off x="917640" y="744480"/>
            <a:ext cx="4962240" cy="3722400"/>
          </a:xfrm>
          <a:prstGeom prst="rect">
            <a:avLst/>
          </a:prstGeom>
          <a:ln w="0">
            <a:noFill/>
          </a:ln>
        </p:spPr>
      </p:sp>
      <p:sp>
        <p:nvSpPr>
          <p:cNvPr id="84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45" name="PlaceHolder 3"/>
          <p:cNvSpPr>
            <a:spLocks noGrp="1"/>
          </p:cNvSpPr>
          <p:nvPr>
            <p:ph type="sldNum" idx="25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44E53F40-1F76-49B9-B25C-AFFFD6D63AB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sldImg"/>
          </p:nvPr>
        </p:nvSpPr>
        <p:spPr>
          <a:xfrm>
            <a:off x="917640" y="744480"/>
            <a:ext cx="4962240" cy="3722400"/>
          </a:xfrm>
          <a:prstGeom prst="rect">
            <a:avLst/>
          </a:prstGeom>
          <a:ln w="0">
            <a:noFill/>
          </a:ln>
        </p:spPr>
      </p:sp>
      <p:sp>
        <p:nvSpPr>
          <p:cNvPr id="84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48" name="PlaceHolder 3"/>
          <p:cNvSpPr>
            <a:spLocks noGrp="1"/>
          </p:cNvSpPr>
          <p:nvPr>
            <p:ph type="sldNum" idx="25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1ACCCFD-FA22-41D3-A350-5FD80E913D2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sldImg"/>
          </p:nvPr>
        </p:nvSpPr>
        <p:spPr>
          <a:xfrm>
            <a:off x="917640" y="744480"/>
            <a:ext cx="4962240" cy="3722400"/>
          </a:xfrm>
          <a:prstGeom prst="rect">
            <a:avLst/>
          </a:prstGeom>
          <a:ln w="0">
            <a:noFill/>
          </a:ln>
        </p:spPr>
      </p:sp>
      <p:sp>
        <p:nvSpPr>
          <p:cNvPr id="85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51" name="PlaceHolder 3"/>
          <p:cNvSpPr>
            <a:spLocks noGrp="1"/>
          </p:cNvSpPr>
          <p:nvPr>
            <p:ph type="sldNum" idx="25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C4F4B94E-87B8-42DA-89CD-49891A2F3CA9}"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sldImg"/>
          </p:nvPr>
        </p:nvSpPr>
        <p:spPr>
          <a:xfrm>
            <a:off x="917640" y="744480"/>
            <a:ext cx="4962240" cy="3722400"/>
          </a:xfrm>
          <a:prstGeom prst="rect">
            <a:avLst/>
          </a:prstGeom>
          <a:ln w="0">
            <a:noFill/>
          </a:ln>
        </p:spPr>
      </p:sp>
      <p:sp>
        <p:nvSpPr>
          <p:cNvPr id="85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54" name="PlaceHolder 3"/>
          <p:cNvSpPr>
            <a:spLocks noGrp="1"/>
          </p:cNvSpPr>
          <p:nvPr>
            <p:ph type="sldNum" idx="25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D039790C-833C-46C6-80EA-0F8C1D2E030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sldImg"/>
          </p:nvPr>
        </p:nvSpPr>
        <p:spPr>
          <a:xfrm>
            <a:off x="917640" y="744480"/>
            <a:ext cx="4962240" cy="3722400"/>
          </a:xfrm>
          <a:prstGeom prst="rect">
            <a:avLst/>
          </a:prstGeom>
          <a:ln w="0">
            <a:noFill/>
          </a:ln>
        </p:spPr>
      </p:sp>
      <p:sp>
        <p:nvSpPr>
          <p:cNvPr id="85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57" name="PlaceHolder 3"/>
          <p:cNvSpPr>
            <a:spLocks noGrp="1"/>
          </p:cNvSpPr>
          <p:nvPr>
            <p:ph type="sldNum" idx="25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90766952-B241-4AFD-860B-1B80D9726C73}"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ldImg"/>
          </p:nvPr>
        </p:nvSpPr>
        <p:spPr>
          <a:xfrm>
            <a:off x="917640" y="744480"/>
            <a:ext cx="4962240" cy="3722400"/>
          </a:xfrm>
          <a:prstGeom prst="rect">
            <a:avLst/>
          </a:prstGeom>
          <a:ln w="0">
            <a:noFill/>
          </a:ln>
        </p:spPr>
      </p:sp>
      <p:sp>
        <p:nvSpPr>
          <p:cNvPr id="64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47" name="PlaceHolder 3"/>
          <p:cNvSpPr>
            <a:spLocks noGrp="1"/>
          </p:cNvSpPr>
          <p:nvPr>
            <p:ph type="sldNum" idx="18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0D0E13F-7314-4702-973F-3DEC648EBD4B}"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PlaceHolder 1"/>
          <p:cNvSpPr>
            <a:spLocks noGrp="1"/>
          </p:cNvSpPr>
          <p:nvPr>
            <p:ph type="sldImg"/>
          </p:nvPr>
        </p:nvSpPr>
        <p:spPr>
          <a:xfrm>
            <a:off x="917640" y="744480"/>
            <a:ext cx="4962240" cy="3722400"/>
          </a:xfrm>
          <a:prstGeom prst="rect">
            <a:avLst/>
          </a:prstGeom>
          <a:ln w="0">
            <a:noFill/>
          </a:ln>
        </p:spPr>
      </p:sp>
      <p:sp>
        <p:nvSpPr>
          <p:cNvPr id="85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60" name="PlaceHolder 3"/>
          <p:cNvSpPr>
            <a:spLocks noGrp="1"/>
          </p:cNvSpPr>
          <p:nvPr>
            <p:ph type="sldNum" idx="25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35EA20E4-288A-4458-AF7A-4ADABEB51C1A}"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Img"/>
          </p:nvPr>
        </p:nvSpPr>
        <p:spPr>
          <a:xfrm>
            <a:off x="917640" y="744480"/>
            <a:ext cx="4962240" cy="3722400"/>
          </a:xfrm>
          <a:prstGeom prst="rect">
            <a:avLst/>
          </a:prstGeom>
          <a:ln w="0">
            <a:noFill/>
          </a:ln>
        </p:spPr>
      </p:sp>
      <p:sp>
        <p:nvSpPr>
          <p:cNvPr id="86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63" name="PlaceHolder 3"/>
          <p:cNvSpPr>
            <a:spLocks noGrp="1"/>
          </p:cNvSpPr>
          <p:nvPr>
            <p:ph type="sldNum" idx="25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929F247-C722-4F1E-BC6F-18BF36C5BE9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sldImg"/>
          </p:nvPr>
        </p:nvSpPr>
        <p:spPr>
          <a:xfrm>
            <a:off x="917640" y="744480"/>
            <a:ext cx="4962240" cy="3722400"/>
          </a:xfrm>
          <a:prstGeom prst="rect">
            <a:avLst/>
          </a:prstGeom>
          <a:ln w="0">
            <a:noFill/>
          </a:ln>
        </p:spPr>
      </p:sp>
      <p:sp>
        <p:nvSpPr>
          <p:cNvPr id="86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66" name="PlaceHolder 3"/>
          <p:cNvSpPr>
            <a:spLocks noGrp="1"/>
          </p:cNvSpPr>
          <p:nvPr>
            <p:ph type="sldNum" idx="25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7CC2A14-9967-48EC-8C81-BE87F557D593}"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PlaceHolder 1"/>
          <p:cNvSpPr>
            <a:spLocks noGrp="1"/>
          </p:cNvSpPr>
          <p:nvPr>
            <p:ph type="sldImg"/>
          </p:nvPr>
        </p:nvSpPr>
        <p:spPr>
          <a:xfrm>
            <a:off x="917640" y="744480"/>
            <a:ext cx="4962240" cy="3722400"/>
          </a:xfrm>
          <a:prstGeom prst="rect">
            <a:avLst/>
          </a:prstGeom>
          <a:ln w="0">
            <a:noFill/>
          </a:ln>
        </p:spPr>
      </p:sp>
      <p:sp>
        <p:nvSpPr>
          <p:cNvPr id="868"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69" name="PlaceHolder 3"/>
          <p:cNvSpPr>
            <a:spLocks noGrp="1"/>
          </p:cNvSpPr>
          <p:nvPr>
            <p:ph type="sldNum" idx="260"/>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CAAC26F7-ED30-471D-BC1A-413BC741891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sldImg"/>
          </p:nvPr>
        </p:nvSpPr>
        <p:spPr>
          <a:xfrm>
            <a:off x="917640" y="744480"/>
            <a:ext cx="4962240" cy="3722400"/>
          </a:xfrm>
          <a:prstGeom prst="rect">
            <a:avLst/>
          </a:prstGeom>
          <a:ln w="0">
            <a:noFill/>
          </a:ln>
        </p:spPr>
      </p:sp>
      <p:sp>
        <p:nvSpPr>
          <p:cNvPr id="871"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72" name="PlaceHolder 3"/>
          <p:cNvSpPr>
            <a:spLocks noGrp="1"/>
          </p:cNvSpPr>
          <p:nvPr>
            <p:ph type="sldNum" idx="261"/>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85048829-1A54-4307-992D-5DCFD03B5535}"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sldImg"/>
          </p:nvPr>
        </p:nvSpPr>
        <p:spPr>
          <a:xfrm>
            <a:off x="917640" y="744480"/>
            <a:ext cx="4962240" cy="3722400"/>
          </a:xfrm>
          <a:prstGeom prst="rect">
            <a:avLst/>
          </a:prstGeom>
          <a:ln w="0">
            <a:noFill/>
          </a:ln>
        </p:spPr>
      </p:sp>
      <p:sp>
        <p:nvSpPr>
          <p:cNvPr id="874"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75" name="PlaceHolder 3"/>
          <p:cNvSpPr>
            <a:spLocks noGrp="1"/>
          </p:cNvSpPr>
          <p:nvPr>
            <p:ph type="sldNum" idx="262"/>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D28BBB5D-E21A-4E0F-9FAE-AB85E0FBF4E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PlaceHolder 1"/>
          <p:cNvSpPr>
            <a:spLocks noGrp="1"/>
          </p:cNvSpPr>
          <p:nvPr>
            <p:ph type="sldImg"/>
          </p:nvPr>
        </p:nvSpPr>
        <p:spPr>
          <a:xfrm>
            <a:off x="917640" y="744480"/>
            <a:ext cx="4962240" cy="3722400"/>
          </a:xfrm>
          <a:prstGeom prst="rect">
            <a:avLst/>
          </a:prstGeom>
          <a:ln w="0">
            <a:noFill/>
          </a:ln>
        </p:spPr>
      </p:sp>
      <p:sp>
        <p:nvSpPr>
          <p:cNvPr id="877"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78" name="PlaceHolder 3"/>
          <p:cNvSpPr>
            <a:spLocks noGrp="1"/>
          </p:cNvSpPr>
          <p:nvPr>
            <p:ph type="sldNum" idx="263"/>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A66E5542-EF97-4C51-B95B-357B66027EAE}"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sldImg"/>
          </p:nvPr>
        </p:nvSpPr>
        <p:spPr>
          <a:xfrm>
            <a:off x="917640" y="744480"/>
            <a:ext cx="4962240" cy="3722400"/>
          </a:xfrm>
          <a:prstGeom prst="rect">
            <a:avLst/>
          </a:prstGeom>
          <a:ln w="0">
            <a:noFill/>
          </a:ln>
        </p:spPr>
      </p:sp>
      <p:sp>
        <p:nvSpPr>
          <p:cNvPr id="880"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81" name="PlaceHolder 3"/>
          <p:cNvSpPr>
            <a:spLocks noGrp="1"/>
          </p:cNvSpPr>
          <p:nvPr>
            <p:ph type="sldNum" idx="264"/>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B1EF5AD2-AF90-4F73-98A2-8DA1CC2127F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PlaceHolder 1"/>
          <p:cNvSpPr>
            <a:spLocks noGrp="1"/>
          </p:cNvSpPr>
          <p:nvPr>
            <p:ph type="sldImg"/>
          </p:nvPr>
        </p:nvSpPr>
        <p:spPr>
          <a:xfrm>
            <a:off x="917640" y="744480"/>
            <a:ext cx="4962240" cy="3722400"/>
          </a:xfrm>
          <a:prstGeom prst="rect">
            <a:avLst/>
          </a:prstGeom>
          <a:ln w="0">
            <a:noFill/>
          </a:ln>
        </p:spPr>
      </p:sp>
      <p:sp>
        <p:nvSpPr>
          <p:cNvPr id="883"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84" name="PlaceHolder 3"/>
          <p:cNvSpPr>
            <a:spLocks noGrp="1"/>
          </p:cNvSpPr>
          <p:nvPr>
            <p:ph type="sldNum" idx="265"/>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DD292621-000A-4D39-BACE-D33B03941612}"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sldImg"/>
          </p:nvPr>
        </p:nvSpPr>
        <p:spPr>
          <a:xfrm>
            <a:off x="917640" y="744480"/>
            <a:ext cx="4962240" cy="3722400"/>
          </a:xfrm>
          <a:prstGeom prst="rect">
            <a:avLst/>
          </a:prstGeom>
          <a:ln w="0">
            <a:noFill/>
          </a:ln>
        </p:spPr>
      </p:sp>
      <p:sp>
        <p:nvSpPr>
          <p:cNvPr id="886"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87" name="PlaceHolder 3"/>
          <p:cNvSpPr>
            <a:spLocks noGrp="1"/>
          </p:cNvSpPr>
          <p:nvPr>
            <p:ph type="sldNum" idx="266"/>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89E72203-1973-4CC9-AB57-AF14C433C22F}"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sldImg"/>
          </p:nvPr>
        </p:nvSpPr>
        <p:spPr>
          <a:xfrm>
            <a:off x="917640" y="744480"/>
            <a:ext cx="4962240" cy="3722400"/>
          </a:xfrm>
          <a:prstGeom prst="rect">
            <a:avLst/>
          </a:prstGeom>
          <a:ln w="0">
            <a:noFill/>
          </a:ln>
        </p:spPr>
      </p:sp>
      <p:sp>
        <p:nvSpPr>
          <p:cNvPr id="64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650" name="PlaceHolder 3"/>
          <p:cNvSpPr>
            <a:spLocks noGrp="1"/>
          </p:cNvSpPr>
          <p:nvPr>
            <p:ph type="sldNum" idx="18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DE1EAE08-6001-4BE2-9F9D-5294B2443AC1}"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PlaceHolder 1"/>
          <p:cNvSpPr>
            <a:spLocks noGrp="1"/>
          </p:cNvSpPr>
          <p:nvPr>
            <p:ph type="sldImg"/>
          </p:nvPr>
        </p:nvSpPr>
        <p:spPr>
          <a:xfrm>
            <a:off x="917640" y="744480"/>
            <a:ext cx="4962240" cy="3722400"/>
          </a:xfrm>
          <a:prstGeom prst="rect">
            <a:avLst/>
          </a:prstGeom>
          <a:ln w="0">
            <a:noFill/>
          </a:ln>
        </p:spPr>
      </p:sp>
      <p:sp>
        <p:nvSpPr>
          <p:cNvPr id="889"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90" name="PlaceHolder 3"/>
          <p:cNvSpPr>
            <a:spLocks noGrp="1"/>
          </p:cNvSpPr>
          <p:nvPr>
            <p:ph type="sldNum" idx="267"/>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062AB139-6F93-4044-98B2-153E6860CEAD}"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PlaceHolder 1"/>
          <p:cNvSpPr>
            <a:spLocks noGrp="1"/>
          </p:cNvSpPr>
          <p:nvPr>
            <p:ph type="sldImg"/>
          </p:nvPr>
        </p:nvSpPr>
        <p:spPr>
          <a:xfrm>
            <a:off x="917640" y="744480"/>
            <a:ext cx="4962240" cy="3722400"/>
          </a:xfrm>
          <a:prstGeom prst="rect">
            <a:avLst/>
          </a:prstGeom>
          <a:ln w="0">
            <a:noFill/>
          </a:ln>
        </p:spPr>
      </p:sp>
      <p:sp>
        <p:nvSpPr>
          <p:cNvPr id="892"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93" name="PlaceHolder 3"/>
          <p:cNvSpPr>
            <a:spLocks noGrp="1"/>
          </p:cNvSpPr>
          <p:nvPr>
            <p:ph type="sldNum" idx="268"/>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FA29C5C9-C604-4A32-961E-EBECD14D155A}"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PlaceHolder 1"/>
          <p:cNvSpPr>
            <a:spLocks noGrp="1"/>
          </p:cNvSpPr>
          <p:nvPr>
            <p:ph type="sldImg"/>
          </p:nvPr>
        </p:nvSpPr>
        <p:spPr>
          <a:xfrm>
            <a:off x="917640" y="744480"/>
            <a:ext cx="4962240" cy="3722400"/>
          </a:xfrm>
          <a:prstGeom prst="rect">
            <a:avLst/>
          </a:prstGeom>
          <a:ln w="0">
            <a:noFill/>
          </a:ln>
        </p:spPr>
      </p:sp>
      <p:sp>
        <p:nvSpPr>
          <p:cNvPr id="895" name="PlaceHolder 2"/>
          <p:cNvSpPr>
            <a:spLocks noGrp="1"/>
          </p:cNvSpPr>
          <p:nvPr>
            <p:ph type="body"/>
          </p:nvPr>
        </p:nvSpPr>
        <p:spPr>
          <a:xfrm>
            <a:off x="679320" y="4714920"/>
            <a:ext cx="5438520" cy="4466880"/>
          </a:xfrm>
          <a:prstGeom prst="rect">
            <a:avLst/>
          </a:prstGeom>
          <a:noFill/>
          <a:ln w="936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896" name="PlaceHolder 3"/>
          <p:cNvSpPr>
            <a:spLocks noGrp="1"/>
          </p:cNvSpPr>
          <p:nvPr>
            <p:ph type="sldNum" idx="269"/>
          </p:nvPr>
        </p:nvSpPr>
        <p:spPr>
          <a:xfrm>
            <a:off x="3849840" y="9428040"/>
            <a:ext cx="2945880" cy="496440"/>
          </a:xfrm>
          <a:prstGeom prst="rect">
            <a:avLst/>
          </a:prstGeom>
          <a:noFill/>
          <a:ln w="9360">
            <a:noFill/>
          </a:ln>
        </p:spPr>
        <p:txBody>
          <a:bodyPr numCol="1" spcCol="0" anchor="b">
            <a:noAutofit/>
          </a:bodyPr>
          <a:lstStyle>
            <a:lvl1pPr indent="0" algn="r">
              <a:lnSpc>
                <a:spcPct val="100000"/>
              </a:lnSpc>
              <a:buNone/>
              <a:defRPr b="0" lang="fr-FR" sz="1200" spc="-1" strike="noStrike">
                <a:solidFill>
                  <a:srgbClr val="000000"/>
                </a:solidFill>
                <a:latin typeface="Arial"/>
                <a:ea typeface="ＭＳ Ｐゴシック"/>
              </a:defRPr>
            </a:lvl1pPr>
          </a:lstStyle>
          <a:p>
            <a:pPr indent="0" algn="r">
              <a:lnSpc>
                <a:spcPct val="100000"/>
              </a:lnSpc>
              <a:buNone/>
            </a:pPr>
            <a:fld id="{4E40E5CC-D237-44E6-813B-3041BAD259B6}" type="slidenum">
              <a:rPr b="0" lang="fr-FR"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45" name="PlaceHolder 2"/>
          <p:cNvSpPr>
            <a:spLocks noGrp="1"/>
          </p:cNvSpPr>
          <p:nvPr>
            <p:ph/>
          </p:nvPr>
        </p:nvSpPr>
        <p:spPr>
          <a:xfrm>
            <a:off x="457200" y="130644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6" name="PlaceHolder 3"/>
          <p:cNvSpPr>
            <a:spLocks noGrp="1"/>
          </p:cNvSpPr>
          <p:nvPr>
            <p:ph/>
          </p:nvPr>
        </p:nvSpPr>
        <p:spPr>
          <a:xfrm>
            <a:off x="457200" y="382392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 name="PlaceHolder 4"/>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48"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9"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0" name="PlaceHolder 4"/>
          <p:cNvSpPr>
            <a:spLocks noGrp="1"/>
          </p:cNvSpPr>
          <p:nvPr>
            <p:ph/>
          </p:nvPr>
        </p:nvSpPr>
        <p:spPr>
          <a:xfrm>
            <a:off x="45720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1" name="PlaceHolder 5"/>
          <p:cNvSpPr>
            <a:spLocks noGrp="1"/>
          </p:cNvSpPr>
          <p:nvPr>
            <p:ph/>
          </p:nvPr>
        </p:nvSpPr>
        <p:spPr>
          <a:xfrm>
            <a:off x="467424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7" name="PlaceHolder 6"/>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53" name="PlaceHolder 2"/>
          <p:cNvSpPr>
            <a:spLocks noGrp="1"/>
          </p:cNvSpPr>
          <p:nvPr>
            <p:ph/>
          </p:nvPr>
        </p:nvSpPr>
        <p:spPr>
          <a:xfrm>
            <a:off x="45720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4" name="PlaceHolder 3"/>
          <p:cNvSpPr>
            <a:spLocks noGrp="1"/>
          </p:cNvSpPr>
          <p:nvPr>
            <p:ph/>
          </p:nvPr>
        </p:nvSpPr>
        <p:spPr>
          <a:xfrm>
            <a:off x="323964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5" name="PlaceHolder 4"/>
          <p:cNvSpPr>
            <a:spLocks noGrp="1"/>
          </p:cNvSpPr>
          <p:nvPr>
            <p:ph/>
          </p:nvPr>
        </p:nvSpPr>
        <p:spPr>
          <a:xfrm>
            <a:off x="602208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6" name="PlaceHolder 5"/>
          <p:cNvSpPr>
            <a:spLocks noGrp="1"/>
          </p:cNvSpPr>
          <p:nvPr>
            <p:ph/>
          </p:nvPr>
        </p:nvSpPr>
        <p:spPr>
          <a:xfrm>
            <a:off x="45720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7" name="PlaceHolder 6"/>
          <p:cNvSpPr>
            <a:spLocks noGrp="1"/>
          </p:cNvSpPr>
          <p:nvPr>
            <p:ph/>
          </p:nvPr>
        </p:nvSpPr>
        <p:spPr>
          <a:xfrm>
            <a:off x="323964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8" name="PlaceHolder 7"/>
          <p:cNvSpPr>
            <a:spLocks noGrp="1"/>
          </p:cNvSpPr>
          <p:nvPr>
            <p:ph/>
          </p:nvPr>
        </p:nvSpPr>
        <p:spPr>
          <a:xfrm>
            <a:off x="602208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 name="PlaceHolder 8"/>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7C7C5635-55C1-4C62-970C-1458777D8B9D}"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84" name="PlaceHolder 2"/>
          <p:cNvSpPr>
            <a:spLocks noGrp="1"/>
          </p:cNvSpPr>
          <p:nvPr>
            <p:ph type="subTitle"/>
          </p:nvPr>
        </p:nvSpPr>
        <p:spPr>
          <a:xfrm>
            <a:off x="457200" y="1306440"/>
            <a:ext cx="8229240" cy="4819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4D19E760-CFA9-40CB-A90A-5AC21206C63F}"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86" name="PlaceHolder 2"/>
          <p:cNvSpPr>
            <a:spLocks noGrp="1"/>
          </p:cNvSpPr>
          <p:nvPr>
            <p:ph/>
          </p:nvPr>
        </p:nvSpPr>
        <p:spPr>
          <a:xfrm>
            <a:off x="457200" y="1306440"/>
            <a:ext cx="822924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B3D5862C-5A18-4EE8-93F8-9BC88A06E9E4}"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88" name="PlaceHolder 2"/>
          <p:cNvSpPr>
            <a:spLocks noGrp="1"/>
          </p:cNvSpPr>
          <p:nvPr>
            <p:ph/>
          </p:nvPr>
        </p:nvSpPr>
        <p:spPr>
          <a:xfrm>
            <a:off x="45720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89" name="PlaceHolder 3"/>
          <p:cNvSpPr>
            <a:spLocks noGrp="1"/>
          </p:cNvSpPr>
          <p:nvPr>
            <p:ph/>
          </p:nvPr>
        </p:nvSpPr>
        <p:spPr>
          <a:xfrm>
            <a:off x="467424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53AB4190-F688-409C-B5AE-95A05CE2D8DF}"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F7800C9D-211B-4E5E-8321-605B16500BE3}"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61560"/>
            <a:ext cx="8229240" cy="4385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86E19D08-D9E1-475C-9B28-F158A0FE8476}"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93"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4" name="PlaceHolder 3"/>
          <p:cNvSpPr>
            <a:spLocks noGrp="1"/>
          </p:cNvSpPr>
          <p:nvPr>
            <p:ph/>
          </p:nvPr>
        </p:nvSpPr>
        <p:spPr>
          <a:xfrm>
            <a:off x="467424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5" name="PlaceHolder 4"/>
          <p:cNvSpPr>
            <a:spLocks noGrp="1"/>
          </p:cNvSpPr>
          <p:nvPr>
            <p:ph/>
          </p:nvPr>
        </p:nvSpPr>
        <p:spPr>
          <a:xfrm>
            <a:off x="45720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AC049B50-CC80-4A2D-8D78-65AC707E47BE}"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24" name="PlaceHolder 2"/>
          <p:cNvSpPr>
            <a:spLocks noGrp="1"/>
          </p:cNvSpPr>
          <p:nvPr>
            <p:ph type="subTitle"/>
          </p:nvPr>
        </p:nvSpPr>
        <p:spPr>
          <a:xfrm>
            <a:off x="457200" y="1306440"/>
            <a:ext cx="8229240" cy="4819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97" name="PlaceHolder 2"/>
          <p:cNvSpPr>
            <a:spLocks noGrp="1"/>
          </p:cNvSpPr>
          <p:nvPr>
            <p:ph/>
          </p:nvPr>
        </p:nvSpPr>
        <p:spPr>
          <a:xfrm>
            <a:off x="45720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8"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9" name="PlaceHolder 4"/>
          <p:cNvSpPr>
            <a:spLocks noGrp="1"/>
          </p:cNvSpPr>
          <p:nvPr>
            <p:ph/>
          </p:nvPr>
        </p:nvSpPr>
        <p:spPr>
          <a:xfrm>
            <a:off x="467424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E33BE82E-6D11-4336-9D8C-2AF4C11E7665}"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01"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02"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03" name="PlaceHolder 4"/>
          <p:cNvSpPr>
            <a:spLocks noGrp="1"/>
          </p:cNvSpPr>
          <p:nvPr>
            <p:ph/>
          </p:nvPr>
        </p:nvSpPr>
        <p:spPr>
          <a:xfrm>
            <a:off x="457200" y="382392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8D3718BF-F725-41AD-B4DE-388F0FC0EB1F}"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05" name="PlaceHolder 2"/>
          <p:cNvSpPr>
            <a:spLocks noGrp="1"/>
          </p:cNvSpPr>
          <p:nvPr>
            <p:ph/>
          </p:nvPr>
        </p:nvSpPr>
        <p:spPr>
          <a:xfrm>
            <a:off x="457200" y="130644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06" name="PlaceHolder 3"/>
          <p:cNvSpPr>
            <a:spLocks noGrp="1"/>
          </p:cNvSpPr>
          <p:nvPr>
            <p:ph/>
          </p:nvPr>
        </p:nvSpPr>
        <p:spPr>
          <a:xfrm>
            <a:off x="457200" y="382392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60C4D3DB-30EE-4261-87BA-7659AD02709C}"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08"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09"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0" name="PlaceHolder 4"/>
          <p:cNvSpPr>
            <a:spLocks noGrp="1"/>
          </p:cNvSpPr>
          <p:nvPr>
            <p:ph/>
          </p:nvPr>
        </p:nvSpPr>
        <p:spPr>
          <a:xfrm>
            <a:off x="45720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1" name="PlaceHolder 5"/>
          <p:cNvSpPr>
            <a:spLocks noGrp="1"/>
          </p:cNvSpPr>
          <p:nvPr>
            <p:ph/>
          </p:nvPr>
        </p:nvSpPr>
        <p:spPr>
          <a:xfrm>
            <a:off x="467424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0AD6C67A-A234-4BF7-910E-C7E5E6573396}"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13" name="PlaceHolder 2"/>
          <p:cNvSpPr>
            <a:spLocks noGrp="1"/>
          </p:cNvSpPr>
          <p:nvPr>
            <p:ph/>
          </p:nvPr>
        </p:nvSpPr>
        <p:spPr>
          <a:xfrm>
            <a:off x="45720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4" name="PlaceHolder 3"/>
          <p:cNvSpPr>
            <a:spLocks noGrp="1"/>
          </p:cNvSpPr>
          <p:nvPr>
            <p:ph/>
          </p:nvPr>
        </p:nvSpPr>
        <p:spPr>
          <a:xfrm>
            <a:off x="323964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5" name="PlaceHolder 4"/>
          <p:cNvSpPr>
            <a:spLocks noGrp="1"/>
          </p:cNvSpPr>
          <p:nvPr>
            <p:ph/>
          </p:nvPr>
        </p:nvSpPr>
        <p:spPr>
          <a:xfrm>
            <a:off x="602208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6" name="PlaceHolder 5"/>
          <p:cNvSpPr>
            <a:spLocks noGrp="1"/>
          </p:cNvSpPr>
          <p:nvPr>
            <p:ph/>
          </p:nvPr>
        </p:nvSpPr>
        <p:spPr>
          <a:xfrm>
            <a:off x="45720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7" name="PlaceHolder 6"/>
          <p:cNvSpPr>
            <a:spLocks noGrp="1"/>
          </p:cNvSpPr>
          <p:nvPr>
            <p:ph/>
          </p:nvPr>
        </p:nvSpPr>
        <p:spPr>
          <a:xfrm>
            <a:off x="323964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18" name="PlaceHolder 7"/>
          <p:cNvSpPr>
            <a:spLocks noGrp="1"/>
          </p:cNvSpPr>
          <p:nvPr>
            <p:ph/>
          </p:nvPr>
        </p:nvSpPr>
        <p:spPr>
          <a:xfrm>
            <a:off x="602208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66D9CFE3-EDD3-4113-A0E4-B53762911B4A}"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520AFD69-C920-4CCB-918F-A003572BD472}" type="slidenum">
              <a:t>&lt;#&gt;</a:t>
            </a:fld>
          </a:p>
        </p:txBody>
      </p:sp>
      <p:sp>
        <p:nvSpPr>
          <p:cNvPr id="4" name="PlaceHolder 3"/>
          <p:cNvSpPr>
            <a:spLocks noGrp="1"/>
          </p:cNvSpPr>
          <p:nvPr>
            <p:ph type="dt" idx="5"/>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45" name="PlaceHolder 2"/>
          <p:cNvSpPr>
            <a:spLocks noGrp="1"/>
          </p:cNvSpPr>
          <p:nvPr>
            <p:ph type="subTitle"/>
          </p:nvPr>
        </p:nvSpPr>
        <p:spPr>
          <a:xfrm>
            <a:off x="457200" y="1306440"/>
            <a:ext cx="8229240" cy="4819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5EAA926B-49CB-4D9F-A2ED-25E56B385F5C}"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47" name="PlaceHolder 2"/>
          <p:cNvSpPr>
            <a:spLocks noGrp="1"/>
          </p:cNvSpPr>
          <p:nvPr>
            <p:ph/>
          </p:nvPr>
        </p:nvSpPr>
        <p:spPr>
          <a:xfrm>
            <a:off x="457200" y="1306440"/>
            <a:ext cx="822924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4E808142-5688-4965-AE72-0123E7D78B66}"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49" name="PlaceHolder 2"/>
          <p:cNvSpPr>
            <a:spLocks noGrp="1"/>
          </p:cNvSpPr>
          <p:nvPr>
            <p:ph/>
          </p:nvPr>
        </p:nvSpPr>
        <p:spPr>
          <a:xfrm>
            <a:off x="45720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50" name="PlaceHolder 3"/>
          <p:cNvSpPr>
            <a:spLocks noGrp="1"/>
          </p:cNvSpPr>
          <p:nvPr>
            <p:ph/>
          </p:nvPr>
        </p:nvSpPr>
        <p:spPr>
          <a:xfrm>
            <a:off x="467424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D2F0CA41-296C-423E-8771-15B9CBFCCDA7}"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F9193594-D1F8-4F71-AC95-5BF2C27870BA}"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26" name="PlaceHolder 2"/>
          <p:cNvSpPr>
            <a:spLocks noGrp="1"/>
          </p:cNvSpPr>
          <p:nvPr>
            <p:ph/>
          </p:nvPr>
        </p:nvSpPr>
        <p:spPr>
          <a:xfrm>
            <a:off x="457200" y="1306440"/>
            <a:ext cx="822924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 name="PlaceHolder 3"/>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457200" y="61560"/>
            <a:ext cx="8229240" cy="4385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2231996F-852F-41C5-8CA0-934A7730B600}"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54"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55" name="PlaceHolder 3"/>
          <p:cNvSpPr>
            <a:spLocks noGrp="1"/>
          </p:cNvSpPr>
          <p:nvPr>
            <p:ph/>
          </p:nvPr>
        </p:nvSpPr>
        <p:spPr>
          <a:xfrm>
            <a:off x="467424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56" name="PlaceHolder 4"/>
          <p:cNvSpPr>
            <a:spLocks noGrp="1"/>
          </p:cNvSpPr>
          <p:nvPr>
            <p:ph/>
          </p:nvPr>
        </p:nvSpPr>
        <p:spPr>
          <a:xfrm>
            <a:off x="45720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3873224-BA63-46E7-8FED-C0C605221E31}"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58" name="PlaceHolder 2"/>
          <p:cNvSpPr>
            <a:spLocks noGrp="1"/>
          </p:cNvSpPr>
          <p:nvPr>
            <p:ph/>
          </p:nvPr>
        </p:nvSpPr>
        <p:spPr>
          <a:xfrm>
            <a:off x="45720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59"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60" name="PlaceHolder 4"/>
          <p:cNvSpPr>
            <a:spLocks noGrp="1"/>
          </p:cNvSpPr>
          <p:nvPr>
            <p:ph/>
          </p:nvPr>
        </p:nvSpPr>
        <p:spPr>
          <a:xfrm>
            <a:off x="467424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89AC763E-04C4-4CDE-8C3E-BAAB8231FB5C}"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62"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63"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64" name="PlaceHolder 4"/>
          <p:cNvSpPr>
            <a:spLocks noGrp="1"/>
          </p:cNvSpPr>
          <p:nvPr>
            <p:ph/>
          </p:nvPr>
        </p:nvSpPr>
        <p:spPr>
          <a:xfrm>
            <a:off x="457200" y="382392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94BC5155-D4A0-4148-BC4D-87AC400F3C17}"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66" name="PlaceHolder 2"/>
          <p:cNvSpPr>
            <a:spLocks noGrp="1"/>
          </p:cNvSpPr>
          <p:nvPr>
            <p:ph/>
          </p:nvPr>
        </p:nvSpPr>
        <p:spPr>
          <a:xfrm>
            <a:off x="457200" y="130644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67" name="PlaceHolder 3"/>
          <p:cNvSpPr>
            <a:spLocks noGrp="1"/>
          </p:cNvSpPr>
          <p:nvPr>
            <p:ph/>
          </p:nvPr>
        </p:nvSpPr>
        <p:spPr>
          <a:xfrm>
            <a:off x="457200" y="382392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EC0F6D50-2496-4F4B-BAD0-30C7DA582564}"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69"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0"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1" name="PlaceHolder 4"/>
          <p:cNvSpPr>
            <a:spLocks noGrp="1"/>
          </p:cNvSpPr>
          <p:nvPr>
            <p:ph/>
          </p:nvPr>
        </p:nvSpPr>
        <p:spPr>
          <a:xfrm>
            <a:off x="45720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2" name="PlaceHolder 5"/>
          <p:cNvSpPr>
            <a:spLocks noGrp="1"/>
          </p:cNvSpPr>
          <p:nvPr>
            <p:ph/>
          </p:nvPr>
        </p:nvSpPr>
        <p:spPr>
          <a:xfrm>
            <a:off x="467424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69B70D4A-7B70-4267-8972-CC27E0AA269F}" type="slidenum">
              <a:t>&lt;#&gt;</a:t>
            </a:fld>
          </a:p>
        </p:txBody>
      </p:sp>
      <p:sp>
        <p:nvSpPr>
          <p:cNvPr id="9" name="PlaceHolder 8"/>
          <p:cNvSpPr>
            <a:spLocks noGrp="1"/>
          </p:cNvSpPr>
          <p:nvPr>
            <p:ph type="dt" idx="5"/>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174" name="PlaceHolder 2"/>
          <p:cNvSpPr>
            <a:spLocks noGrp="1"/>
          </p:cNvSpPr>
          <p:nvPr>
            <p:ph/>
          </p:nvPr>
        </p:nvSpPr>
        <p:spPr>
          <a:xfrm>
            <a:off x="45720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5" name="PlaceHolder 3"/>
          <p:cNvSpPr>
            <a:spLocks noGrp="1"/>
          </p:cNvSpPr>
          <p:nvPr>
            <p:ph/>
          </p:nvPr>
        </p:nvSpPr>
        <p:spPr>
          <a:xfrm>
            <a:off x="323964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6" name="PlaceHolder 4"/>
          <p:cNvSpPr>
            <a:spLocks noGrp="1"/>
          </p:cNvSpPr>
          <p:nvPr>
            <p:ph/>
          </p:nvPr>
        </p:nvSpPr>
        <p:spPr>
          <a:xfrm>
            <a:off x="6022080" y="130644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7" name="PlaceHolder 5"/>
          <p:cNvSpPr>
            <a:spLocks noGrp="1"/>
          </p:cNvSpPr>
          <p:nvPr>
            <p:ph/>
          </p:nvPr>
        </p:nvSpPr>
        <p:spPr>
          <a:xfrm>
            <a:off x="45720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8" name="PlaceHolder 6"/>
          <p:cNvSpPr>
            <a:spLocks noGrp="1"/>
          </p:cNvSpPr>
          <p:nvPr>
            <p:ph/>
          </p:nvPr>
        </p:nvSpPr>
        <p:spPr>
          <a:xfrm>
            <a:off x="323964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179" name="PlaceHolder 7"/>
          <p:cNvSpPr>
            <a:spLocks noGrp="1"/>
          </p:cNvSpPr>
          <p:nvPr>
            <p:ph/>
          </p:nvPr>
        </p:nvSpPr>
        <p:spPr>
          <a:xfrm>
            <a:off x="6022080" y="3823920"/>
            <a:ext cx="26496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4B86CF3A-8716-4EFA-83AB-8C75DCE4ADAB}" type="slidenum">
              <a:t>&lt;#&gt;</a:t>
            </a:fld>
          </a:p>
        </p:txBody>
      </p:sp>
      <p:sp>
        <p:nvSpPr>
          <p:cNvPr id="11" name="PlaceHolder 10"/>
          <p:cNvSpPr>
            <a:spLocks noGrp="1"/>
          </p:cNvSpPr>
          <p:nvPr>
            <p:ph type="dt" idx="5"/>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28" name="PlaceHolder 2"/>
          <p:cNvSpPr>
            <a:spLocks noGrp="1"/>
          </p:cNvSpPr>
          <p:nvPr>
            <p:ph/>
          </p:nvPr>
        </p:nvSpPr>
        <p:spPr>
          <a:xfrm>
            <a:off x="45720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29" name="PlaceHolder 3"/>
          <p:cNvSpPr>
            <a:spLocks noGrp="1"/>
          </p:cNvSpPr>
          <p:nvPr>
            <p:ph/>
          </p:nvPr>
        </p:nvSpPr>
        <p:spPr>
          <a:xfrm>
            <a:off x="467424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5" name="PlaceHolder 4"/>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3" name="PlaceHolder 2"/>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61560"/>
            <a:ext cx="8229240" cy="4385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33"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34" name="PlaceHolder 3"/>
          <p:cNvSpPr>
            <a:spLocks noGrp="1"/>
          </p:cNvSpPr>
          <p:nvPr>
            <p:ph/>
          </p:nvPr>
        </p:nvSpPr>
        <p:spPr>
          <a:xfrm>
            <a:off x="467424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35" name="PlaceHolder 4"/>
          <p:cNvSpPr>
            <a:spLocks noGrp="1"/>
          </p:cNvSpPr>
          <p:nvPr>
            <p:ph/>
          </p:nvPr>
        </p:nvSpPr>
        <p:spPr>
          <a:xfrm>
            <a:off x="45720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37" name="PlaceHolder 2"/>
          <p:cNvSpPr>
            <a:spLocks noGrp="1"/>
          </p:cNvSpPr>
          <p:nvPr>
            <p:ph/>
          </p:nvPr>
        </p:nvSpPr>
        <p:spPr>
          <a:xfrm>
            <a:off x="457200" y="1306440"/>
            <a:ext cx="4015800" cy="48193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38"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39" name="PlaceHolder 4"/>
          <p:cNvSpPr>
            <a:spLocks noGrp="1"/>
          </p:cNvSpPr>
          <p:nvPr>
            <p:ph/>
          </p:nvPr>
        </p:nvSpPr>
        <p:spPr>
          <a:xfrm>
            <a:off x="4674240" y="382392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61560"/>
            <a:ext cx="8229240" cy="945720"/>
          </a:xfrm>
          <a:prstGeom prst="rect">
            <a:avLst/>
          </a:prstGeom>
          <a:noFill/>
          <a:ln w="0">
            <a:noFill/>
          </a:ln>
        </p:spPr>
        <p:txBody>
          <a:bodyPr lIns="0" rIns="0" tIns="0" bIns="0" anchor="ctr">
            <a:noAutofit/>
          </a:bodyPr>
          <a:p>
            <a:pPr indent="0">
              <a:buNone/>
            </a:pPr>
            <a:endParaRPr b="0" lang="fr-FR" sz="3800" spc="-1" strike="noStrike">
              <a:solidFill>
                <a:srgbClr val="006782"/>
              </a:solidFill>
              <a:latin typeface="Verdana"/>
            </a:endParaRPr>
          </a:p>
        </p:txBody>
      </p:sp>
      <p:sp>
        <p:nvSpPr>
          <p:cNvPr id="41" name="PlaceHolder 2"/>
          <p:cNvSpPr>
            <a:spLocks noGrp="1"/>
          </p:cNvSpPr>
          <p:nvPr>
            <p:ph/>
          </p:nvPr>
        </p:nvSpPr>
        <p:spPr>
          <a:xfrm>
            <a:off x="45720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2" name="PlaceHolder 3"/>
          <p:cNvSpPr>
            <a:spLocks noGrp="1"/>
          </p:cNvSpPr>
          <p:nvPr>
            <p:ph/>
          </p:nvPr>
        </p:nvSpPr>
        <p:spPr>
          <a:xfrm>
            <a:off x="4674240" y="1306440"/>
            <a:ext cx="401580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43" name="PlaceHolder 4"/>
          <p:cNvSpPr>
            <a:spLocks noGrp="1"/>
          </p:cNvSpPr>
          <p:nvPr>
            <p:ph/>
          </p:nvPr>
        </p:nvSpPr>
        <p:spPr>
          <a:xfrm>
            <a:off x="457200" y="3823920"/>
            <a:ext cx="8229240" cy="229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404040"/>
              </a:solidFill>
              <a:latin typeface="Arial"/>
            </a:endParaRPr>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44"/>
          <p:cNvSpPr/>
          <p:nvPr/>
        </p:nvSpPr>
        <p:spPr>
          <a:xfrm flipH="1" rot="10800000">
            <a:off x="2720520" y="744840"/>
            <a:ext cx="46224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 name="Rectangle 30"/>
          <p:cNvSpPr/>
          <p:nvPr/>
        </p:nvSpPr>
        <p:spPr>
          <a:xfrm flipH="1" rot="10800000">
            <a:off x="8417160" y="431640"/>
            <a:ext cx="726120" cy="75744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2" name="Rectangle 43"/>
          <p:cNvSpPr/>
          <p:nvPr/>
        </p:nvSpPr>
        <p:spPr>
          <a:xfrm flipH="1" rot="10800000">
            <a:off x="360" y="744840"/>
            <a:ext cx="46224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3" name="Rectangle 42"/>
          <p:cNvSpPr/>
          <p:nvPr/>
        </p:nvSpPr>
        <p:spPr>
          <a:xfrm flipH="1" rot="10800000">
            <a:off x="433080" y="745200"/>
            <a:ext cx="626760" cy="443880"/>
          </a:xfrm>
          <a:prstGeom prst="rect">
            <a:avLst/>
          </a:prstGeom>
          <a:solidFill>
            <a:schemeClr val="accent1"/>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4" name="Rectangle 41"/>
          <p:cNvSpPr/>
          <p:nvPr/>
        </p:nvSpPr>
        <p:spPr>
          <a:xfrm flipH="1" rot="10800000">
            <a:off x="1056600" y="745200"/>
            <a:ext cx="1003680" cy="44388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5" name="Rectangle 39"/>
          <p:cNvSpPr/>
          <p:nvPr/>
        </p:nvSpPr>
        <p:spPr>
          <a:xfrm flipH="1" rot="10800000">
            <a:off x="1994040" y="745200"/>
            <a:ext cx="31104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 name="Rectangle 40"/>
          <p:cNvSpPr/>
          <p:nvPr/>
        </p:nvSpPr>
        <p:spPr>
          <a:xfrm flipH="1" rot="10800000">
            <a:off x="2301480" y="745200"/>
            <a:ext cx="648720" cy="443880"/>
          </a:xfrm>
          <a:prstGeom prst="rect">
            <a:avLst/>
          </a:prstGeom>
          <a:solidFill>
            <a:srgbClr val="009ee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 name="Rectangle 38"/>
          <p:cNvSpPr/>
          <p:nvPr/>
        </p:nvSpPr>
        <p:spPr>
          <a:xfrm flipH="1" rot="10800000">
            <a:off x="3031920" y="744840"/>
            <a:ext cx="925920" cy="444240"/>
          </a:xfrm>
          <a:prstGeom prst="rect">
            <a:avLst/>
          </a:prstGeom>
          <a:solidFill>
            <a:srgbClr val="b523b4"/>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8" name="Rectangle 37"/>
          <p:cNvSpPr/>
          <p:nvPr/>
        </p:nvSpPr>
        <p:spPr>
          <a:xfrm flipH="1" rot="10800000">
            <a:off x="3920760" y="745200"/>
            <a:ext cx="253800" cy="443880"/>
          </a:xfrm>
          <a:prstGeom prst="rect">
            <a:avLst/>
          </a:prstGeom>
          <a:solidFill>
            <a:srgbClr val="073779"/>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9" name="Rectangle 36"/>
          <p:cNvSpPr/>
          <p:nvPr/>
        </p:nvSpPr>
        <p:spPr>
          <a:xfrm flipH="1" rot="10800000">
            <a:off x="4168800" y="745200"/>
            <a:ext cx="648720" cy="44388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0" name="Rectangle 34"/>
          <p:cNvSpPr/>
          <p:nvPr/>
        </p:nvSpPr>
        <p:spPr>
          <a:xfrm flipH="1" rot="10800000">
            <a:off x="4791600" y="745200"/>
            <a:ext cx="71712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1" name="Rectangle 35"/>
          <p:cNvSpPr/>
          <p:nvPr/>
        </p:nvSpPr>
        <p:spPr>
          <a:xfrm flipH="1" rot="10800000">
            <a:off x="5500800" y="745200"/>
            <a:ext cx="561240" cy="443880"/>
          </a:xfrm>
          <a:prstGeom prst="rect">
            <a:avLst/>
          </a:prstGeom>
          <a:solidFill>
            <a:srgbClr val="009ee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 name="Rectangle 33"/>
          <p:cNvSpPr/>
          <p:nvPr/>
        </p:nvSpPr>
        <p:spPr>
          <a:xfrm flipH="1" rot="10800000">
            <a:off x="6035760" y="744840"/>
            <a:ext cx="83052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 name="Rectangle 32"/>
          <p:cNvSpPr/>
          <p:nvPr/>
        </p:nvSpPr>
        <p:spPr>
          <a:xfrm flipH="1" rot="10800000">
            <a:off x="6756840" y="745200"/>
            <a:ext cx="529920" cy="443880"/>
          </a:xfrm>
          <a:prstGeom prst="rect">
            <a:avLst/>
          </a:prstGeom>
          <a:solidFill>
            <a:srgbClr val="073779"/>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4" name="Rectangle 31"/>
          <p:cNvSpPr/>
          <p:nvPr/>
        </p:nvSpPr>
        <p:spPr>
          <a:xfrm flipH="1" rot="10800000">
            <a:off x="7280640" y="745200"/>
            <a:ext cx="453240" cy="443880"/>
          </a:xfrm>
          <a:prstGeom prst="rect">
            <a:avLst/>
          </a:prstGeom>
          <a:solidFill>
            <a:schemeClr val="accent6"/>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5" name="Rectangle 29"/>
          <p:cNvSpPr/>
          <p:nvPr/>
        </p:nvSpPr>
        <p:spPr>
          <a:xfrm flipH="1" rot="10800000">
            <a:off x="7715880" y="745200"/>
            <a:ext cx="78300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6" name="Carré corné 26"/>
          <p:cNvSpPr/>
          <p:nvPr/>
        </p:nvSpPr>
        <p:spPr>
          <a:xfrm>
            <a:off x="0" y="0"/>
            <a:ext cx="9143640" cy="1083240"/>
          </a:xfrm>
          <a:prstGeom prst="foldedCorner">
            <a:avLst>
              <a:gd name="adj" fmla="val 50000"/>
            </a:avLst>
          </a:prstGeom>
          <a:gradFill rotWithShape="0">
            <a:gsLst>
              <a:gs pos="0">
                <a:srgbClr val="009ee0"/>
              </a:gs>
              <a:gs pos="100000">
                <a:srgbClr val="003e90"/>
              </a:gs>
            </a:gsLst>
            <a:lin ang="16200000"/>
          </a:gradFill>
          <a:ln>
            <a:noFill/>
          </a:ln>
          <a:effectLst>
            <a:outerShdw algn="tl" blurRad="50760" dir="2700000" dist="37674" rotWithShape="0">
              <a:srgbClr val="000000">
                <a:alpha val="4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17" name="Rectangle 9"/>
          <p:cNvSpPr/>
          <p:nvPr/>
        </p:nvSpPr>
        <p:spPr>
          <a:xfrm>
            <a:off x="0" y="6308640"/>
            <a:ext cx="9143640" cy="549000"/>
          </a:xfrm>
          <a:prstGeom prst="rect">
            <a:avLst/>
          </a:prstGeom>
          <a:solidFill>
            <a:schemeClr val="bg1">
              <a:lumMod val="85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pic>
        <p:nvPicPr>
          <p:cNvPr id="18" name="Image 8" descr="henallux_montgolfiere.png"/>
          <p:cNvPicPr/>
          <p:nvPr/>
        </p:nvPicPr>
        <p:blipFill>
          <a:blip r:embed="rId2"/>
          <a:stretch/>
        </p:blipFill>
        <p:spPr>
          <a:xfrm>
            <a:off x="8244000" y="5905440"/>
            <a:ext cx="678960" cy="785520"/>
          </a:xfrm>
          <a:prstGeom prst="rect">
            <a:avLst/>
          </a:prstGeom>
          <a:ln w="0">
            <a:noFill/>
          </a:ln>
        </p:spPr>
      </p:pic>
      <p:pic>
        <p:nvPicPr>
          <p:cNvPr id="19" name="Image 3" descr="henallux_montgolfiere.png"/>
          <p:cNvPicPr/>
          <p:nvPr/>
        </p:nvPicPr>
        <p:blipFill>
          <a:blip r:embed="rId3"/>
          <a:stretch/>
        </p:blipFill>
        <p:spPr>
          <a:xfrm>
            <a:off x="3851280" y="333360"/>
            <a:ext cx="1441080" cy="1669680"/>
          </a:xfrm>
          <a:prstGeom prst="rect">
            <a:avLst/>
          </a:prstGeom>
          <a:ln w="0">
            <a:noFill/>
          </a:ln>
          <a:effectLst>
            <a:outerShdw algn="tl" blurRad="291960" dir="2700000" dist="139498" rotWithShape="0">
              <a:srgbClr val="333333">
                <a:alpha val="65000"/>
              </a:srgbClr>
            </a:outerShdw>
          </a:effectLst>
        </p:spPr>
      </p:pic>
      <p:sp>
        <p:nvSpPr>
          <p:cNvPr id="20" name="PlaceHolder 1"/>
          <p:cNvSpPr>
            <a:spLocks noGrp="1"/>
          </p:cNvSpPr>
          <p:nvPr>
            <p:ph type="title"/>
          </p:nvPr>
        </p:nvSpPr>
        <p:spPr>
          <a:xfrm>
            <a:off x="685800" y="2130480"/>
            <a:ext cx="7772040" cy="1848600"/>
          </a:xfrm>
          <a:prstGeom prst="rect">
            <a:avLst/>
          </a:prstGeom>
          <a:noFill/>
          <a:ln w="0">
            <a:noFill/>
          </a:ln>
        </p:spPr>
        <p:txBody>
          <a:bodyPr numCol="1" spcCol="0" anchor="ctr">
            <a:noAutofit/>
          </a:bodyPr>
          <a:p>
            <a:pPr indent="0" algn="ctr">
              <a:lnSpc>
                <a:spcPct val="100000"/>
              </a:lnSpc>
              <a:buNone/>
            </a:pPr>
            <a:r>
              <a:rPr b="1" lang="nl-BE" sz="4400" spc="-1" strike="noStrike">
                <a:solidFill>
                  <a:srgbClr val="1782bf"/>
                </a:solidFill>
                <a:latin typeface="Arial"/>
                <a:ea typeface="ＭＳ Ｐゴシック"/>
              </a:rPr>
              <a:t>Cliquez </a:t>
            </a:r>
            <a:r>
              <a:rPr b="1" lang="nl-BE" sz="4400" spc="-1" strike="noStrike">
                <a:solidFill>
                  <a:srgbClr val="1782bf"/>
                </a:solidFill>
                <a:latin typeface="Arial"/>
                <a:ea typeface="ＭＳ Ｐゴシック"/>
              </a:rPr>
              <a:t>et </a:t>
            </a:r>
            <a:r>
              <a:rPr b="1" lang="nl-BE" sz="4400" spc="-1" strike="noStrike">
                <a:solidFill>
                  <a:srgbClr val="1782bf"/>
                </a:solidFill>
                <a:latin typeface="Arial"/>
                <a:ea typeface="ＭＳ Ｐゴシック"/>
              </a:rPr>
              <a:t>modifie</a:t>
            </a:r>
            <a:r>
              <a:rPr b="1" lang="nl-BE" sz="4400" spc="-1" strike="noStrike">
                <a:solidFill>
                  <a:srgbClr val="1782bf"/>
                </a:solidFill>
                <a:latin typeface="Arial"/>
                <a:ea typeface="ＭＳ Ｐゴシック"/>
              </a:rPr>
              <a:t>z le titre</a:t>
            </a:r>
            <a:endParaRPr b="0" lang="fr-FR" sz="4400" spc="-1" strike="noStrike">
              <a:solidFill>
                <a:srgbClr val="006782"/>
              </a:solidFill>
              <a:latin typeface="Verdana"/>
            </a:endParaRPr>
          </a:p>
        </p:txBody>
      </p:sp>
      <p:sp>
        <p:nvSpPr>
          <p:cNvPr id="21" name="PlaceHolder 2"/>
          <p:cNvSpPr>
            <a:spLocks noGrp="1"/>
          </p:cNvSpPr>
          <p:nvPr>
            <p:ph type="dt" idx="1"/>
          </p:nvPr>
        </p:nvSpPr>
        <p:spPr>
          <a:xfrm>
            <a:off x="457200" y="6426000"/>
            <a:ext cx="1666440" cy="339480"/>
          </a:xfrm>
          <a:prstGeom prst="rect">
            <a:avLst/>
          </a:prstGeom>
          <a:noFill/>
          <a:ln w="9360">
            <a:noFill/>
          </a:ln>
        </p:spPr>
        <p:txBody>
          <a:bodyPr numCol="1" spcCol="0" anchor="t">
            <a:noAutofit/>
          </a:bodyPr>
          <a:lstStyle>
            <a:lvl1pPr indent="0">
              <a:lnSpc>
                <a:spcPct val="100000"/>
              </a:lnSpc>
              <a:buNone/>
              <a:defRPr b="0" lang="fr-BE" sz="1400" spc="-1" strike="noStrike">
                <a:solidFill>
                  <a:srgbClr val="404040"/>
                </a:solidFill>
                <a:latin typeface="Arial"/>
              </a:defRPr>
            </a:lvl1pPr>
          </a:lstStyle>
          <a:p>
            <a:pPr indent="0">
              <a:lnSpc>
                <a:spcPct val="100000"/>
              </a:lnSpc>
              <a:buNone/>
            </a:pPr>
            <a:r>
              <a:rPr b="0" lang="fr-BE" sz="1400" spc="-1" strike="noStrike">
                <a:solidFill>
                  <a:srgbClr val="404040"/>
                </a:solidFill>
                <a:latin typeface="Arial"/>
              </a:rPr>
              <a:t> </a:t>
            </a:r>
            <a:endParaRPr b="0" lang="en-US" sz="1400" spc="-1" strike="noStrike">
              <a:solidFill>
                <a:srgbClr val="000000"/>
              </a:solidFill>
              <a:latin typeface="Times New Roman"/>
            </a:endParaRPr>
          </a:p>
        </p:txBody>
      </p:sp>
      <p:sp>
        <p:nvSpPr>
          <p:cNvPr id="22"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404040"/>
                </a:solidFill>
                <a:latin typeface="Arial"/>
              </a:rPr>
              <a:t>Click to edit the outline text format</a:t>
            </a:r>
            <a:endParaRPr b="0" lang="fr-FR" sz="3200" spc="-1" strike="noStrike">
              <a:solidFill>
                <a:srgbClr val="404040"/>
              </a:solidFill>
              <a:latin typeface="Arial"/>
            </a:endParaRPr>
          </a:p>
          <a:p>
            <a:pPr lvl="1" marL="864000" indent="-324000">
              <a:spcBef>
                <a:spcPts val="1134"/>
              </a:spcBef>
              <a:buClr>
                <a:srgbClr val="000000"/>
              </a:buClr>
              <a:buSzPct val="75000"/>
              <a:buFont typeface="Symbol" charset="2"/>
              <a:buChar char=""/>
            </a:pPr>
            <a:r>
              <a:rPr b="0" lang="fr-FR" sz="2400" spc="-1" strike="noStrike">
                <a:solidFill>
                  <a:srgbClr val="404040"/>
                </a:solidFill>
                <a:latin typeface="Arial"/>
              </a:rPr>
              <a:t>Second Outline Level</a:t>
            </a:r>
            <a:endParaRPr b="0" lang="fr-FR" sz="2400" spc="-1" strike="noStrike">
              <a:solidFill>
                <a:srgbClr val="404040"/>
              </a:solidFill>
              <a:latin typeface="Arial"/>
            </a:endParaRPr>
          </a:p>
          <a:p>
            <a:pPr lvl="2" marL="1296000" indent="-288000">
              <a:spcBef>
                <a:spcPts val="850"/>
              </a:spcBef>
              <a:buClr>
                <a:srgbClr val="000000"/>
              </a:buClr>
              <a:buSzPct val="45000"/>
              <a:buFont typeface="Wingdings" charset="2"/>
              <a:buChar char=""/>
            </a:pPr>
            <a:r>
              <a:rPr b="0" lang="fr-FR" sz="2000" spc="-1" strike="noStrike">
                <a:solidFill>
                  <a:srgbClr val="404040"/>
                </a:solidFill>
                <a:latin typeface="Arial"/>
              </a:rPr>
              <a:t>Third Outline Level</a:t>
            </a:r>
            <a:endParaRPr b="0" lang="fr-FR" sz="2000" spc="-1" strike="noStrike">
              <a:solidFill>
                <a:srgbClr val="40404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404040"/>
                </a:solidFill>
                <a:latin typeface="Arial"/>
              </a:rPr>
              <a:t>Fourth Outline Level</a:t>
            </a:r>
            <a:endParaRPr b="0" lang="fr-FR" sz="2000" spc="-1" strike="noStrike">
              <a:solidFill>
                <a:srgbClr val="40404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404040"/>
                </a:solidFill>
                <a:latin typeface="Arial"/>
              </a:rPr>
              <a:t>Fifth Outline Level</a:t>
            </a:r>
            <a:endParaRPr b="0" lang="fr-FR" sz="2000" spc="-1" strike="noStrike">
              <a:solidFill>
                <a:srgbClr val="40404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404040"/>
                </a:solidFill>
                <a:latin typeface="Arial"/>
              </a:rPr>
              <a:t>Sixth Outline Level</a:t>
            </a:r>
            <a:endParaRPr b="0" lang="fr-FR" sz="2000" spc="-1" strike="noStrike">
              <a:solidFill>
                <a:srgbClr val="40404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404040"/>
                </a:solidFill>
                <a:latin typeface="Arial"/>
              </a:rPr>
              <a:t>Seventh Outline Level</a:t>
            </a:r>
            <a:endParaRPr b="0" lang="fr-FR" sz="2000" spc="-1" strike="noStrike">
              <a:solidFill>
                <a:srgbClr val="40404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Rectangle 44"/>
          <p:cNvSpPr/>
          <p:nvPr/>
        </p:nvSpPr>
        <p:spPr>
          <a:xfrm flipH="1" rot="10800000">
            <a:off x="2720520" y="744840"/>
            <a:ext cx="46224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0" name="Rectangle 30"/>
          <p:cNvSpPr/>
          <p:nvPr/>
        </p:nvSpPr>
        <p:spPr>
          <a:xfrm flipH="1" rot="10800000">
            <a:off x="8417160" y="431640"/>
            <a:ext cx="726120" cy="75744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1" name="Rectangle 43"/>
          <p:cNvSpPr/>
          <p:nvPr/>
        </p:nvSpPr>
        <p:spPr>
          <a:xfrm flipH="1" rot="10800000">
            <a:off x="360" y="744840"/>
            <a:ext cx="46224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2" name="Rectangle 42"/>
          <p:cNvSpPr/>
          <p:nvPr/>
        </p:nvSpPr>
        <p:spPr>
          <a:xfrm flipH="1" rot="10800000">
            <a:off x="433080" y="745200"/>
            <a:ext cx="626760" cy="443880"/>
          </a:xfrm>
          <a:prstGeom prst="rect">
            <a:avLst/>
          </a:prstGeom>
          <a:solidFill>
            <a:schemeClr val="accent1"/>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3" name="Rectangle 41"/>
          <p:cNvSpPr/>
          <p:nvPr/>
        </p:nvSpPr>
        <p:spPr>
          <a:xfrm flipH="1" rot="10800000">
            <a:off x="1056600" y="745200"/>
            <a:ext cx="1003680" cy="44388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4" name="Rectangle 39"/>
          <p:cNvSpPr/>
          <p:nvPr/>
        </p:nvSpPr>
        <p:spPr>
          <a:xfrm flipH="1" rot="10800000">
            <a:off x="1994040" y="745200"/>
            <a:ext cx="31104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5" name="Rectangle 40"/>
          <p:cNvSpPr/>
          <p:nvPr/>
        </p:nvSpPr>
        <p:spPr>
          <a:xfrm flipH="1" rot="10800000">
            <a:off x="2301480" y="745200"/>
            <a:ext cx="648720" cy="443880"/>
          </a:xfrm>
          <a:prstGeom prst="rect">
            <a:avLst/>
          </a:prstGeom>
          <a:solidFill>
            <a:srgbClr val="009ee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6" name="Rectangle 38"/>
          <p:cNvSpPr/>
          <p:nvPr/>
        </p:nvSpPr>
        <p:spPr>
          <a:xfrm flipH="1" rot="10800000">
            <a:off x="3031920" y="744840"/>
            <a:ext cx="925920" cy="444240"/>
          </a:xfrm>
          <a:prstGeom prst="rect">
            <a:avLst/>
          </a:prstGeom>
          <a:solidFill>
            <a:srgbClr val="b523b4"/>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7" name="Rectangle 37"/>
          <p:cNvSpPr/>
          <p:nvPr/>
        </p:nvSpPr>
        <p:spPr>
          <a:xfrm flipH="1" rot="10800000">
            <a:off x="3920760" y="745200"/>
            <a:ext cx="253800" cy="443880"/>
          </a:xfrm>
          <a:prstGeom prst="rect">
            <a:avLst/>
          </a:prstGeom>
          <a:solidFill>
            <a:srgbClr val="073779"/>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8" name="Rectangle 36"/>
          <p:cNvSpPr/>
          <p:nvPr/>
        </p:nvSpPr>
        <p:spPr>
          <a:xfrm flipH="1" rot="10800000">
            <a:off x="4168800" y="745200"/>
            <a:ext cx="648720" cy="44388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69" name="Rectangle 34"/>
          <p:cNvSpPr/>
          <p:nvPr/>
        </p:nvSpPr>
        <p:spPr>
          <a:xfrm flipH="1" rot="10800000">
            <a:off x="4791600" y="745200"/>
            <a:ext cx="71712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0" name="Rectangle 35"/>
          <p:cNvSpPr/>
          <p:nvPr/>
        </p:nvSpPr>
        <p:spPr>
          <a:xfrm flipH="1" rot="10800000">
            <a:off x="5500800" y="745200"/>
            <a:ext cx="561240" cy="443880"/>
          </a:xfrm>
          <a:prstGeom prst="rect">
            <a:avLst/>
          </a:prstGeom>
          <a:solidFill>
            <a:srgbClr val="009ee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1" name="Rectangle 33"/>
          <p:cNvSpPr/>
          <p:nvPr/>
        </p:nvSpPr>
        <p:spPr>
          <a:xfrm flipH="1" rot="10800000">
            <a:off x="6035760" y="744840"/>
            <a:ext cx="83052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2" name="Rectangle 32"/>
          <p:cNvSpPr/>
          <p:nvPr/>
        </p:nvSpPr>
        <p:spPr>
          <a:xfrm flipH="1" rot="10800000">
            <a:off x="6756840" y="745200"/>
            <a:ext cx="529920" cy="443880"/>
          </a:xfrm>
          <a:prstGeom prst="rect">
            <a:avLst/>
          </a:prstGeom>
          <a:solidFill>
            <a:srgbClr val="073779"/>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3" name="Rectangle 31"/>
          <p:cNvSpPr/>
          <p:nvPr/>
        </p:nvSpPr>
        <p:spPr>
          <a:xfrm flipH="1" rot="10800000">
            <a:off x="7280640" y="745200"/>
            <a:ext cx="453240" cy="443880"/>
          </a:xfrm>
          <a:prstGeom prst="rect">
            <a:avLst/>
          </a:prstGeom>
          <a:solidFill>
            <a:schemeClr val="accent6"/>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4" name="Rectangle 29"/>
          <p:cNvSpPr/>
          <p:nvPr/>
        </p:nvSpPr>
        <p:spPr>
          <a:xfrm flipH="1" rot="10800000">
            <a:off x="7715880" y="745200"/>
            <a:ext cx="78300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75" name="Carré corné 26"/>
          <p:cNvSpPr/>
          <p:nvPr/>
        </p:nvSpPr>
        <p:spPr>
          <a:xfrm>
            <a:off x="0" y="0"/>
            <a:ext cx="9143640" cy="1083240"/>
          </a:xfrm>
          <a:prstGeom prst="foldedCorner">
            <a:avLst>
              <a:gd name="adj" fmla="val 50000"/>
            </a:avLst>
          </a:prstGeom>
          <a:gradFill rotWithShape="0">
            <a:gsLst>
              <a:gs pos="0">
                <a:srgbClr val="009ee0"/>
              </a:gs>
              <a:gs pos="100000">
                <a:srgbClr val="003e90"/>
              </a:gs>
            </a:gsLst>
            <a:lin ang="16200000"/>
          </a:gradFill>
          <a:ln>
            <a:noFill/>
          </a:ln>
          <a:effectLst>
            <a:outerShdw algn="tl" blurRad="50760" dir="2700000" dist="37674" rotWithShape="0">
              <a:srgbClr val="000000">
                <a:alpha val="4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76" name="Rectangle 9"/>
          <p:cNvSpPr/>
          <p:nvPr/>
        </p:nvSpPr>
        <p:spPr>
          <a:xfrm>
            <a:off x="0" y="6308640"/>
            <a:ext cx="9143640" cy="549000"/>
          </a:xfrm>
          <a:prstGeom prst="rect">
            <a:avLst/>
          </a:prstGeom>
          <a:solidFill>
            <a:schemeClr val="bg1">
              <a:lumMod val="85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pic>
        <p:nvPicPr>
          <p:cNvPr id="77" name="Image 8" descr="henallux_montgolfiere.png"/>
          <p:cNvPicPr/>
          <p:nvPr/>
        </p:nvPicPr>
        <p:blipFill>
          <a:blip r:embed="rId2"/>
          <a:stretch/>
        </p:blipFill>
        <p:spPr>
          <a:xfrm>
            <a:off x="8244000" y="5905440"/>
            <a:ext cx="678960" cy="785520"/>
          </a:xfrm>
          <a:prstGeom prst="rect">
            <a:avLst/>
          </a:prstGeom>
          <a:ln w="0">
            <a:noFill/>
          </a:ln>
        </p:spPr>
      </p:pic>
      <p:sp>
        <p:nvSpPr>
          <p:cNvPr id="78"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nl-BE" sz="3800" spc="-1" strike="noStrike">
                <a:solidFill>
                  <a:srgbClr val="ffffff"/>
                </a:solidFill>
                <a:latin typeface="Arial"/>
                <a:ea typeface="ＭＳ Ｐゴシック"/>
              </a:rPr>
              <a:t>Clique</a:t>
            </a:r>
            <a:r>
              <a:rPr b="0" lang="nl-BE" sz="3800" spc="-1" strike="noStrike">
                <a:solidFill>
                  <a:srgbClr val="ffffff"/>
                </a:solidFill>
                <a:latin typeface="Arial"/>
                <a:ea typeface="ＭＳ Ｐゴシック"/>
              </a:rPr>
              <a:t>z et </a:t>
            </a:r>
            <a:r>
              <a:rPr b="0" lang="nl-BE" sz="3800" spc="-1" strike="noStrike">
                <a:solidFill>
                  <a:srgbClr val="ffffff"/>
                </a:solidFill>
                <a:latin typeface="Arial"/>
                <a:ea typeface="ＭＳ Ｐゴシック"/>
              </a:rPr>
              <a:t>modifi</a:t>
            </a:r>
            <a:r>
              <a:rPr b="0" lang="nl-BE" sz="3800" spc="-1" strike="noStrike">
                <a:solidFill>
                  <a:srgbClr val="ffffff"/>
                </a:solidFill>
                <a:latin typeface="Arial"/>
                <a:ea typeface="ＭＳ Ｐゴシック"/>
              </a:rPr>
              <a:t>ez le </a:t>
            </a:r>
            <a:r>
              <a:rPr b="0" lang="nl-BE" sz="3800" spc="-1" strike="noStrike">
                <a:solidFill>
                  <a:srgbClr val="ffffff"/>
                </a:solidFill>
                <a:latin typeface="Arial"/>
                <a:ea typeface="ＭＳ Ｐゴシック"/>
              </a:rPr>
              <a:t>titre</a:t>
            </a:r>
            <a:endParaRPr b="0" lang="fr-FR" sz="3800" spc="-1" strike="noStrike">
              <a:solidFill>
                <a:srgbClr val="006782"/>
              </a:solidFill>
              <a:latin typeface="Verdana"/>
            </a:endParaRPr>
          </a:p>
        </p:txBody>
      </p:sp>
      <p:sp>
        <p:nvSpPr>
          <p:cNvPr id="79" name="PlaceHolder 2"/>
          <p:cNvSpPr>
            <a:spLocks noGrp="1"/>
          </p:cNvSpPr>
          <p:nvPr>
            <p:ph type="body"/>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nl-BE" sz="3200" spc="-1" strike="noStrike">
                <a:solidFill>
                  <a:srgbClr val="404040"/>
                </a:solidFill>
                <a:latin typeface="Arial"/>
                <a:ea typeface="ＭＳ Ｐゴシック"/>
              </a:rPr>
              <a:t>Cliquez pour modifier les styles du texte du masque</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nl-BE" sz="2800" spc="-1" strike="noStrike">
                <a:solidFill>
                  <a:srgbClr val="404040"/>
                </a:solidFill>
                <a:latin typeface="Arial"/>
                <a:ea typeface="ＭＳ Ｐゴシック"/>
              </a:rPr>
              <a:t>Deuxième niveau</a:t>
            </a:r>
            <a:endParaRPr b="0" lang="fr-FR" sz="28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nl-BE" sz="2400" spc="-1" strike="noStrike">
                <a:solidFill>
                  <a:srgbClr val="404040"/>
                </a:solidFill>
                <a:latin typeface="Arial"/>
                <a:ea typeface="ＭＳ Ｐゴシック"/>
              </a:rPr>
              <a:t>Troisième niveau</a:t>
            </a:r>
            <a:endParaRPr b="0" lang="fr-FR" sz="2400" spc="-1" strike="noStrike">
              <a:solidFill>
                <a:srgbClr val="404040"/>
              </a:solidFill>
              <a:latin typeface="Arial"/>
            </a:endParaRPr>
          </a:p>
          <a:p>
            <a:pPr lvl="3" marL="1600200" indent="-228600">
              <a:lnSpc>
                <a:spcPct val="100000"/>
              </a:lnSpc>
              <a:spcBef>
                <a:spcPts val="400"/>
              </a:spcBef>
              <a:buClr>
                <a:srgbClr val="404040"/>
              </a:buClr>
              <a:buFont typeface="Symbol" charset="2"/>
              <a:buChar char=""/>
            </a:pPr>
            <a:r>
              <a:rPr b="0" lang="nl-BE" sz="2000" spc="-1" strike="noStrike">
                <a:solidFill>
                  <a:srgbClr val="404040"/>
                </a:solidFill>
                <a:latin typeface="Arial"/>
                <a:ea typeface="ＭＳ Ｐゴシック"/>
              </a:rPr>
              <a:t>Quatrième niveau</a:t>
            </a:r>
            <a:endParaRPr b="0" lang="fr-FR" sz="2000" spc="-1" strike="noStrike">
              <a:solidFill>
                <a:srgbClr val="404040"/>
              </a:solidFill>
              <a:latin typeface="Arial"/>
            </a:endParaRPr>
          </a:p>
          <a:p>
            <a:pPr lvl="4" marL="2057400" indent="-228600">
              <a:lnSpc>
                <a:spcPct val="100000"/>
              </a:lnSpc>
              <a:spcBef>
                <a:spcPts val="400"/>
              </a:spcBef>
              <a:buClr>
                <a:srgbClr val="404040"/>
              </a:buClr>
              <a:buFont typeface="StarSymbol"/>
              <a:buChar char="»"/>
            </a:pPr>
            <a:r>
              <a:rPr b="0" lang="nl-BE" sz="2000" spc="-1" strike="noStrike">
                <a:solidFill>
                  <a:srgbClr val="404040"/>
                </a:solidFill>
                <a:latin typeface="Arial"/>
                <a:ea typeface="ＭＳ Ｐゴシック"/>
              </a:rPr>
              <a:t>Cinquième niveau</a:t>
            </a:r>
            <a:endParaRPr b="0" lang="fr-FR" sz="2000" spc="-1" strike="noStrike">
              <a:solidFill>
                <a:srgbClr val="404040"/>
              </a:solidFill>
              <a:latin typeface="Arial"/>
            </a:endParaRPr>
          </a:p>
        </p:txBody>
      </p:sp>
      <p:sp>
        <p:nvSpPr>
          <p:cNvPr id="80" name="PlaceHolder 3"/>
          <p:cNvSpPr>
            <a:spLocks noGrp="1"/>
          </p:cNvSpPr>
          <p:nvPr>
            <p:ph type="dt" idx="2"/>
          </p:nvPr>
        </p:nvSpPr>
        <p:spPr>
          <a:xfrm>
            <a:off x="457200" y="6426000"/>
            <a:ext cx="1666440" cy="339480"/>
          </a:xfrm>
          <a:prstGeom prst="rect">
            <a:avLst/>
          </a:prstGeom>
          <a:noFill/>
          <a:ln w="9360">
            <a:noFill/>
          </a:ln>
        </p:spPr>
        <p:txBody>
          <a:bodyPr numCol="1" spcCol="0" anchor="t">
            <a:noAutofit/>
          </a:bodyPr>
          <a:lstStyle>
            <a:lvl1pPr indent="0">
              <a:lnSpc>
                <a:spcPct val="100000"/>
              </a:lnSpc>
              <a:buNone/>
              <a:defRPr b="0" lang="fr-BE" sz="1400" spc="-1" strike="noStrike">
                <a:solidFill>
                  <a:srgbClr val="404040"/>
                </a:solidFill>
                <a:latin typeface="Arial"/>
              </a:defRPr>
            </a:lvl1pPr>
          </a:lstStyle>
          <a:p>
            <a:pPr indent="0">
              <a:lnSpc>
                <a:spcPct val="100000"/>
              </a:lnSpc>
              <a:buNone/>
            </a:pPr>
            <a:r>
              <a:rPr b="0" lang="fr-BE" sz="1400" spc="-1" strike="noStrike">
                <a:solidFill>
                  <a:srgbClr val="404040"/>
                </a:solidFill>
                <a:latin typeface="Arial"/>
              </a:rPr>
              <a:t>&lt;date/time&gt;</a:t>
            </a:r>
            <a:endParaRPr b="0" lang="en-US" sz="1400" spc="-1" strike="noStrike">
              <a:solidFill>
                <a:srgbClr val="000000"/>
              </a:solidFill>
              <a:latin typeface="Times New Roman"/>
            </a:endParaRPr>
          </a:p>
        </p:txBody>
      </p:sp>
      <p:sp>
        <p:nvSpPr>
          <p:cNvPr id="81" name="PlaceHolder 4"/>
          <p:cNvSpPr>
            <a:spLocks noGrp="1"/>
          </p:cNvSpPr>
          <p:nvPr>
            <p:ph type="ftr" idx="3"/>
          </p:nvPr>
        </p:nvSpPr>
        <p:spPr>
          <a:xfrm>
            <a:off x="2340000" y="6426000"/>
            <a:ext cx="4463640" cy="339480"/>
          </a:xfrm>
          <a:prstGeom prst="rect">
            <a:avLst/>
          </a:prstGeom>
          <a:noFill/>
          <a:ln w="9360">
            <a:noFill/>
          </a:ln>
        </p:spPr>
        <p:txBody>
          <a:bodyPr numCol="1" spcCol="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5"/>
          <p:cNvSpPr>
            <a:spLocks noGrp="1"/>
          </p:cNvSpPr>
          <p:nvPr>
            <p:ph type="sldNum" idx="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0ABBBB34-E6DA-42C9-B18F-BC77E4CEF69B}"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Rectangle 44"/>
          <p:cNvSpPr/>
          <p:nvPr/>
        </p:nvSpPr>
        <p:spPr>
          <a:xfrm flipH="1" rot="10800000">
            <a:off x="2720520" y="744840"/>
            <a:ext cx="46224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0" name="Rectangle 30"/>
          <p:cNvSpPr/>
          <p:nvPr/>
        </p:nvSpPr>
        <p:spPr>
          <a:xfrm flipH="1" rot="10800000">
            <a:off x="8417160" y="431640"/>
            <a:ext cx="726120" cy="75744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1" name="Rectangle 43"/>
          <p:cNvSpPr/>
          <p:nvPr/>
        </p:nvSpPr>
        <p:spPr>
          <a:xfrm flipH="1" rot="10800000">
            <a:off x="360" y="744840"/>
            <a:ext cx="46224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2" name="Rectangle 42"/>
          <p:cNvSpPr/>
          <p:nvPr/>
        </p:nvSpPr>
        <p:spPr>
          <a:xfrm flipH="1" rot="10800000">
            <a:off x="433080" y="745200"/>
            <a:ext cx="626760" cy="443880"/>
          </a:xfrm>
          <a:prstGeom prst="rect">
            <a:avLst/>
          </a:prstGeom>
          <a:solidFill>
            <a:schemeClr val="accent1"/>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3" name="Rectangle 41"/>
          <p:cNvSpPr/>
          <p:nvPr/>
        </p:nvSpPr>
        <p:spPr>
          <a:xfrm flipH="1" rot="10800000">
            <a:off x="1056600" y="745200"/>
            <a:ext cx="1003680" cy="44388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4" name="Rectangle 39"/>
          <p:cNvSpPr/>
          <p:nvPr/>
        </p:nvSpPr>
        <p:spPr>
          <a:xfrm flipH="1" rot="10800000">
            <a:off x="1994040" y="745200"/>
            <a:ext cx="31104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5" name="Rectangle 40"/>
          <p:cNvSpPr/>
          <p:nvPr/>
        </p:nvSpPr>
        <p:spPr>
          <a:xfrm flipH="1" rot="10800000">
            <a:off x="2301480" y="745200"/>
            <a:ext cx="648720" cy="443880"/>
          </a:xfrm>
          <a:prstGeom prst="rect">
            <a:avLst/>
          </a:prstGeom>
          <a:solidFill>
            <a:srgbClr val="009ee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6" name="Rectangle 38"/>
          <p:cNvSpPr/>
          <p:nvPr/>
        </p:nvSpPr>
        <p:spPr>
          <a:xfrm flipH="1" rot="10800000">
            <a:off x="3031920" y="744840"/>
            <a:ext cx="925920" cy="444240"/>
          </a:xfrm>
          <a:prstGeom prst="rect">
            <a:avLst/>
          </a:prstGeom>
          <a:solidFill>
            <a:srgbClr val="b523b4"/>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7" name="Rectangle 37"/>
          <p:cNvSpPr/>
          <p:nvPr/>
        </p:nvSpPr>
        <p:spPr>
          <a:xfrm flipH="1" rot="10800000">
            <a:off x="3920760" y="745200"/>
            <a:ext cx="253800" cy="443880"/>
          </a:xfrm>
          <a:prstGeom prst="rect">
            <a:avLst/>
          </a:prstGeom>
          <a:solidFill>
            <a:srgbClr val="073779"/>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8" name="Rectangle 36"/>
          <p:cNvSpPr/>
          <p:nvPr/>
        </p:nvSpPr>
        <p:spPr>
          <a:xfrm flipH="1" rot="10800000">
            <a:off x="4168800" y="745200"/>
            <a:ext cx="648720" cy="443880"/>
          </a:xfrm>
          <a:prstGeom prst="rect">
            <a:avLst/>
          </a:prstGeom>
          <a:solidFill>
            <a:srgbClr val="f2940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29" name="Rectangle 34"/>
          <p:cNvSpPr/>
          <p:nvPr/>
        </p:nvSpPr>
        <p:spPr>
          <a:xfrm flipH="1" rot="10800000">
            <a:off x="4791600" y="745200"/>
            <a:ext cx="71712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0" name="Rectangle 35"/>
          <p:cNvSpPr/>
          <p:nvPr/>
        </p:nvSpPr>
        <p:spPr>
          <a:xfrm flipH="1" rot="10800000">
            <a:off x="5500800" y="745200"/>
            <a:ext cx="561240" cy="443880"/>
          </a:xfrm>
          <a:prstGeom prst="rect">
            <a:avLst/>
          </a:prstGeom>
          <a:solidFill>
            <a:srgbClr val="009ee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1" name="Rectangle 33"/>
          <p:cNvSpPr/>
          <p:nvPr/>
        </p:nvSpPr>
        <p:spPr>
          <a:xfrm flipH="1" rot="10800000">
            <a:off x="6035760" y="744840"/>
            <a:ext cx="830520" cy="444240"/>
          </a:xfrm>
          <a:prstGeom prst="rect">
            <a:avLst/>
          </a:prstGeom>
          <a:solidFill>
            <a:srgbClr val="83b818"/>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2" name="Rectangle 32"/>
          <p:cNvSpPr/>
          <p:nvPr/>
        </p:nvSpPr>
        <p:spPr>
          <a:xfrm flipH="1" rot="10800000">
            <a:off x="6756840" y="745200"/>
            <a:ext cx="529920" cy="443880"/>
          </a:xfrm>
          <a:prstGeom prst="rect">
            <a:avLst/>
          </a:prstGeom>
          <a:solidFill>
            <a:srgbClr val="073779"/>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3" name="Rectangle 31"/>
          <p:cNvSpPr/>
          <p:nvPr/>
        </p:nvSpPr>
        <p:spPr>
          <a:xfrm flipH="1" rot="10800000">
            <a:off x="7280640" y="745200"/>
            <a:ext cx="453240" cy="443880"/>
          </a:xfrm>
          <a:prstGeom prst="rect">
            <a:avLst/>
          </a:prstGeom>
          <a:solidFill>
            <a:schemeClr val="accent6"/>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4" name="Rectangle 29"/>
          <p:cNvSpPr/>
          <p:nvPr/>
        </p:nvSpPr>
        <p:spPr>
          <a:xfrm flipH="1" rot="10800000">
            <a:off x="7715880" y="745200"/>
            <a:ext cx="783000" cy="443880"/>
          </a:xfrm>
          <a:prstGeom prst="rect">
            <a:avLst/>
          </a:prstGeom>
          <a:solidFill>
            <a:srgbClr val="ff014b"/>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rgbClr val="ffffff"/>
              </a:solidFill>
              <a:latin typeface="Arial"/>
              <a:ea typeface="ＭＳ Ｐゴシック"/>
            </a:endParaRPr>
          </a:p>
        </p:txBody>
      </p:sp>
      <p:sp>
        <p:nvSpPr>
          <p:cNvPr id="135" name="Carré corné 26"/>
          <p:cNvSpPr/>
          <p:nvPr/>
        </p:nvSpPr>
        <p:spPr>
          <a:xfrm>
            <a:off x="0" y="0"/>
            <a:ext cx="9143640" cy="1083240"/>
          </a:xfrm>
          <a:prstGeom prst="foldedCorner">
            <a:avLst>
              <a:gd name="adj" fmla="val 50000"/>
            </a:avLst>
          </a:prstGeom>
          <a:gradFill rotWithShape="0">
            <a:gsLst>
              <a:gs pos="0">
                <a:srgbClr val="009ee0"/>
              </a:gs>
              <a:gs pos="100000">
                <a:srgbClr val="003e90"/>
              </a:gs>
            </a:gsLst>
            <a:lin ang="16200000"/>
          </a:gradFill>
          <a:ln>
            <a:noFill/>
          </a:ln>
          <a:effectLst>
            <a:outerShdw algn="tl" blurRad="50760" dir="2700000" dist="37674" rotWithShape="0">
              <a:srgbClr val="000000">
                <a:alpha val="4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136" name="Rectangle 9"/>
          <p:cNvSpPr/>
          <p:nvPr/>
        </p:nvSpPr>
        <p:spPr>
          <a:xfrm>
            <a:off x="0" y="6308640"/>
            <a:ext cx="9143640" cy="549000"/>
          </a:xfrm>
          <a:prstGeom prst="rect">
            <a:avLst/>
          </a:prstGeom>
          <a:solidFill>
            <a:schemeClr val="bg1">
              <a:lumMod val="85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pic>
        <p:nvPicPr>
          <p:cNvPr id="137" name="Image 8" descr="henallux_montgolfiere.png"/>
          <p:cNvPicPr/>
          <p:nvPr/>
        </p:nvPicPr>
        <p:blipFill>
          <a:blip r:embed="rId2"/>
          <a:stretch/>
        </p:blipFill>
        <p:spPr>
          <a:xfrm>
            <a:off x="8244000" y="5905440"/>
            <a:ext cx="678960" cy="785520"/>
          </a:xfrm>
          <a:prstGeom prst="rect">
            <a:avLst/>
          </a:prstGeom>
          <a:ln w="0">
            <a:noFill/>
          </a:ln>
        </p:spPr>
      </p:pic>
      <p:sp>
        <p:nvSpPr>
          <p:cNvPr id="138"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nl-BE" sz="3800" spc="-1" strike="noStrike">
                <a:solidFill>
                  <a:srgbClr val="ffffff"/>
                </a:solidFill>
                <a:latin typeface="Arial"/>
                <a:ea typeface="ＭＳ Ｐゴシック"/>
              </a:rPr>
              <a:t>Cliquez et modifiez le titre</a:t>
            </a:r>
            <a:endParaRPr b="0" lang="fr-FR" sz="3800" spc="-1" strike="noStrike">
              <a:solidFill>
                <a:srgbClr val="006782"/>
              </a:solidFill>
              <a:latin typeface="Verdana"/>
            </a:endParaRPr>
          </a:p>
        </p:txBody>
      </p:sp>
      <p:sp>
        <p:nvSpPr>
          <p:cNvPr id="139" name="PlaceHolder 2"/>
          <p:cNvSpPr>
            <a:spLocks noGrp="1"/>
          </p:cNvSpPr>
          <p:nvPr>
            <p:ph type="body"/>
          </p:nvPr>
        </p:nvSpPr>
        <p:spPr>
          <a:xfrm>
            <a:off x="457200" y="1307520"/>
            <a:ext cx="4038120" cy="4818240"/>
          </a:xfrm>
          <a:prstGeom prst="rect">
            <a:avLst/>
          </a:prstGeom>
          <a:noFill/>
          <a:ln w="0">
            <a:noFill/>
          </a:ln>
        </p:spPr>
        <p:txBody>
          <a:bodyPr numCol="1" spcCol="0" anchor="t">
            <a:noAutofit/>
          </a:bodyPr>
          <a:p>
            <a:pPr marL="343080" indent="-343080">
              <a:lnSpc>
                <a:spcPct val="100000"/>
              </a:lnSpc>
              <a:spcBef>
                <a:spcPts val="561"/>
              </a:spcBef>
              <a:buClr>
                <a:srgbClr val="404040"/>
              </a:buClr>
              <a:buFont typeface="Symbol" charset="2"/>
              <a:buChar char=""/>
            </a:pPr>
            <a:r>
              <a:rPr b="0" lang="nl-BE" sz="2800" spc="-1" strike="noStrike">
                <a:solidFill>
                  <a:srgbClr val="404040"/>
                </a:solidFill>
                <a:latin typeface="Arial"/>
                <a:ea typeface="ＭＳ Ｐゴシック"/>
              </a:rPr>
              <a:t>Cliquez pour modifier les styles du texte du masque</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Symbol" charset="2"/>
              <a:buChar char=""/>
            </a:pPr>
            <a:r>
              <a:rPr b="0" lang="nl-BE" sz="2400" spc="-1" strike="noStrike">
                <a:solidFill>
                  <a:srgbClr val="404040"/>
                </a:solidFill>
                <a:latin typeface="Arial"/>
                <a:ea typeface="ＭＳ Ｐゴシック"/>
              </a:rPr>
              <a:t>Deuxième niveau</a:t>
            </a:r>
            <a:endParaRPr b="0" lang="fr-FR" sz="2400" spc="-1" strike="noStrike">
              <a:solidFill>
                <a:srgbClr val="404040"/>
              </a:solidFill>
              <a:latin typeface="Arial"/>
            </a:endParaRPr>
          </a:p>
          <a:p>
            <a:pPr lvl="2" marL="1143000" indent="-228600">
              <a:lnSpc>
                <a:spcPct val="100000"/>
              </a:lnSpc>
              <a:spcBef>
                <a:spcPts val="400"/>
              </a:spcBef>
              <a:buClr>
                <a:srgbClr val="404040"/>
              </a:buClr>
              <a:buFont typeface="Symbol" charset="2"/>
              <a:buChar char=""/>
            </a:pPr>
            <a:r>
              <a:rPr b="0" lang="nl-BE" sz="2000" spc="-1" strike="noStrike">
                <a:solidFill>
                  <a:srgbClr val="404040"/>
                </a:solidFill>
                <a:latin typeface="Arial"/>
                <a:ea typeface="ＭＳ Ｐゴシック"/>
              </a:rPr>
              <a:t>Troisième niveau</a:t>
            </a:r>
            <a:endParaRPr b="0" lang="fr-FR" sz="2000" spc="-1" strike="noStrike">
              <a:solidFill>
                <a:srgbClr val="404040"/>
              </a:solidFill>
              <a:latin typeface="Arial"/>
            </a:endParaRPr>
          </a:p>
          <a:p>
            <a:pPr lvl="3" marL="1600200" indent="-228600">
              <a:lnSpc>
                <a:spcPct val="100000"/>
              </a:lnSpc>
              <a:spcBef>
                <a:spcPts val="360"/>
              </a:spcBef>
              <a:buClr>
                <a:srgbClr val="404040"/>
              </a:buClr>
              <a:buFont typeface="Symbol" charset="2"/>
              <a:buChar char=""/>
            </a:pPr>
            <a:r>
              <a:rPr b="0" lang="nl-BE" sz="1800" spc="-1" strike="noStrike">
                <a:solidFill>
                  <a:srgbClr val="404040"/>
                </a:solidFill>
                <a:latin typeface="Arial"/>
                <a:ea typeface="ＭＳ Ｐゴシック"/>
              </a:rPr>
              <a:t>Quatrième niveau</a:t>
            </a:r>
            <a:endParaRPr b="0" lang="fr-FR" sz="1800" spc="-1" strike="noStrike">
              <a:solidFill>
                <a:srgbClr val="404040"/>
              </a:solidFill>
              <a:latin typeface="Arial"/>
            </a:endParaRPr>
          </a:p>
          <a:p>
            <a:pPr lvl="4" marL="2057400" indent="-228600">
              <a:lnSpc>
                <a:spcPct val="100000"/>
              </a:lnSpc>
              <a:spcBef>
                <a:spcPts val="360"/>
              </a:spcBef>
              <a:buClr>
                <a:srgbClr val="404040"/>
              </a:buClr>
              <a:buFont typeface="StarSymbol"/>
              <a:buChar char="»"/>
            </a:pPr>
            <a:r>
              <a:rPr b="0" lang="nl-BE" sz="1800" spc="-1" strike="noStrike">
                <a:solidFill>
                  <a:srgbClr val="404040"/>
                </a:solidFill>
                <a:latin typeface="Arial"/>
                <a:ea typeface="ＭＳ Ｐゴシック"/>
              </a:rPr>
              <a:t>Cinquième niveau</a:t>
            </a:r>
            <a:endParaRPr b="0" lang="fr-FR" sz="1800" spc="-1" strike="noStrike">
              <a:solidFill>
                <a:srgbClr val="404040"/>
              </a:solidFill>
              <a:latin typeface="Arial"/>
            </a:endParaRPr>
          </a:p>
        </p:txBody>
      </p:sp>
      <p:sp>
        <p:nvSpPr>
          <p:cNvPr id="140" name="PlaceHolder 3"/>
          <p:cNvSpPr>
            <a:spLocks noGrp="1"/>
          </p:cNvSpPr>
          <p:nvPr>
            <p:ph type="body"/>
          </p:nvPr>
        </p:nvSpPr>
        <p:spPr>
          <a:xfrm>
            <a:off x="4648320" y="1307520"/>
            <a:ext cx="4038120" cy="4818240"/>
          </a:xfrm>
          <a:prstGeom prst="rect">
            <a:avLst/>
          </a:prstGeom>
          <a:noFill/>
          <a:ln w="0">
            <a:noFill/>
          </a:ln>
        </p:spPr>
        <p:txBody>
          <a:bodyPr numCol="1" spcCol="0" anchor="t">
            <a:noAutofit/>
          </a:bodyPr>
          <a:p>
            <a:pPr marL="343080" indent="-343080">
              <a:lnSpc>
                <a:spcPct val="100000"/>
              </a:lnSpc>
              <a:spcBef>
                <a:spcPts val="561"/>
              </a:spcBef>
              <a:buClr>
                <a:srgbClr val="404040"/>
              </a:buClr>
              <a:buFont typeface="Symbol" charset="2"/>
              <a:buChar char=""/>
            </a:pPr>
            <a:r>
              <a:rPr b="0" lang="nl-BE" sz="2800" spc="-1" strike="noStrike">
                <a:solidFill>
                  <a:srgbClr val="404040"/>
                </a:solidFill>
                <a:latin typeface="Arial"/>
                <a:ea typeface="ＭＳ Ｐゴシック"/>
              </a:rPr>
              <a:t>Cliquez pour modifier les styles du texte du masque</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Symbol" charset="2"/>
              <a:buChar char=""/>
            </a:pPr>
            <a:r>
              <a:rPr b="0" lang="nl-BE" sz="2400" spc="-1" strike="noStrike">
                <a:solidFill>
                  <a:srgbClr val="404040"/>
                </a:solidFill>
                <a:latin typeface="Arial"/>
                <a:ea typeface="ＭＳ Ｐゴシック"/>
              </a:rPr>
              <a:t>Deuxième niveau</a:t>
            </a:r>
            <a:endParaRPr b="0" lang="fr-FR" sz="2400" spc="-1" strike="noStrike">
              <a:solidFill>
                <a:srgbClr val="404040"/>
              </a:solidFill>
              <a:latin typeface="Arial"/>
            </a:endParaRPr>
          </a:p>
          <a:p>
            <a:pPr lvl="2" marL="1143000" indent="-228600">
              <a:lnSpc>
                <a:spcPct val="100000"/>
              </a:lnSpc>
              <a:spcBef>
                <a:spcPts val="400"/>
              </a:spcBef>
              <a:buClr>
                <a:srgbClr val="404040"/>
              </a:buClr>
              <a:buFont typeface="Symbol" charset="2"/>
              <a:buChar char=""/>
            </a:pPr>
            <a:r>
              <a:rPr b="0" lang="nl-BE" sz="2000" spc="-1" strike="noStrike">
                <a:solidFill>
                  <a:srgbClr val="404040"/>
                </a:solidFill>
                <a:latin typeface="Arial"/>
                <a:ea typeface="ＭＳ Ｐゴシック"/>
              </a:rPr>
              <a:t>Troisième niveau</a:t>
            </a:r>
            <a:endParaRPr b="0" lang="fr-FR" sz="2000" spc="-1" strike="noStrike">
              <a:solidFill>
                <a:srgbClr val="404040"/>
              </a:solidFill>
              <a:latin typeface="Arial"/>
            </a:endParaRPr>
          </a:p>
          <a:p>
            <a:pPr lvl="3" marL="1600200" indent="-228600">
              <a:lnSpc>
                <a:spcPct val="100000"/>
              </a:lnSpc>
              <a:spcBef>
                <a:spcPts val="360"/>
              </a:spcBef>
              <a:buClr>
                <a:srgbClr val="404040"/>
              </a:buClr>
              <a:buFont typeface="Symbol" charset="2"/>
              <a:buChar char=""/>
            </a:pPr>
            <a:r>
              <a:rPr b="0" lang="nl-BE" sz="1800" spc="-1" strike="noStrike">
                <a:solidFill>
                  <a:srgbClr val="404040"/>
                </a:solidFill>
                <a:latin typeface="Arial"/>
                <a:ea typeface="ＭＳ Ｐゴシック"/>
              </a:rPr>
              <a:t>Quatrième niveau</a:t>
            </a:r>
            <a:endParaRPr b="0" lang="fr-FR" sz="1800" spc="-1" strike="noStrike">
              <a:solidFill>
                <a:srgbClr val="404040"/>
              </a:solidFill>
              <a:latin typeface="Arial"/>
            </a:endParaRPr>
          </a:p>
          <a:p>
            <a:pPr lvl="4" marL="2057400" indent="-228600">
              <a:lnSpc>
                <a:spcPct val="100000"/>
              </a:lnSpc>
              <a:spcBef>
                <a:spcPts val="360"/>
              </a:spcBef>
              <a:buClr>
                <a:srgbClr val="404040"/>
              </a:buClr>
              <a:buFont typeface="StarSymbol"/>
              <a:buChar char="»"/>
            </a:pPr>
            <a:r>
              <a:rPr b="0" lang="nl-BE" sz="1800" spc="-1" strike="noStrike">
                <a:solidFill>
                  <a:srgbClr val="404040"/>
                </a:solidFill>
                <a:latin typeface="Arial"/>
                <a:ea typeface="ＭＳ Ｐゴシック"/>
              </a:rPr>
              <a:t>Cinquième niveau</a:t>
            </a:r>
            <a:endParaRPr b="0" lang="fr-FR" sz="1800" spc="-1" strike="noStrike">
              <a:solidFill>
                <a:srgbClr val="404040"/>
              </a:solidFill>
              <a:latin typeface="Arial"/>
            </a:endParaRPr>
          </a:p>
        </p:txBody>
      </p:sp>
      <p:sp>
        <p:nvSpPr>
          <p:cNvPr id="141" name="PlaceHolder 4"/>
          <p:cNvSpPr>
            <a:spLocks noGrp="1"/>
          </p:cNvSpPr>
          <p:nvPr>
            <p:ph type="dt" idx="5"/>
          </p:nvPr>
        </p:nvSpPr>
        <p:spPr>
          <a:xfrm>
            <a:off x="457200" y="6426000"/>
            <a:ext cx="1666440" cy="339480"/>
          </a:xfrm>
          <a:prstGeom prst="rect">
            <a:avLst/>
          </a:prstGeom>
          <a:noFill/>
          <a:ln w="9360">
            <a:noFill/>
          </a:ln>
        </p:spPr>
        <p:txBody>
          <a:bodyPr numCol="1" spcCol="0" anchor="t">
            <a:noAutofit/>
          </a:bodyPr>
          <a:lstStyle>
            <a:lvl1pPr indent="0">
              <a:lnSpc>
                <a:spcPct val="100000"/>
              </a:lnSpc>
              <a:buNone/>
              <a:defRPr b="0" lang="fr-BE" sz="1400" spc="-1" strike="noStrike">
                <a:solidFill>
                  <a:srgbClr val="404040"/>
                </a:solidFill>
                <a:latin typeface="Arial"/>
              </a:defRPr>
            </a:lvl1pPr>
          </a:lstStyle>
          <a:p>
            <a:pPr indent="0">
              <a:lnSpc>
                <a:spcPct val="100000"/>
              </a:lnSpc>
              <a:buNone/>
            </a:pPr>
            <a:r>
              <a:rPr b="0" lang="fr-BE" sz="1400" spc="-1" strike="noStrike">
                <a:solidFill>
                  <a:srgbClr val="404040"/>
                </a:solidFill>
                <a:latin typeface="Arial"/>
              </a:rPr>
              <a:t>&lt;date/time&gt;</a:t>
            </a:r>
            <a:endParaRPr b="0" lang="en-US" sz="1400" spc="-1" strike="noStrike">
              <a:solidFill>
                <a:srgbClr val="000000"/>
              </a:solidFill>
              <a:latin typeface="Times New Roman"/>
            </a:endParaRPr>
          </a:p>
        </p:txBody>
      </p:sp>
      <p:sp>
        <p:nvSpPr>
          <p:cNvPr id="142" name="PlaceHolder 5"/>
          <p:cNvSpPr>
            <a:spLocks noGrp="1"/>
          </p:cNvSpPr>
          <p:nvPr>
            <p:ph type="ftr" idx="6"/>
          </p:nvPr>
        </p:nvSpPr>
        <p:spPr>
          <a:xfrm>
            <a:off x="2340000" y="6426000"/>
            <a:ext cx="4463640" cy="339480"/>
          </a:xfrm>
          <a:prstGeom prst="rect">
            <a:avLst/>
          </a:prstGeom>
          <a:noFill/>
          <a:ln w="9360">
            <a:noFill/>
          </a:ln>
        </p:spPr>
        <p:txBody>
          <a:bodyPr numCol="1" spcCol="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3" name="PlaceHolder 6"/>
          <p:cNvSpPr>
            <a:spLocks noGrp="1"/>
          </p:cNvSpPr>
          <p:nvPr>
            <p:ph type="sldNum" idx="7"/>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55C33B4-9282-4414-B6FB-4AFF23F63E85}"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8.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8.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hyperlink" Target="https://upload.wikimedia.org/wikipedia/commons/9/96/Liste_des_distributions_Linux.svg" TargetMode="External"/><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Relationship Id="rId4"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9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2432160"/>
            <a:ext cx="7772040" cy="184860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Système d’exploitation</a:t>
            </a:r>
            <a:endParaRPr b="0" lang="fr-FR" sz="4400" spc="-1" strike="noStrike">
              <a:solidFill>
                <a:srgbClr val="006782"/>
              </a:solidFill>
              <a:latin typeface="Verdana"/>
            </a:endParaRPr>
          </a:p>
        </p:txBody>
      </p:sp>
      <p:sp>
        <p:nvSpPr>
          <p:cNvPr id="187" name="PlaceHolder 2"/>
          <p:cNvSpPr>
            <a:spLocks noGrp="1"/>
          </p:cNvSpPr>
          <p:nvPr>
            <p:ph type="subTitle"/>
          </p:nvPr>
        </p:nvSpPr>
        <p:spPr>
          <a:xfrm>
            <a:off x="3352680" y="4281120"/>
            <a:ext cx="2450160" cy="383760"/>
          </a:xfrm>
          <a:prstGeom prst="rect">
            <a:avLst/>
          </a:prstGeom>
          <a:noFill/>
          <a:ln w="0">
            <a:noFill/>
          </a:ln>
        </p:spPr>
        <p:txBody>
          <a:bodyPr numCol="1" spcCol="0" anchor="b">
            <a:noAutofit/>
          </a:bodyPr>
          <a:p>
            <a:pPr indent="0">
              <a:lnSpc>
                <a:spcPct val="100000"/>
              </a:lnSpc>
              <a:spcBef>
                <a:spcPts val="479"/>
              </a:spcBef>
              <a:buNone/>
              <a:tabLst>
                <a:tab algn="l" pos="0"/>
              </a:tabLst>
            </a:pPr>
            <a:r>
              <a:rPr b="0" i="1" lang="fr-FR" sz="2400" spc="-1" strike="noStrike">
                <a:solidFill>
                  <a:srgbClr val="404040"/>
                </a:solidFill>
                <a:latin typeface="Arial"/>
                <a:ea typeface="ＭＳ Ｐゴシック"/>
              </a:rPr>
              <a:t>Cours théorique </a:t>
            </a:r>
            <a:endParaRPr b="0" lang="en-US" sz="2400" spc="-1" strike="noStrike">
              <a:solidFill>
                <a:srgbClr val="000000"/>
              </a:solidFill>
              <a:latin typeface="Arial"/>
            </a:endParaRPr>
          </a:p>
        </p:txBody>
      </p:sp>
      <p:sp>
        <p:nvSpPr>
          <p:cNvPr id="188"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Image 6" descr="Une image contenant texte, capture d’écran, Police, nombre&#10;&#10;Description générée automatiquement"/>
          <p:cNvPicPr/>
          <p:nvPr/>
        </p:nvPicPr>
        <p:blipFill>
          <a:blip r:embed="rId1"/>
          <a:stretch/>
        </p:blipFill>
        <p:spPr>
          <a:xfrm>
            <a:off x="457200" y="2289960"/>
            <a:ext cx="8574840" cy="3601080"/>
          </a:xfrm>
          <a:prstGeom prst="rect">
            <a:avLst/>
          </a:prstGeom>
          <a:ln w="0">
            <a:noFill/>
          </a:ln>
        </p:spPr>
      </p:pic>
      <p:sp>
        <p:nvSpPr>
          <p:cNvPr id="223" name="PlaceHolder 1"/>
          <p:cNvSpPr>
            <a:spLocks noGrp="1"/>
          </p:cNvSpPr>
          <p:nvPr>
            <p:ph type="title"/>
          </p:nvPr>
        </p:nvSpPr>
        <p:spPr>
          <a:xfrm>
            <a:off x="457200" y="61560"/>
            <a:ext cx="8229240" cy="945720"/>
          </a:xfrm>
          <a:prstGeom prst="rect">
            <a:avLst/>
          </a:prstGeom>
          <a:noFill/>
          <a:ln w="0">
            <a:noFill/>
          </a:ln>
        </p:spPr>
        <p:txBody>
          <a:bodyPr numCol="1" spcCol="0" anchor="ctr">
            <a:normAutofit/>
          </a:bodyPr>
          <a:p>
            <a:pPr indent="0" algn="ctr">
              <a:lnSpc>
                <a:spcPct val="100000"/>
              </a:lnSpc>
              <a:buNone/>
            </a:pPr>
            <a:r>
              <a:rPr b="0" lang="fr-FR" sz="3800" spc="-1" strike="noStrike">
                <a:solidFill>
                  <a:srgbClr val="ffffff"/>
                </a:solidFill>
                <a:latin typeface="Arial"/>
                <a:ea typeface="ＭＳ Ｐゴシック"/>
              </a:rPr>
              <a:t>Exemples</a:t>
            </a:r>
            <a:endParaRPr b="0" lang="fr-FR" sz="3800" spc="-1" strike="noStrike">
              <a:solidFill>
                <a:srgbClr val="006782"/>
              </a:solidFill>
              <a:latin typeface="Verdana"/>
            </a:endParaRPr>
          </a:p>
        </p:txBody>
      </p:sp>
      <p:sp>
        <p:nvSpPr>
          <p:cNvPr id="224" name="PlaceHolder 2"/>
          <p:cNvSpPr>
            <a:spLocks noGrp="1"/>
          </p:cNvSpPr>
          <p:nvPr>
            <p:ph/>
          </p:nvPr>
        </p:nvSpPr>
        <p:spPr>
          <a:xfrm>
            <a:off x="457200" y="1307520"/>
            <a:ext cx="4038120" cy="4818240"/>
          </a:xfrm>
          <a:prstGeom prst="rect">
            <a:avLst/>
          </a:prstGeom>
          <a:noFill/>
          <a:ln w="0">
            <a:noFill/>
          </a:ln>
        </p:spPr>
        <p:txBody>
          <a:bodyPr numCol="1" spcCol="0" anchor="t">
            <a:normAutofit/>
          </a:bodyPr>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VM</a:t>
            </a:r>
            <a:endParaRPr b="0" lang="fr-FR" sz="2800" spc="-1" strike="noStrike">
              <a:solidFill>
                <a:srgbClr val="404040"/>
              </a:solidFill>
              <a:latin typeface="Arial"/>
            </a:endParaRPr>
          </a:p>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Cloud Computing</a:t>
            </a:r>
            <a:endParaRPr b="0" lang="fr-FR" sz="2800" spc="-1" strike="noStrike">
              <a:solidFill>
                <a:srgbClr val="404040"/>
              </a:solidFill>
              <a:latin typeface="Arial"/>
            </a:endParaRPr>
          </a:p>
          <a:p>
            <a:pPr indent="0">
              <a:lnSpc>
                <a:spcPct val="100000"/>
              </a:lnSpc>
              <a:spcBef>
                <a:spcPts val="561"/>
              </a:spcBef>
              <a:buNone/>
              <a:tabLst>
                <a:tab algn="l" pos="0"/>
              </a:tabLst>
            </a:pPr>
            <a:endParaRPr b="0" lang="fr-FR" sz="2800" spc="-1" strike="noStrike">
              <a:solidFill>
                <a:srgbClr val="404040"/>
              </a:solidFill>
              <a:latin typeface="Arial"/>
            </a:endParaRPr>
          </a:p>
        </p:txBody>
      </p:sp>
      <p:sp>
        <p:nvSpPr>
          <p:cNvPr id="225" name="PlaceHolder 3"/>
          <p:cNvSpPr>
            <a:spLocks noGrp="1"/>
          </p:cNvSpPr>
          <p:nvPr>
            <p:ph type="ftr" idx="2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26" name="PlaceHolder 4"/>
          <p:cNvSpPr>
            <a:spLocks noGrp="1"/>
          </p:cNvSpPr>
          <p:nvPr>
            <p:ph type="sldNum" idx="24"/>
          </p:nvPr>
        </p:nvSpPr>
        <p:spPr>
          <a:xfrm>
            <a:off x="7020000" y="6426000"/>
            <a:ext cx="1080720" cy="339480"/>
          </a:xfrm>
          <a:prstGeom prst="rect">
            <a:avLst/>
          </a:prstGeom>
          <a:noFill/>
          <a:ln w="9360">
            <a:noFill/>
          </a:ln>
        </p:spPr>
        <p:txBody>
          <a:bodyPr numCol="1" spcCol="0" anchor="t">
            <a:normAutofit/>
          </a:bodyPr>
          <a:lstStyle>
            <a:lvl1pPr indent="0" algn="r">
              <a:lnSpc>
                <a:spcPct val="100000"/>
              </a:lnSpc>
              <a:spcAft>
                <a:spcPts val="601"/>
              </a:spcAft>
              <a:buNone/>
              <a:defRPr b="0" lang="fr-FR" sz="1400" spc="-1" strike="noStrike">
                <a:solidFill>
                  <a:srgbClr val="404040"/>
                </a:solidFill>
                <a:latin typeface="Arial"/>
                <a:ea typeface="ＭＳ Ｐゴシック"/>
              </a:defRPr>
            </a:lvl1pPr>
          </a:lstStyle>
          <a:p>
            <a:pPr indent="0" algn="r">
              <a:lnSpc>
                <a:spcPct val="100000"/>
              </a:lnSpc>
              <a:spcAft>
                <a:spcPts val="601"/>
              </a:spcAft>
              <a:buNone/>
            </a:pPr>
            <a:fld id="{D1409671-949A-4AF8-A121-6317E1C4F9F0}" type="slidenum">
              <a:rPr b="0" lang="fr-FR" sz="1400" spc="-1" strike="noStrike">
                <a:solidFill>
                  <a:srgbClr val="404040"/>
                </a:solidFill>
                <a:latin typeface="Arial"/>
                <a:ea typeface="ＭＳ Ｐゴシック"/>
              </a:rPr>
              <a:t>10</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Hyperviseurs</a:t>
            </a:r>
            <a:endParaRPr b="0" lang="fr-FR" sz="3800" spc="-1" strike="noStrike">
              <a:solidFill>
                <a:srgbClr val="006782"/>
              </a:solidFill>
              <a:latin typeface="Verdana"/>
            </a:endParaRPr>
          </a:p>
        </p:txBody>
      </p:sp>
      <p:sp>
        <p:nvSpPr>
          <p:cNvPr id="228"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Logiciels de gestion des VMs</a:t>
            </a:r>
            <a:endParaRPr b="0" lang="fr-FR" sz="3200" spc="-1" strike="noStrike">
              <a:solidFill>
                <a:srgbClr val="404040"/>
              </a:solidFill>
              <a:latin typeface="Arial"/>
            </a:endParaRPr>
          </a:p>
          <a:p>
            <a:pPr lvl="1" marL="743040" indent="-28584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Vmware, Hyper-V, VirtualBox, EMU, OpenVZ, …</a:t>
            </a:r>
            <a:endParaRPr b="0" lang="fr-FR" sz="28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Types</a:t>
            </a:r>
            <a:endParaRPr b="0" lang="fr-FR" sz="3200" spc="-1" strike="noStrike">
              <a:solidFill>
                <a:srgbClr val="404040"/>
              </a:solidFill>
              <a:latin typeface="Arial"/>
            </a:endParaRPr>
          </a:p>
        </p:txBody>
      </p:sp>
      <p:sp>
        <p:nvSpPr>
          <p:cNvPr id="229" name="PlaceHolder 3"/>
          <p:cNvSpPr>
            <a:spLocks noGrp="1"/>
          </p:cNvSpPr>
          <p:nvPr>
            <p:ph type="ftr" idx="2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30" name="PlaceHolder 4"/>
          <p:cNvSpPr>
            <a:spLocks noGrp="1"/>
          </p:cNvSpPr>
          <p:nvPr>
            <p:ph type="sldNum" idx="2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8C2B70E-5F2E-4CAA-B600-9695A351342D}" type="slidenum">
              <a:rPr b="0" lang="fr-FR" sz="1400" spc="-1" strike="noStrike">
                <a:solidFill>
                  <a:srgbClr val="404040"/>
                </a:solidFill>
                <a:latin typeface="Arial"/>
                <a:ea typeface="ＭＳ Ｐゴシック"/>
              </a:rPr>
              <a:t>10</a:t>
            </a:fld>
            <a:endParaRPr b="0" lang="en-US" sz="1400" spc="-1" strike="noStrike">
              <a:solidFill>
                <a:srgbClr val="000000"/>
              </a:solidFill>
              <a:latin typeface="Times New Roman"/>
            </a:endParaRPr>
          </a:p>
        </p:txBody>
      </p:sp>
      <p:pic>
        <p:nvPicPr>
          <p:cNvPr id="231" name="Image 6" descr=""/>
          <p:cNvPicPr/>
          <p:nvPr/>
        </p:nvPicPr>
        <p:blipFill>
          <a:blip r:embed="rId1"/>
          <a:stretch/>
        </p:blipFill>
        <p:spPr>
          <a:xfrm>
            <a:off x="2495520" y="2782800"/>
            <a:ext cx="5605200" cy="3447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61560"/>
            <a:ext cx="8229240" cy="945720"/>
          </a:xfrm>
          <a:prstGeom prst="rect">
            <a:avLst/>
          </a:prstGeom>
          <a:noFill/>
          <a:ln w="0">
            <a:noFill/>
          </a:ln>
        </p:spPr>
        <p:txBody>
          <a:bodyPr numCol="1" spcCol="0" anchor="ctr">
            <a:normAutofit/>
          </a:bodyPr>
          <a:p>
            <a:pPr indent="0" algn="ctr">
              <a:lnSpc>
                <a:spcPct val="100000"/>
              </a:lnSpc>
              <a:buNone/>
            </a:pPr>
            <a:r>
              <a:rPr b="0" lang="fr-FR" sz="3800" spc="-1" strike="noStrike">
                <a:solidFill>
                  <a:srgbClr val="ffffff"/>
                </a:solidFill>
                <a:latin typeface="Arial"/>
                <a:ea typeface="ＭＳ Ｐゴシック"/>
              </a:rPr>
              <a:t>VirtualBox/Vmware</a:t>
            </a:r>
            <a:endParaRPr b="0" lang="fr-FR" sz="3800" spc="-1" strike="noStrike">
              <a:solidFill>
                <a:srgbClr val="006782"/>
              </a:solidFill>
              <a:latin typeface="Verdana"/>
            </a:endParaRPr>
          </a:p>
        </p:txBody>
      </p:sp>
      <p:pic>
        <p:nvPicPr>
          <p:cNvPr id="233" name="Image 6" descr=""/>
          <p:cNvPicPr/>
          <p:nvPr/>
        </p:nvPicPr>
        <p:blipFill>
          <a:blip r:embed="rId1"/>
          <a:stretch/>
        </p:blipFill>
        <p:spPr>
          <a:xfrm>
            <a:off x="457200" y="1220400"/>
            <a:ext cx="5684760" cy="3026880"/>
          </a:xfrm>
          <a:prstGeom prst="rect">
            <a:avLst/>
          </a:prstGeom>
          <a:ln w="0">
            <a:noFill/>
          </a:ln>
        </p:spPr>
      </p:pic>
      <p:sp>
        <p:nvSpPr>
          <p:cNvPr id="234" name="PlaceHolder 2"/>
          <p:cNvSpPr>
            <a:spLocks noGrp="1"/>
          </p:cNvSpPr>
          <p:nvPr>
            <p:ph type="ftr" idx="2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35" name="PlaceHolder 3"/>
          <p:cNvSpPr>
            <a:spLocks noGrp="1"/>
          </p:cNvSpPr>
          <p:nvPr>
            <p:ph type="sldNum" idx="28"/>
          </p:nvPr>
        </p:nvSpPr>
        <p:spPr>
          <a:xfrm>
            <a:off x="7020000" y="6426000"/>
            <a:ext cx="1080720" cy="339480"/>
          </a:xfrm>
          <a:prstGeom prst="rect">
            <a:avLst/>
          </a:prstGeom>
          <a:noFill/>
          <a:ln w="9360">
            <a:noFill/>
          </a:ln>
        </p:spPr>
        <p:txBody>
          <a:bodyPr numCol="1" spcCol="0" anchor="t">
            <a:normAutofit/>
          </a:bodyPr>
          <a:lstStyle>
            <a:lvl1pPr indent="0" algn="r">
              <a:lnSpc>
                <a:spcPct val="100000"/>
              </a:lnSpc>
              <a:spcAft>
                <a:spcPts val="601"/>
              </a:spcAft>
              <a:buNone/>
              <a:defRPr b="0" lang="fr-FR" sz="1400" spc="-1" strike="noStrike">
                <a:solidFill>
                  <a:srgbClr val="404040"/>
                </a:solidFill>
                <a:latin typeface="Arial"/>
                <a:ea typeface="ＭＳ Ｐゴシック"/>
              </a:defRPr>
            </a:lvl1pPr>
          </a:lstStyle>
          <a:p>
            <a:pPr indent="0" algn="r">
              <a:lnSpc>
                <a:spcPct val="100000"/>
              </a:lnSpc>
              <a:spcAft>
                <a:spcPts val="601"/>
              </a:spcAft>
              <a:buNone/>
            </a:pPr>
            <a:fld id="{A8925A6C-C373-4400-A199-699DE555D1B2}" type="slidenum">
              <a:rPr b="0" lang="fr-FR" sz="1400" spc="-1" strike="noStrike">
                <a:solidFill>
                  <a:srgbClr val="404040"/>
                </a:solidFill>
                <a:latin typeface="Arial"/>
                <a:ea typeface="ＭＳ Ｐゴシック"/>
              </a:rPr>
              <a:t>12</a:t>
            </a:fld>
            <a:endParaRPr b="0" lang="en-US" sz="1400" spc="-1" strike="noStrike">
              <a:solidFill>
                <a:srgbClr val="000000"/>
              </a:solidFill>
              <a:latin typeface="Times New Roman"/>
            </a:endParaRPr>
          </a:p>
        </p:txBody>
      </p:sp>
      <p:pic>
        <p:nvPicPr>
          <p:cNvPr id="236" name="Image 8" descr=""/>
          <p:cNvPicPr/>
          <p:nvPr/>
        </p:nvPicPr>
        <p:blipFill>
          <a:blip r:embed="rId2"/>
          <a:stretch/>
        </p:blipFill>
        <p:spPr>
          <a:xfrm>
            <a:off x="2139480" y="2291760"/>
            <a:ext cx="6920280" cy="35686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33"/>
                                        </p:tgtEl>
                                        <p:attrNameLst>
                                          <p:attrName>style.visibility</p:attrName>
                                        </p:attrNameLst>
                                      </p:cBhvr>
                                      <p:to>
                                        <p:strVal val="visible"/>
                                      </p:to>
                                    </p:set>
                                    <p:animEffect filter="fade" transition="in">
                                      <p:cBhvr additive="repl">
                                        <p:cTn id="7" dur="500"/>
                                        <p:tgtEl>
                                          <p:spTgt spid="233"/>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42">
                                  <p:stCondLst>
                                    <p:cond delay="0"/>
                                  </p:stCondLst>
                                  <p:childTnLst>
                                    <p:set>
                                      <p:cBhvr>
                                        <p:cTn id="11" dur="1" fill="hold">
                                          <p:stCondLst>
                                            <p:cond delay="0"/>
                                          </p:stCondLst>
                                        </p:cTn>
                                        <p:tgtEl>
                                          <p:spTgt spid="236"/>
                                        </p:tgtEl>
                                        <p:attrNameLst>
                                          <p:attrName>style.visibility</p:attrName>
                                        </p:attrNameLst>
                                      </p:cBhvr>
                                      <p:to>
                                        <p:strVal val="visible"/>
                                      </p:to>
                                    </p:set>
                                    <p:animEffect filter="fade" transition="in">
                                      <p:cBhvr additive="repl">
                                        <p:cTn id="12" dur="1000"/>
                                        <p:tgtEl>
                                          <p:spTgt spid="236"/>
                                        </p:tgtEl>
                                      </p:cBhvr>
                                    </p:animEffect>
                                    <p:anim calcmode="lin" valueType="num">
                                      <p:cBhvr additive="repl">
                                        <p:cTn id="13" dur="1000" fill="hold"/>
                                        <p:tgtEl>
                                          <p:spTgt spid="236"/>
                                        </p:tgtEl>
                                        <p:attrNameLst>
                                          <p:attrName>ppt_x</p:attrName>
                                        </p:attrNameLst>
                                      </p:cBhvr>
                                      <p:tavLst>
                                        <p:tav tm="0">
                                          <p:val>
                                            <p:strVal val="#ppt_x"/>
                                          </p:val>
                                        </p:tav>
                                        <p:tav tm="100000">
                                          <p:val>
                                            <p:strVal val="#ppt_x"/>
                                          </p:val>
                                        </p:tav>
                                      </p:tavLst>
                                    </p:anim>
                                    <p:anim calcmode="lin" valueType="num">
                                      <p:cBhvr additive="repl">
                                        <p:cTn id="14"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61560"/>
            <a:ext cx="8229240" cy="945720"/>
          </a:xfrm>
          <a:prstGeom prst="rect">
            <a:avLst/>
          </a:prstGeom>
          <a:noFill/>
          <a:ln w="0">
            <a:noFill/>
          </a:ln>
        </p:spPr>
        <p:txBody>
          <a:bodyPr numCol="1" spcCol="0" anchor="ctr">
            <a:normAutofit/>
          </a:bodyPr>
          <a:p>
            <a:pPr indent="0" algn="ctr">
              <a:lnSpc>
                <a:spcPct val="100000"/>
              </a:lnSpc>
              <a:buNone/>
            </a:pPr>
            <a:r>
              <a:rPr b="0" lang="fr-FR" sz="3800" spc="-1" strike="noStrike">
                <a:solidFill>
                  <a:srgbClr val="ffffff"/>
                </a:solidFill>
                <a:latin typeface="Arial"/>
                <a:ea typeface="ＭＳ Ｐゴシック"/>
              </a:rPr>
              <a:t>Types de virtualisation</a:t>
            </a:r>
            <a:endParaRPr b="0" lang="fr-FR" sz="3800" spc="-1" strike="noStrike">
              <a:solidFill>
                <a:srgbClr val="006782"/>
              </a:solidFill>
              <a:latin typeface="Verdana"/>
            </a:endParaRPr>
          </a:p>
        </p:txBody>
      </p:sp>
      <p:sp>
        <p:nvSpPr>
          <p:cNvPr id="238" name="PlaceHolder 2"/>
          <p:cNvSpPr>
            <a:spLocks noGrp="1"/>
          </p:cNvSpPr>
          <p:nvPr>
            <p:ph type="ftr" idx="2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39" name="PlaceHolder 3"/>
          <p:cNvSpPr>
            <a:spLocks noGrp="1"/>
          </p:cNvSpPr>
          <p:nvPr>
            <p:ph type="sldNum" idx="30"/>
          </p:nvPr>
        </p:nvSpPr>
        <p:spPr>
          <a:xfrm>
            <a:off x="7020000" y="6426000"/>
            <a:ext cx="1080720" cy="339480"/>
          </a:xfrm>
          <a:prstGeom prst="rect">
            <a:avLst/>
          </a:prstGeom>
          <a:noFill/>
          <a:ln w="9360">
            <a:noFill/>
          </a:ln>
        </p:spPr>
        <p:txBody>
          <a:bodyPr numCol="1" spcCol="0" anchor="t">
            <a:normAutofit/>
          </a:bodyPr>
          <a:lstStyle>
            <a:lvl1pPr indent="0" algn="r">
              <a:lnSpc>
                <a:spcPct val="100000"/>
              </a:lnSpc>
              <a:spcAft>
                <a:spcPts val="601"/>
              </a:spcAft>
              <a:buNone/>
              <a:defRPr b="0" lang="fr-FR" sz="1400" spc="-1" strike="noStrike">
                <a:solidFill>
                  <a:srgbClr val="404040"/>
                </a:solidFill>
                <a:latin typeface="Arial"/>
                <a:ea typeface="ＭＳ Ｐゴシック"/>
              </a:defRPr>
            </a:lvl1pPr>
          </a:lstStyle>
          <a:p>
            <a:pPr indent="0" algn="r">
              <a:lnSpc>
                <a:spcPct val="100000"/>
              </a:lnSpc>
              <a:spcAft>
                <a:spcPts val="601"/>
              </a:spcAft>
              <a:buNone/>
            </a:pPr>
            <a:fld id="{CF69B0AD-4F39-427F-86F3-27E5A1C9C548}" type="slidenum">
              <a:rPr b="0" lang="fr-FR" sz="1400" spc="-1" strike="noStrike">
                <a:solidFill>
                  <a:srgbClr val="404040"/>
                </a:solidFill>
                <a:latin typeface="Arial"/>
                <a:ea typeface="ＭＳ Ｐゴシック"/>
              </a:rPr>
              <a:t>13</a:t>
            </a:fld>
            <a:endParaRPr b="0" lang="en-US" sz="1400" spc="-1" strike="noStrike">
              <a:solidFill>
                <a:srgbClr val="000000"/>
              </a:solidFill>
              <a:latin typeface="Times New Roman"/>
            </a:endParaRPr>
          </a:p>
        </p:txBody>
      </p:sp>
      <p:sp>
        <p:nvSpPr>
          <p:cNvPr id="240"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Stockage</a:t>
            </a:r>
            <a:endParaRPr b="0" lang="fr-FR" sz="2800" spc="-1" strike="noStrike">
              <a:solidFill>
                <a:srgbClr val="404040"/>
              </a:solidFill>
              <a:latin typeface="Arial"/>
            </a:endParaRPr>
          </a:p>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Réseaux</a:t>
            </a:r>
            <a:endParaRPr b="0" lang="fr-FR" sz="2800" spc="-1" strike="noStrike">
              <a:solidFill>
                <a:srgbClr val="404040"/>
              </a:solidFill>
              <a:latin typeface="Arial"/>
            </a:endParaRPr>
          </a:p>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Données</a:t>
            </a:r>
            <a:endParaRPr b="0" lang="fr-FR" sz="2800" spc="-1" strike="noStrike">
              <a:solidFill>
                <a:srgbClr val="404040"/>
              </a:solidFill>
              <a:latin typeface="Arial"/>
            </a:endParaRPr>
          </a:p>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Applications</a:t>
            </a:r>
            <a:endParaRPr b="0" lang="fr-FR" sz="2800" spc="-1" strike="noStrike">
              <a:solidFill>
                <a:srgbClr val="404040"/>
              </a:solidFill>
              <a:latin typeface="Arial"/>
            </a:endParaRPr>
          </a:p>
          <a:p>
            <a:pPr marL="343080" indent="-34308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Postes de travail</a:t>
            </a:r>
            <a:endParaRPr b="0" lang="fr-FR" sz="2800" spc="-1" strike="noStrike">
              <a:solidFill>
                <a:srgbClr val="404040"/>
              </a:solidFill>
              <a:latin typeface="Arial"/>
            </a:endParaRPr>
          </a:p>
          <a:p>
            <a:pPr indent="0">
              <a:lnSpc>
                <a:spcPct val="100000"/>
              </a:lnSpc>
              <a:spcBef>
                <a:spcPts val="561"/>
              </a:spcBef>
              <a:buNone/>
              <a:tabLst>
                <a:tab algn="l" pos="0"/>
              </a:tabLst>
            </a:pPr>
            <a:endParaRPr b="0" lang="fr-FR" sz="2800" spc="-1" strike="noStrike">
              <a:solidFill>
                <a:srgbClr val="404040"/>
              </a:solidFill>
              <a:latin typeface="Arial"/>
            </a:endParaRPr>
          </a:p>
          <a:p>
            <a:pPr indent="0">
              <a:lnSpc>
                <a:spcPct val="100000"/>
              </a:lnSpc>
              <a:spcBef>
                <a:spcPts val="561"/>
              </a:spcBef>
              <a:buNone/>
              <a:tabLst>
                <a:tab algn="l" pos="0"/>
              </a:tabLst>
            </a:pPr>
            <a:r>
              <a:rPr b="0" lang="fr-FR" sz="2800" spc="-1" strike="noStrike">
                <a:solidFill>
                  <a:srgbClr val="000000"/>
                </a:solidFill>
                <a:latin typeface="Arial"/>
                <a:ea typeface="ＭＳ Ｐゴシック"/>
              </a:rPr>
              <a:t>--&gt; Conteneurs (Docker, Cgroups, …)</a:t>
            </a:r>
            <a:endParaRPr b="0" lang="fr-FR" sz="2800" spc="-1" strike="noStrike">
              <a:solidFill>
                <a:srgbClr val="404040"/>
              </a:solidFill>
              <a:latin typeface="Arial"/>
            </a:endParaRPr>
          </a:p>
          <a:p>
            <a:pPr indent="0">
              <a:lnSpc>
                <a:spcPct val="100000"/>
              </a:lnSpc>
              <a:spcBef>
                <a:spcPts val="561"/>
              </a:spcBef>
              <a:buNone/>
              <a:tabLst>
                <a:tab algn="l" pos="0"/>
              </a:tabLst>
            </a:pPr>
            <a:endParaRPr b="0" lang="fr-FR" sz="28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61560"/>
            <a:ext cx="8229240" cy="945720"/>
          </a:xfrm>
          <a:prstGeom prst="rect">
            <a:avLst/>
          </a:prstGeom>
          <a:noFill/>
          <a:ln w="0">
            <a:noFill/>
          </a:ln>
        </p:spPr>
        <p:txBody>
          <a:bodyPr numCol="1" spcCol="0" anchor="ctr">
            <a:normAutofit/>
          </a:bodyPr>
          <a:p>
            <a:pPr indent="0" algn="ctr">
              <a:lnSpc>
                <a:spcPct val="100000"/>
              </a:lnSpc>
              <a:buNone/>
            </a:pPr>
            <a:r>
              <a:rPr b="0" lang="fr-FR" sz="3800" spc="-1" strike="noStrike">
                <a:solidFill>
                  <a:srgbClr val="ffffff"/>
                </a:solidFill>
                <a:latin typeface="Arial"/>
                <a:ea typeface="ＭＳ Ｐゴシック"/>
              </a:rPr>
              <a:t>Conteneurs</a:t>
            </a:r>
            <a:endParaRPr b="0" lang="fr-FR" sz="3800" spc="-1" strike="noStrike">
              <a:solidFill>
                <a:srgbClr val="006782"/>
              </a:solidFill>
              <a:latin typeface="Verdana"/>
            </a:endParaRPr>
          </a:p>
        </p:txBody>
      </p:sp>
      <p:sp>
        <p:nvSpPr>
          <p:cNvPr id="242" name="PlaceHolder 2"/>
          <p:cNvSpPr>
            <a:spLocks noGrp="1"/>
          </p:cNvSpPr>
          <p:nvPr>
            <p:ph/>
          </p:nvPr>
        </p:nvSpPr>
        <p:spPr>
          <a:xfrm>
            <a:off x="457200" y="1307520"/>
            <a:ext cx="8533440" cy="4818240"/>
          </a:xfrm>
          <a:prstGeom prst="rect">
            <a:avLst/>
          </a:prstGeom>
          <a:noFill/>
          <a:ln w="0">
            <a:noFill/>
          </a:ln>
        </p:spPr>
        <p:txBody>
          <a:bodyPr numCol="1" spcCol="0" anchor="t">
            <a:normAutofit/>
          </a:bodyPr>
          <a:p>
            <a:pPr indent="0">
              <a:spcBef>
                <a:spcPts val="1417"/>
              </a:spcBef>
              <a:buNone/>
            </a:pPr>
            <a:endParaRPr b="0" lang="fr-FR" sz="2800" spc="-1" strike="noStrike">
              <a:solidFill>
                <a:srgbClr val="404040"/>
              </a:solidFill>
              <a:latin typeface="Arial"/>
            </a:endParaRPr>
          </a:p>
        </p:txBody>
      </p:sp>
      <p:sp>
        <p:nvSpPr>
          <p:cNvPr id="243" name="PlaceHolder 3"/>
          <p:cNvSpPr>
            <a:spLocks noGrp="1"/>
          </p:cNvSpPr>
          <p:nvPr>
            <p:ph type="ftr" idx="3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44" name="PlaceHolder 4"/>
          <p:cNvSpPr>
            <a:spLocks noGrp="1"/>
          </p:cNvSpPr>
          <p:nvPr>
            <p:ph type="sldNum" idx="32"/>
          </p:nvPr>
        </p:nvSpPr>
        <p:spPr>
          <a:xfrm>
            <a:off x="7020000" y="6426000"/>
            <a:ext cx="1080720" cy="339480"/>
          </a:xfrm>
          <a:prstGeom prst="rect">
            <a:avLst/>
          </a:prstGeom>
          <a:noFill/>
          <a:ln w="9360">
            <a:noFill/>
          </a:ln>
        </p:spPr>
        <p:txBody>
          <a:bodyPr numCol="1" spcCol="0" anchor="t">
            <a:normAutofit/>
          </a:bodyPr>
          <a:lstStyle>
            <a:lvl1pPr indent="0" algn="r">
              <a:lnSpc>
                <a:spcPct val="100000"/>
              </a:lnSpc>
              <a:spcAft>
                <a:spcPts val="601"/>
              </a:spcAft>
              <a:buNone/>
              <a:defRPr b="0" lang="fr-FR" sz="1400" spc="-1" strike="noStrike">
                <a:solidFill>
                  <a:srgbClr val="404040"/>
                </a:solidFill>
                <a:latin typeface="Arial"/>
                <a:ea typeface="ＭＳ Ｐゴシック"/>
              </a:defRPr>
            </a:lvl1pPr>
          </a:lstStyle>
          <a:p>
            <a:pPr indent="0" algn="r">
              <a:lnSpc>
                <a:spcPct val="100000"/>
              </a:lnSpc>
              <a:spcAft>
                <a:spcPts val="601"/>
              </a:spcAft>
              <a:buNone/>
            </a:pPr>
            <a:fld id="{ACF909FC-19D3-44E8-8920-CD139493A51A}"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245" name="Image 7" descr="Une image contenant texte, capture d’écran, Police, nombre&#10;&#10;Description générée automatiquement"/>
          <p:cNvPicPr/>
          <p:nvPr/>
        </p:nvPicPr>
        <p:blipFill>
          <a:blip r:embed="rId1"/>
          <a:stretch/>
        </p:blipFill>
        <p:spPr>
          <a:xfrm>
            <a:off x="775440" y="1385640"/>
            <a:ext cx="7592760" cy="4661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Historique UNIX</a:t>
            </a:r>
            <a:endParaRPr b="0" lang="fr-FR" sz="3800" spc="-1" strike="noStrike">
              <a:solidFill>
                <a:srgbClr val="006782"/>
              </a:solidFill>
              <a:latin typeface="Verdana"/>
            </a:endParaRPr>
          </a:p>
        </p:txBody>
      </p:sp>
      <p:sp>
        <p:nvSpPr>
          <p:cNvPr id="247"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1969 : UNICS</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1977 : Unix BSD </a:t>
            </a:r>
            <a:endParaRPr b="0" lang="fr-FR" sz="3200" spc="-1" strike="noStrike">
              <a:solidFill>
                <a:srgbClr val="404040"/>
              </a:solidFill>
              <a:latin typeface="Arial"/>
            </a:endParaRPr>
          </a:p>
          <a:p>
            <a:pPr lvl="1" marL="743040" indent="-28584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FreeBSD, NetBSD, OpenBSD, MacOSX</a:t>
            </a:r>
            <a:endParaRPr b="0" lang="fr-FR" sz="28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1983 : Unix System V</a:t>
            </a:r>
            <a:endParaRPr b="0" lang="fr-FR" sz="3200" spc="-1" strike="noStrike">
              <a:solidFill>
                <a:srgbClr val="404040"/>
              </a:solidFill>
              <a:latin typeface="Arial"/>
            </a:endParaRPr>
          </a:p>
          <a:p>
            <a:pPr lvl="1" marL="743040" indent="-28584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AIX, IRIX, XENIX, UnixWare</a:t>
            </a:r>
            <a:endParaRPr b="0" lang="fr-FR" sz="28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1987 : Minix </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1991 : Linus Torvalds </a:t>
            </a:r>
            <a:r>
              <a:rPr b="0" lang="fr-FR" sz="3200" spc="-1" strike="noStrike">
                <a:solidFill>
                  <a:srgbClr val="000000"/>
                </a:solidFill>
                <a:latin typeface="Wingdings"/>
                <a:ea typeface="ＭＳ Ｐゴシック"/>
              </a:rPr>
              <a:t></a:t>
            </a:r>
            <a:r>
              <a:rPr b="0" lang="fr-FR" sz="3200" spc="-1" strike="noStrike">
                <a:solidFill>
                  <a:srgbClr val="000000"/>
                </a:solidFill>
                <a:latin typeface="Arial"/>
                <a:ea typeface="ＭＳ Ｐゴシック"/>
              </a:rPr>
              <a:t> Linux</a:t>
            </a: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
        <p:nvSpPr>
          <p:cNvPr id="248" name="PlaceHolder 3"/>
          <p:cNvSpPr>
            <a:spLocks noGrp="1"/>
          </p:cNvSpPr>
          <p:nvPr>
            <p:ph type="ftr" idx="3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49" name="PlaceHolder 4"/>
          <p:cNvSpPr>
            <a:spLocks noGrp="1"/>
          </p:cNvSpPr>
          <p:nvPr>
            <p:ph type="sldNum" idx="3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E1633E84-5D59-4A31-9382-3421CE051C50}"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Distribution Linux</a:t>
            </a:r>
            <a:endParaRPr b="0" lang="fr-FR" sz="3800" spc="-1" strike="noStrike">
              <a:solidFill>
                <a:srgbClr val="006782"/>
              </a:solidFill>
              <a:latin typeface="Verdana"/>
            </a:endParaRPr>
          </a:p>
        </p:txBody>
      </p:sp>
      <p:sp>
        <p:nvSpPr>
          <p:cNvPr id="251" name="PlaceHolder 2"/>
          <p:cNvSpPr>
            <a:spLocks noGrp="1"/>
          </p:cNvSpPr>
          <p:nvPr>
            <p:ph/>
          </p:nvPr>
        </p:nvSpPr>
        <p:spPr>
          <a:xfrm>
            <a:off x="457200" y="1306440"/>
            <a:ext cx="8229240" cy="1089360"/>
          </a:xfrm>
          <a:prstGeom prst="rect">
            <a:avLst/>
          </a:prstGeom>
          <a:noFill/>
          <a:ln w="0">
            <a:noFill/>
          </a:ln>
        </p:spPr>
        <p:txBody>
          <a:bodyPr numCol="1" spcCol="0" anchor="t">
            <a:noAutofit/>
          </a:bodyPr>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A votre avis, combien de distributions Linux existe-t-il dans le monde ?</a:t>
            </a:r>
            <a:endParaRPr b="0" lang="fr-FR" sz="32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p:txBody>
      </p:sp>
      <p:sp>
        <p:nvSpPr>
          <p:cNvPr id="252" name="PlaceHolder 3"/>
          <p:cNvSpPr>
            <a:spLocks noGrp="1"/>
          </p:cNvSpPr>
          <p:nvPr>
            <p:ph type="ftr" idx="3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53" name="PlaceHolder 4"/>
          <p:cNvSpPr>
            <a:spLocks noGrp="1"/>
          </p:cNvSpPr>
          <p:nvPr>
            <p:ph type="sldNum" idx="3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1B9E9834-E168-42E3-80E8-0C644E8E505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254" name="ZoneTexte 6"/>
          <p:cNvSpPr/>
          <p:nvPr/>
        </p:nvSpPr>
        <p:spPr>
          <a:xfrm>
            <a:off x="203040" y="2694600"/>
            <a:ext cx="9091440" cy="27558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0" lang="fr-FR" sz="2500" spc="-1" strike="noStrike">
                <a:solidFill>
                  <a:srgbClr val="000000"/>
                </a:solidFill>
                <a:latin typeface="Verdana"/>
                <a:ea typeface="ＭＳ Ｐゴシック"/>
              </a:rPr>
              <a:t>+ 600 actives (+ 500 en développement)</a:t>
            </a:r>
            <a:endParaRPr b="0" lang="en-US" sz="2500" spc="-1" strike="noStrike">
              <a:solidFill>
                <a:srgbClr val="000000"/>
              </a:solidFill>
              <a:latin typeface="Arial"/>
            </a:endParaRPr>
          </a:p>
          <a:p>
            <a:pPr>
              <a:lnSpc>
                <a:spcPct val="100000"/>
              </a:lnSpc>
            </a:pPr>
            <a:endParaRPr b="0" lang="en-US" sz="2500" spc="-1" strike="noStrike">
              <a:solidFill>
                <a:srgbClr val="000000"/>
              </a:solidFill>
              <a:latin typeface="Arial"/>
            </a:endParaRPr>
          </a:p>
          <a:p>
            <a:pPr marL="343080" indent="-343080">
              <a:lnSpc>
                <a:spcPct val="100000"/>
              </a:lnSpc>
              <a:buClr>
                <a:srgbClr val="000000"/>
              </a:buClr>
              <a:buFont typeface="Arial"/>
              <a:buChar char="•"/>
            </a:pPr>
            <a:r>
              <a:rPr b="0" lang="fr-FR" sz="2500" spc="-1" strike="noStrike">
                <a:solidFill>
                  <a:srgbClr val="000000"/>
                </a:solidFill>
                <a:latin typeface="Verdana"/>
                <a:ea typeface="ＭＳ Ｐゴシック"/>
              </a:rPr>
              <a:t>+- 47% des développeurs utilisent une distribution basée sur Linux</a:t>
            </a:r>
            <a:endParaRPr b="0" lang="en-US" sz="2500" spc="-1" strike="noStrike">
              <a:solidFill>
                <a:srgbClr val="000000"/>
              </a:solidFill>
              <a:latin typeface="Arial"/>
            </a:endParaRPr>
          </a:p>
          <a:p>
            <a:pPr>
              <a:lnSpc>
                <a:spcPct val="100000"/>
              </a:lnSpc>
            </a:pPr>
            <a:endParaRPr b="0" lang="en-US" sz="2500" spc="-1" strike="noStrike">
              <a:solidFill>
                <a:srgbClr val="000000"/>
              </a:solidFill>
              <a:latin typeface="Arial"/>
            </a:endParaRPr>
          </a:p>
          <a:p>
            <a:pPr marL="343080" indent="-343080">
              <a:lnSpc>
                <a:spcPct val="100000"/>
              </a:lnSpc>
              <a:buClr>
                <a:srgbClr val="000000"/>
              </a:buClr>
              <a:buFont typeface="Arial"/>
              <a:buChar char="•"/>
            </a:pPr>
            <a:r>
              <a:rPr b="0" lang="fr-FR" sz="2500" spc="-1" strike="noStrike" u="sng">
                <a:solidFill>
                  <a:srgbClr val="000000"/>
                </a:solidFill>
                <a:uFillTx/>
                <a:latin typeface="Verdana"/>
                <a:ea typeface="ＭＳ Ｐゴシック"/>
                <a:hlinkClick r:id="rId1"/>
              </a:rPr>
              <a:t>https://upload.wikimedia.org/wikipedia/commons/9/96/Liste_des_distributions_Linux.svg</a:t>
            </a:r>
            <a:r>
              <a:rPr b="0" lang="fr-FR" sz="2500" spc="-1" strike="noStrike">
                <a:solidFill>
                  <a:srgbClr val="000000"/>
                </a:solidFill>
                <a:latin typeface="Verdana"/>
                <a:ea typeface="ＭＳ Ｐゴシック"/>
              </a:rPr>
              <a:t> </a:t>
            </a: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254"/>
                                        </p:tgtEl>
                                        <p:attrNameLst>
                                          <p:attrName>style.visibility</p:attrName>
                                        </p:attrNameLst>
                                      </p:cBhvr>
                                      <p:to>
                                        <p:strVal val="visible"/>
                                      </p:to>
                                    </p:set>
                                    <p:animEffect filter="fade" transition="in">
                                      <p:cBhvr additive="repl">
                                        <p:cTn id="21" dur="1000"/>
                                        <p:tgtEl>
                                          <p:spTgt spid="254"/>
                                        </p:tgtEl>
                                      </p:cBhvr>
                                    </p:animEffect>
                                    <p:anim calcmode="lin" valueType="num">
                                      <p:cBhvr additive="repl">
                                        <p:cTn id="22" dur="1000" fill="hold"/>
                                        <p:tgtEl>
                                          <p:spTgt spid="254"/>
                                        </p:tgtEl>
                                        <p:attrNameLst>
                                          <p:attrName>ppt_x</p:attrName>
                                        </p:attrNameLst>
                                      </p:cBhvr>
                                      <p:tavLst>
                                        <p:tav tm="0">
                                          <p:val>
                                            <p:strVal val="#ppt_x"/>
                                          </p:val>
                                        </p:tav>
                                        <p:tav tm="100000">
                                          <p:val>
                                            <p:strVal val="#ppt_x"/>
                                          </p:val>
                                        </p:tav>
                                      </p:tavLst>
                                    </p:anim>
                                    <p:anim calcmode="lin" valueType="num">
                                      <p:cBhvr additive="repl">
                                        <p:cTn id="23" dur="1000" fill="hold"/>
                                        <p:tgtEl>
                                          <p:spTgt spid="2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Linux</a:t>
            </a:r>
            <a:endParaRPr b="0" lang="fr-FR" sz="3800" spc="-1" strike="noStrike">
              <a:solidFill>
                <a:srgbClr val="006782"/>
              </a:solidFill>
              <a:latin typeface="Verdana"/>
            </a:endParaRPr>
          </a:p>
        </p:txBody>
      </p:sp>
      <p:sp>
        <p:nvSpPr>
          <p:cNvPr id="256"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Principe : Tout est fichier</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Fichier logique (enregistrement, inode)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Interface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Fichier physique (accès aux données du fichier, allocation des fichiers, …)</a:t>
            </a:r>
            <a:endParaRPr b="0" lang="fr-FR" sz="2800" spc="-1" strike="noStrike">
              <a:solidFill>
                <a:srgbClr val="404040"/>
              </a:solidFill>
              <a:latin typeface="Arial"/>
            </a:endParaRPr>
          </a:p>
        </p:txBody>
      </p:sp>
      <p:sp>
        <p:nvSpPr>
          <p:cNvPr id="257" name="PlaceHolder 3"/>
          <p:cNvSpPr>
            <a:spLocks noGrp="1"/>
          </p:cNvSpPr>
          <p:nvPr>
            <p:ph type="ftr" idx="3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58" name="PlaceHolder 4"/>
          <p:cNvSpPr>
            <a:spLocks noGrp="1"/>
          </p:cNvSpPr>
          <p:nvPr>
            <p:ph type="sldNum" idx="3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923AD86-BC1D-4E23-8165-FD5B3DAD553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Fichier Linux</a:t>
            </a:r>
            <a:endParaRPr b="0" lang="fr-FR" sz="3800" spc="-1" strike="noStrike">
              <a:solidFill>
                <a:srgbClr val="006782"/>
              </a:solidFill>
              <a:latin typeface="Verdana"/>
            </a:endParaRPr>
          </a:p>
        </p:txBody>
      </p:sp>
      <p:sp>
        <p:nvSpPr>
          <p:cNvPr id="260"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Fichier normaux (texte, executable,…) </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Fichier répertoires (dossiers)</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Fichier liens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Lien dur = association d’un ou plusieurs fichiers à un même espace disque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Lien symbolique = +-raccourci</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t>
            </a:r>
            <a:endParaRPr b="0" lang="fr-FR" sz="32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p:txBody>
      </p:sp>
      <p:sp>
        <p:nvSpPr>
          <p:cNvPr id="261" name="PlaceHolder 3"/>
          <p:cNvSpPr>
            <a:spLocks noGrp="1"/>
          </p:cNvSpPr>
          <p:nvPr>
            <p:ph type="ftr" idx="3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62" name="PlaceHolder 4"/>
          <p:cNvSpPr>
            <a:spLocks noGrp="1"/>
          </p:cNvSpPr>
          <p:nvPr>
            <p:ph type="sldNum" idx="4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B36996E-DF45-44FE-894C-134F27D8B75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Fichier logique : Inode</a:t>
            </a:r>
            <a:endParaRPr b="0" lang="fr-FR" sz="3800" spc="-1" strike="noStrike">
              <a:solidFill>
                <a:srgbClr val="006782"/>
              </a:solidFill>
              <a:latin typeface="Verdana"/>
            </a:endParaRPr>
          </a:p>
        </p:txBody>
      </p:sp>
      <p:sp>
        <p:nvSpPr>
          <p:cNvPr id="264"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Représentation emplacement fichier sur le disque et contient les informations sur les dossiers (répertoires) et les fichiers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Type et droits d’accès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Nombre de liens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UID, GID, Taille </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Modification, changement d’état, accès</a:t>
            </a:r>
            <a:endParaRPr b="0" lang="fr-FR" sz="2800" spc="-1" strike="noStrike">
              <a:solidFill>
                <a:srgbClr val="404040"/>
              </a:solidFill>
              <a:latin typeface="Arial"/>
            </a:endParaRPr>
          </a:p>
        </p:txBody>
      </p:sp>
      <p:sp>
        <p:nvSpPr>
          <p:cNvPr id="265" name="PlaceHolder 3"/>
          <p:cNvSpPr>
            <a:spLocks noGrp="1"/>
          </p:cNvSpPr>
          <p:nvPr>
            <p:ph type="ftr" idx="4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66" name="PlaceHolder 4"/>
          <p:cNvSpPr>
            <a:spLocks noGrp="1"/>
          </p:cNvSpPr>
          <p:nvPr>
            <p:ph type="sldNum" idx="4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18922F09-5912-4599-891F-F7AE82E06BB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85800" y="2432160"/>
            <a:ext cx="7772040" cy="184860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Avant-Propos</a:t>
            </a:r>
            <a:endParaRPr b="0" lang="fr-FR" sz="4400" spc="-1" strike="noStrike">
              <a:solidFill>
                <a:srgbClr val="006782"/>
              </a:solidFill>
              <a:latin typeface="Verdana"/>
            </a:endParaRPr>
          </a:p>
        </p:txBody>
      </p:sp>
      <p:sp>
        <p:nvSpPr>
          <p:cNvPr id="190" name="PlaceHolder 2"/>
          <p:cNvSpPr>
            <a:spLocks noGrp="1"/>
          </p:cNvSpPr>
          <p:nvPr>
            <p:ph type="subTitle"/>
          </p:nvPr>
        </p:nvSpPr>
        <p:spPr>
          <a:xfrm>
            <a:off x="3352680" y="4281120"/>
            <a:ext cx="2450160" cy="383760"/>
          </a:xfrm>
          <a:prstGeom prst="rect">
            <a:avLst/>
          </a:prstGeom>
          <a:noFill/>
          <a:ln w="0">
            <a:noFill/>
          </a:ln>
        </p:spPr>
        <p:txBody>
          <a:bodyPr numCol="1" spcCol="0" anchor="b">
            <a:noAutofit/>
          </a:bodyPr>
          <a:p>
            <a:pPr indent="0">
              <a:lnSpc>
                <a:spcPct val="100000"/>
              </a:lnSpc>
              <a:spcBef>
                <a:spcPts val="479"/>
              </a:spcBef>
              <a:buNone/>
              <a:tabLst>
                <a:tab algn="l" pos="0"/>
              </a:tabLst>
            </a:pPr>
            <a:r>
              <a:rPr b="0" i="1" lang="fr-FR" sz="2400" spc="-1" strike="noStrike">
                <a:solidFill>
                  <a:srgbClr val="404040"/>
                </a:solidFill>
                <a:latin typeface="Arial"/>
                <a:ea typeface="ＭＳ Ｐゴシック"/>
              </a:rPr>
              <a:t>Cours théorique </a:t>
            </a:r>
            <a:endParaRPr b="0" lang="en-US" sz="2400" spc="-1" strike="noStrike">
              <a:solidFill>
                <a:srgbClr val="000000"/>
              </a:solidFill>
              <a:latin typeface="Arial"/>
            </a:endParaRPr>
          </a:p>
        </p:txBody>
      </p:sp>
      <p:sp>
        <p:nvSpPr>
          <p:cNvPr id="191"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 Inode</a:t>
            </a:r>
            <a:endParaRPr b="0" lang="fr-FR" sz="3800" spc="-1" strike="noStrike">
              <a:solidFill>
                <a:srgbClr val="006782"/>
              </a:solidFill>
              <a:latin typeface="Verdana"/>
            </a:endParaRPr>
          </a:p>
        </p:txBody>
      </p:sp>
      <p:sp>
        <p:nvSpPr>
          <p:cNvPr id="268" name="PlaceHolder 2"/>
          <p:cNvSpPr>
            <a:spLocks noGrp="1"/>
          </p:cNvSpPr>
          <p:nvPr>
            <p:ph type="ftr" idx="4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69" name="PlaceHolder 3"/>
          <p:cNvSpPr>
            <a:spLocks noGrp="1"/>
          </p:cNvSpPr>
          <p:nvPr>
            <p:ph type="sldNum" idx="4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9531DBD-1533-41CB-9037-2CF3A93760DA}"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270" name="Image 6" descr=""/>
          <p:cNvPicPr/>
          <p:nvPr/>
        </p:nvPicPr>
        <p:blipFill>
          <a:blip r:embed="rId1"/>
          <a:stretch/>
        </p:blipFill>
        <p:spPr>
          <a:xfrm>
            <a:off x="1325160" y="1277640"/>
            <a:ext cx="6775560" cy="1910880"/>
          </a:xfrm>
          <a:prstGeom prst="rect">
            <a:avLst/>
          </a:prstGeom>
          <a:ln w="0">
            <a:noFill/>
          </a:ln>
        </p:spPr>
      </p:pic>
      <p:pic>
        <p:nvPicPr>
          <p:cNvPr id="271" name="Image 10" descr=""/>
          <p:cNvPicPr/>
          <p:nvPr/>
        </p:nvPicPr>
        <p:blipFill>
          <a:blip r:embed="rId2"/>
          <a:stretch/>
        </p:blipFill>
        <p:spPr>
          <a:xfrm>
            <a:off x="131040" y="3899160"/>
            <a:ext cx="8881560" cy="1053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Protection des fichiers</a:t>
            </a:r>
            <a:endParaRPr b="0" lang="fr-FR" sz="3800" spc="-1" strike="noStrike">
              <a:solidFill>
                <a:srgbClr val="006782"/>
              </a:solidFill>
              <a:latin typeface="Verdana"/>
            </a:endParaRPr>
          </a:p>
        </p:txBody>
      </p:sp>
      <p:sp>
        <p:nvSpPr>
          <p:cNvPr id="273" name="PlaceHolder 2"/>
          <p:cNvSpPr>
            <a:spLocks noGrp="1"/>
          </p:cNvSpPr>
          <p:nvPr>
            <p:ph/>
          </p:nvPr>
        </p:nvSpPr>
        <p:spPr>
          <a:xfrm>
            <a:off x="457200" y="1306440"/>
            <a:ext cx="86864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Droits d’accès = Masque</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Lecture (r), écriture (w), exécution (x)</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Utilisateur propriétaire (u), groupe propriétaire (g), autres utilisateurs (o)</a:t>
            </a: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p:txBody>
      </p:sp>
      <p:sp>
        <p:nvSpPr>
          <p:cNvPr id="274" name="PlaceHolder 3"/>
          <p:cNvSpPr>
            <a:spLocks noGrp="1"/>
          </p:cNvSpPr>
          <p:nvPr>
            <p:ph type="ftr" idx="4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75" name="PlaceHolder 4"/>
          <p:cNvSpPr>
            <a:spLocks noGrp="1"/>
          </p:cNvSpPr>
          <p:nvPr>
            <p:ph type="sldNum" idx="4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F916E58-14B7-4A99-B574-C4F5328674CA}"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graphicFrame>
        <p:nvGraphicFramePr>
          <p:cNvPr id="276" name="Tableau 6"/>
          <p:cNvGraphicFramePr/>
          <p:nvPr/>
        </p:nvGraphicFramePr>
        <p:xfrm>
          <a:off x="1139400" y="3764520"/>
          <a:ext cx="6961320" cy="1674360"/>
        </p:xfrm>
        <a:graphic>
          <a:graphicData uri="http://schemas.openxmlformats.org/drawingml/2006/table">
            <a:tbl>
              <a:tblPr/>
              <a:tblGrid>
                <a:gridCol w="1743120"/>
                <a:gridCol w="1737360"/>
                <a:gridCol w="1740240"/>
                <a:gridCol w="1740240"/>
              </a:tblGrid>
              <a:tr h="388080">
                <a:tc>
                  <a:txBody>
                    <a:bodyPr anchor="t">
                      <a:noAutofit/>
                    </a:bodyPr>
                    <a:p>
                      <a:endParaRPr b="1" lang="fr-FR" sz="1800" spc="-1" strike="noStrike">
                        <a:solidFill>
                          <a:schemeClr val="lt1"/>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gn="ctr">
                        <a:lnSpc>
                          <a:spcPct val="100000"/>
                        </a:lnSpc>
                      </a:pPr>
                      <a:r>
                        <a:rPr b="1" lang="fr-FR" sz="1800" spc="-1" strike="noStrike">
                          <a:solidFill>
                            <a:schemeClr val="lt1"/>
                          </a:solidFill>
                          <a:latin typeface="Arial"/>
                        </a:rPr>
                        <a:t>U </a:t>
                      </a:r>
                      <a:endParaRPr b="0" lang="en-US" sz="1800" spc="-1" strike="noStrike">
                        <a:solidFill>
                          <a:srgbClr val="ffffff"/>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gn="ctr">
                        <a:lnSpc>
                          <a:spcPct val="100000"/>
                        </a:lnSpc>
                      </a:pPr>
                      <a:r>
                        <a:rPr b="1" lang="fr-FR" sz="1800" spc="-1" strike="noStrike">
                          <a:solidFill>
                            <a:schemeClr val="lt1"/>
                          </a:solidFill>
                          <a:latin typeface="Arial"/>
                        </a:rPr>
                        <a:t>G </a:t>
                      </a:r>
                      <a:endParaRPr b="0" lang="en-US" sz="1800" spc="-1" strike="noStrike">
                        <a:solidFill>
                          <a:srgbClr val="ffffff"/>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gn="ctr">
                        <a:lnSpc>
                          <a:spcPct val="100000"/>
                        </a:lnSpc>
                      </a:pPr>
                      <a:r>
                        <a:rPr b="1" lang="fr-FR" sz="1800" spc="-1" strike="noStrike">
                          <a:solidFill>
                            <a:schemeClr val="lt1"/>
                          </a:solidFill>
                          <a:latin typeface="Arial"/>
                        </a:rPr>
                        <a:t>O</a:t>
                      </a:r>
                      <a:endParaRPr b="0" lang="en-US" sz="1800" spc="-1" strike="noStrike">
                        <a:solidFill>
                          <a:srgbClr val="ffffff"/>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428760">
                <a:tc>
                  <a:txBody>
                    <a:bodyPr anchor="t">
                      <a:noAutofit/>
                    </a:bodyPr>
                    <a:p>
                      <a:pPr algn="ctr">
                        <a:lnSpc>
                          <a:spcPct val="100000"/>
                        </a:lnSpc>
                      </a:pPr>
                      <a:r>
                        <a:rPr b="0" lang="fr-FR" sz="1800" spc="-1" strike="noStrike">
                          <a:solidFill>
                            <a:schemeClr val="dk1"/>
                          </a:solidFill>
                          <a:latin typeface="Arial"/>
                        </a:rPr>
                        <a:t>Droits</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Rwx</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Rwx</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Rwx</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r>
              <a:tr h="428760">
                <a:tc>
                  <a:txBody>
                    <a:bodyPr anchor="t">
                      <a:noAutofit/>
                    </a:bodyPr>
                    <a:p>
                      <a:pPr algn="ctr">
                        <a:lnSpc>
                          <a:spcPct val="100000"/>
                        </a:lnSpc>
                      </a:pPr>
                      <a:r>
                        <a:rPr b="0" lang="fr-FR" sz="1800" spc="-1" strike="noStrike">
                          <a:solidFill>
                            <a:schemeClr val="dk1"/>
                          </a:solidFill>
                          <a:latin typeface="Arial"/>
                        </a:rPr>
                        <a:t>Binaire</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t">
                      <a:noAutofit/>
                    </a:bodyPr>
                    <a:p>
                      <a:pPr algn="ctr">
                        <a:lnSpc>
                          <a:spcPct val="100000"/>
                        </a:lnSpc>
                        <a:tabLst>
                          <a:tab algn="l" pos="0"/>
                        </a:tabLst>
                      </a:pPr>
                      <a:r>
                        <a:rPr b="0" lang="fr-FR" sz="1800" spc="-1" strike="noStrike">
                          <a:solidFill>
                            <a:schemeClr val="dk1"/>
                          </a:solidFill>
                          <a:latin typeface="Arial"/>
                        </a:rPr>
                        <a:t>111</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t">
                      <a:noAutofit/>
                    </a:bodyPr>
                    <a:p>
                      <a:pPr algn="ctr">
                        <a:lnSpc>
                          <a:spcPct val="100000"/>
                        </a:lnSpc>
                        <a:tabLst>
                          <a:tab algn="l" pos="0"/>
                        </a:tabLst>
                      </a:pPr>
                      <a:r>
                        <a:rPr b="0" lang="fr-FR" sz="1800" spc="-1" strike="noStrike">
                          <a:solidFill>
                            <a:schemeClr val="dk1"/>
                          </a:solidFill>
                          <a:latin typeface="Arial"/>
                        </a:rPr>
                        <a:t>101</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t">
                      <a:noAutofit/>
                    </a:bodyPr>
                    <a:p>
                      <a:pPr algn="ctr">
                        <a:lnSpc>
                          <a:spcPct val="100000"/>
                        </a:lnSpc>
                        <a:tabLst>
                          <a:tab algn="l" pos="0"/>
                        </a:tabLst>
                      </a:pPr>
                      <a:r>
                        <a:rPr b="0" lang="fr-FR" sz="1800" spc="-1" strike="noStrike">
                          <a:solidFill>
                            <a:schemeClr val="dk1"/>
                          </a:solidFill>
                          <a:latin typeface="Arial"/>
                        </a:rPr>
                        <a:t>100</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r>
              <a:tr h="428760">
                <a:tc>
                  <a:txBody>
                    <a:bodyPr anchor="t">
                      <a:noAutofit/>
                    </a:bodyPr>
                    <a:p>
                      <a:pPr algn="ctr">
                        <a:lnSpc>
                          <a:spcPct val="100000"/>
                        </a:lnSpc>
                      </a:pPr>
                      <a:r>
                        <a:rPr b="0" lang="fr-FR" sz="1800" spc="-1" strike="noStrike">
                          <a:solidFill>
                            <a:schemeClr val="dk1"/>
                          </a:solidFill>
                          <a:latin typeface="Arial"/>
                        </a:rPr>
                        <a:t>Octal</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t">
                      <a:noAutofit/>
                    </a:bodyPr>
                    <a:p>
                      <a:pPr algn="ctr">
                        <a:lnSpc>
                          <a:spcPct val="100000"/>
                        </a:lnSpc>
                        <a:tabLst>
                          <a:tab algn="l" pos="0"/>
                        </a:tabLst>
                      </a:pPr>
                      <a:r>
                        <a:rPr b="0" lang="fr-FR" sz="1800" spc="-1" strike="noStrike">
                          <a:solidFill>
                            <a:schemeClr val="dk1"/>
                          </a:solidFill>
                          <a:latin typeface="Arial"/>
                        </a:rPr>
                        <a:t>7</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t">
                      <a:noAutofit/>
                    </a:bodyPr>
                    <a:p>
                      <a:pPr algn="ctr">
                        <a:lnSpc>
                          <a:spcPct val="100000"/>
                        </a:lnSpc>
                        <a:tabLst>
                          <a:tab algn="l" pos="0"/>
                        </a:tabLst>
                      </a:pPr>
                      <a:r>
                        <a:rPr b="0" lang="fr-FR" sz="1800" spc="-1" strike="noStrike">
                          <a:solidFill>
                            <a:schemeClr val="dk1"/>
                          </a:solidFill>
                          <a:latin typeface="Arial"/>
                        </a:rPr>
                        <a:t>5</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t">
                      <a:noAutofit/>
                    </a:bodyPr>
                    <a:p>
                      <a:pPr algn="ctr">
                        <a:lnSpc>
                          <a:spcPct val="100000"/>
                        </a:lnSpc>
                        <a:tabLst>
                          <a:tab algn="l" pos="0"/>
                        </a:tabLst>
                      </a:pPr>
                      <a:r>
                        <a:rPr b="0" lang="fr-FR" sz="1800" spc="-1" strike="noStrike">
                          <a:solidFill>
                            <a:schemeClr val="dk1"/>
                          </a:solidFill>
                          <a:latin typeface="Arial"/>
                        </a:rPr>
                        <a:t>0</a:t>
                      </a:r>
                      <a:endParaRPr b="0" lang="en-US"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 ls -la</a:t>
            </a:r>
            <a:endParaRPr b="0" lang="fr-FR" sz="3800" spc="-1" strike="noStrike">
              <a:solidFill>
                <a:srgbClr val="006782"/>
              </a:solidFill>
              <a:latin typeface="Verdana"/>
            </a:endParaRPr>
          </a:p>
        </p:txBody>
      </p:sp>
      <p:sp>
        <p:nvSpPr>
          <p:cNvPr id="278" name="PlaceHolder 2"/>
          <p:cNvSpPr>
            <a:spLocks noGrp="1"/>
          </p:cNvSpPr>
          <p:nvPr>
            <p:ph type="ftr" idx="4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79" name="PlaceHolder 3"/>
          <p:cNvSpPr>
            <a:spLocks noGrp="1"/>
          </p:cNvSpPr>
          <p:nvPr>
            <p:ph type="sldNum" idx="4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2B1A2834-AD2C-42F9-A4AB-AC29D1F42F84}"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280" name="Image 6" descr=""/>
          <p:cNvPicPr/>
          <p:nvPr/>
        </p:nvPicPr>
        <p:blipFill>
          <a:blip r:embed="rId1"/>
          <a:stretch/>
        </p:blipFill>
        <p:spPr>
          <a:xfrm>
            <a:off x="274320" y="1268280"/>
            <a:ext cx="8594640" cy="2939760"/>
          </a:xfrm>
          <a:prstGeom prst="rect">
            <a:avLst/>
          </a:prstGeom>
          <a:ln w="0">
            <a:noFill/>
          </a:ln>
        </p:spPr>
      </p:pic>
      <p:sp>
        <p:nvSpPr>
          <p:cNvPr id="281" name="ZoneTexte 7"/>
          <p:cNvSpPr/>
          <p:nvPr/>
        </p:nvSpPr>
        <p:spPr>
          <a:xfrm>
            <a:off x="225000" y="1355400"/>
            <a:ext cx="1670760" cy="2783520"/>
          </a:xfrm>
          <a:prstGeom prst="rect">
            <a:avLst/>
          </a:prstGeom>
          <a:noFill/>
          <a:ln w="38100">
            <a:solidFill>
              <a:srgbClr val="ff0000"/>
            </a:solidFill>
            <a:round/>
          </a:ln>
        </p:spPr>
        <p:style>
          <a:lnRef idx="0"/>
          <a:fillRef idx="0"/>
          <a:effectRef idx="0"/>
          <a:fontRef idx="minor"/>
        </p:style>
        <p:txBody>
          <a:bodyPr lIns="90000" rIns="90000" tIns="45000" bIns="45000" anchor="t">
            <a:spAutoFit/>
          </a:bodyPr>
          <a:p>
            <a:pPr>
              <a:lnSpc>
                <a:spcPct val="100000"/>
              </a:lnSpc>
            </a:pPr>
            <a:endParaRPr b="0" lang="fr-FR" sz="1600" spc="-1" strike="noStrike">
              <a:solidFill>
                <a:srgbClr val="000000"/>
              </a:solidFill>
              <a:latin typeface="Arial"/>
              <a:ea typeface="ＭＳ Ｐゴシック"/>
            </a:endParaRPr>
          </a:p>
        </p:txBody>
      </p:sp>
      <p:sp>
        <p:nvSpPr>
          <p:cNvPr id="282" name="ZoneTexte 8"/>
          <p:cNvSpPr/>
          <p:nvPr/>
        </p:nvSpPr>
        <p:spPr>
          <a:xfrm>
            <a:off x="2410560" y="1355400"/>
            <a:ext cx="2699640" cy="2783520"/>
          </a:xfrm>
          <a:prstGeom prst="rect">
            <a:avLst/>
          </a:prstGeom>
          <a:noFill/>
          <a:ln w="38100">
            <a:solidFill>
              <a:srgbClr val="ff0000"/>
            </a:solidFill>
            <a:round/>
          </a:ln>
        </p:spPr>
        <p:style>
          <a:lnRef idx="0"/>
          <a:fillRef idx="0"/>
          <a:effectRef idx="0"/>
          <a:fontRef idx="minor"/>
        </p:style>
        <p:txBody>
          <a:bodyPr lIns="90000" rIns="90000" tIns="45000" bIns="45000" anchor="t">
            <a:spAutoFit/>
          </a:bodyPr>
          <a:p>
            <a:pPr>
              <a:lnSpc>
                <a:spcPct val="100000"/>
              </a:lnSpc>
            </a:pPr>
            <a:endParaRPr b="0" lang="fr-FR" sz="1600" spc="-1" strike="noStrike">
              <a:solidFill>
                <a:srgbClr val="000000"/>
              </a:solidFill>
              <a:latin typeface="Arial"/>
              <a:ea typeface="ＭＳ Ｐゴシック"/>
            </a:endParaRPr>
          </a:p>
        </p:txBody>
      </p:sp>
      <p:sp>
        <p:nvSpPr>
          <p:cNvPr id="283" name="ZoneTexte 9"/>
          <p:cNvSpPr/>
          <p:nvPr/>
        </p:nvSpPr>
        <p:spPr>
          <a:xfrm>
            <a:off x="5994720" y="1351440"/>
            <a:ext cx="1899360" cy="2783520"/>
          </a:xfrm>
          <a:prstGeom prst="rect">
            <a:avLst/>
          </a:prstGeom>
          <a:noFill/>
          <a:ln w="38100">
            <a:solidFill>
              <a:srgbClr val="ff0000"/>
            </a:solidFill>
            <a:round/>
          </a:ln>
        </p:spPr>
        <p:style>
          <a:lnRef idx="0"/>
          <a:fillRef idx="0"/>
          <a:effectRef idx="0"/>
          <a:fontRef idx="minor"/>
        </p:style>
        <p:txBody>
          <a:bodyPr lIns="90000" rIns="90000" tIns="45000" bIns="45000" anchor="t">
            <a:spAutoFit/>
          </a:bodyPr>
          <a:p>
            <a:pPr>
              <a:lnSpc>
                <a:spcPct val="100000"/>
              </a:lnSpc>
            </a:pPr>
            <a:endParaRPr b="0" lang="fr-FR" sz="1600" spc="-1" strike="noStrike">
              <a:solidFill>
                <a:srgbClr val="000000"/>
              </a:solidFill>
              <a:latin typeface="Arial"/>
              <a:ea typeface="ＭＳ Ｐゴシック"/>
            </a:endParaRPr>
          </a:p>
        </p:txBody>
      </p:sp>
      <p:sp>
        <p:nvSpPr>
          <p:cNvPr id="284" name="ZoneTexte 10"/>
          <p:cNvSpPr/>
          <p:nvPr/>
        </p:nvSpPr>
        <p:spPr>
          <a:xfrm>
            <a:off x="1905120" y="1346040"/>
            <a:ext cx="477000" cy="2783520"/>
          </a:xfrm>
          <a:prstGeom prst="rect">
            <a:avLst/>
          </a:prstGeom>
          <a:noFill/>
          <a:ln w="38100">
            <a:solidFill>
              <a:srgbClr val="ff0000"/>
            </a:solidFill>
            <a:round/>
          </a:ln>
        </p:spPr>
        <p:style>
          <a:lnRef idx="0"/>
          <a:fillRef idx="0"/>
          <a:effectRef idx="0"/>
          <a:fontRef idx="minor"/>
        </p:style>
        <p:txBody>
          <a:bodyPr lIns="90000" rIns="90000" tIns="45000" bIns="45000" anchor="t">
            <a:spAutoFit/>
          </a:bodyPr>
          <a:p>
            <a:pPr>
              <a:lnSpc>
                <a:spcPct val="100000"/>
              </a:lnSpc>
            </a:pPr>
            <a:endParaRPr b="0" lang="fr-FR" sz="1600" spc="-1" strike="noStrike">
              <a:solidFill>
                <a:srgbClr val="000000"/>
              </a:solidFill>
              <a:latin typeface="Arial"/>
              <a:ea typeface="ＭＳ Ｐゴシック"/>
            </a:endParaRPr>
          </a:p>
        </p:txBody>
      </p:sp>
      <p:sp>
        <p:nvSpPr>
          <p:cNvPr id="285" name="ZoneTexte 11"/>
          <p:cNvSpPr/>
          <p:nvPr/>
        </p:nvSpPr>
        <p:spPr>
          <a:xfrm>
            <a:off x="5110560" y="1351440"/>
            <a:ext cx="875880" cy="2783520"/>
          </a:xfrm>
          <a:prstGeom prst="rect">
            <a:avLst/>
          </a:prstGeom>
          <a:noFill/>
          <a:ln w="38100">
            <a:solidFill>
              <a:srgbClr val="ff0000"/>
            </a:solidFill>
            <a:round/>
          </a:ln>
        </p:spPr>
        <p:style>
          <a:lnRef idx="0"/>
          <a:fillRef idx="0"/>
          <a:effectRef idx="0"/>
          <a:fontRef idx="minor"/>
        </p:style>
        <p:txBody>
          <a:bodyPr lIns="90000" rIns="90000" tIns="45000" bIns="45000" anchor="t">
            <a:spAutoFit/>
          </a:bodyPr>
          <a:p>
            <a:pPr>
              <a:lnSpc>
                <a:spcPct val="100000"/>
              </a:lnSpc>
            </a:pPr>
            <a:endParaRPr b="0" lang="fr-FR" sz="1600" spc="-1" strike="noStrike">
              <a:solidFill>
                <a:srgbClr val="000000"/>
              </a:solidFill>
              <a:latin typeface="Arial"/>
              <a:ea typeface="ＭＳ Ｐゴシック"/>
            </a:endParaRPr>
          </a:p>
        </p:txBody>
      </p:sp>
      <p:sp>
        <p:nvSpPr>
          <p:cNvPr id="286" name="ZoneTexte 12"/>
          <p:cNvSpPr/>
          <p:nvPr/>
        </p:nvSpPr>
        <p:spPr>
          <a:xfrm>
            <a:off x="7914600" y="1351440"/>
            <a:ext cx="1010520" cy="2783520"/>
          </a:xfrm>
          <a:prstGeom prst="rect">
            <a:avLst/>
          </a:prstGeom>
          <a:noFill/>
          <a:ln w="38100">
            <a:solidFill>
              <a:srgbClr val="ff0000"/>
            </a:solidFill>
            <a:round/>
          </a:ln>
        </p:spPr>
        <p:style>
          <a:lnRef idx="0"/>
          <a:fillRef idx="0"/>
          <a:effectRef idx="0"/>
          <a:fontRef idx="minor"/>
        </p:style>
        <p:txBody>
          <a:bodyPr lIns="90000" rIns="90000" tIns="45000" bIns="45000" anchor="t">
            <a:spAutoFit/>
          </a:bodyPr>
          <a:p>
            <a:pPr>
              <a:lnSpc>
                <a:spcPct val="100000"/>
              </a:lnSpc>
            </a:pPr>
            <a:endParaRPr b="0" lang="fr-FR" sz="1600" spc="-1" strike="noStrike">
              <a:solidFill>
                <a:srgbClr val="000000"/>
              </a:solidFill>
              <a:latin typeface="Arial"/>
              <a:ea typeface="ＭＳ Ｐゴシック"/>
            </a:endParaRPr>
          </a:p>
        </p:txBody>
      </p:sp>
      <p:cxnSp>
        <p:nvCxnSpPr>
          <p:cNvPr id="287" name="Connecteur droit avec flèche 14"/>
          <p:cNvCxnSpPr/>
          <p:nvPr/>
        </p:nvCxnSpPr>
        <p:spPr>
          <a:xfrm>
            <a:off x="1061640" y="4185720"/>
            <a:ext cx="360" cy="904680"/>
          </a:xfrm>
          <a:prstGeom prst="straightConnector1">
            <a:avLst/>
          </a:prstGeom>
          <a:ln>
            <a:solidFill>
              <a:srgbClr val="000000"/>
            </a:solidFill>
            <a:round/>
            <a:tailEnd len="med" type="triangle" w="med"/>
          </a:ln>
        </p:spPr>
      </p:cxnSp>
      <p:cxnSp>
        <p:nvCxnSpPr>
          <p:cNvPr id="288" name="Connecteur droit avec flèche 18"/>
          <p:cNvCxnSpPr/>
          <p:nvPr/>
        </p:nvCxnSpPr>
        <p:spPr>
          <a:xfrm>
            <a:off x="2143800" y="4208040"/>
            <a:ext cx="360" cy="904320"/>
          </a:xfrm>
          <a:prstGeom prst="straightConnector1">
            <a:avLst/>
          </a:prstGeom>
          <a:ln>
            <a:solidFill>
              <a:srgbClr val="000000"/>
            </a:solidFill>
            <a:round/>
            <a:tailEnd len="med" type="triangle" w="med"/>
          </a:ln>
        </p:spPr>
      </p:cxnSp>
      <p:cxnSp>
        <p:nvCxnSpPr>
          <p:cNvPr id="289" name="Connecteur droit avec flèche 19"/>
          <p:cNvCxnSpPr/>
          <p:nvPr/>
        </p:nvCxnSpPr>
        <p:spPr>
          <a:xfrm>
            <a:off x="3911400" y="4208040"/>
            <a:ext cx="360" cy="904320"/>
          </a:xfrm>
          <a:prstGeom prst="straightConnector1">
            <a:avLst/>
          </a:prstGeom>
          <a:ln>
            <a:solidFill>
              <a:srgbClr val="000000"/>
            </a:solidFill>
            <a:round/>
            <a:tailEnd len="med" type="triangle" w="med"/>
          </a:ln>
        </p:spPr>
      </p:cxnSp>
      <p:cxnSp>
        <p:nvCxnSpPr>
          <p:cNvPr id="290" name="Connecteur droit avec flèche 20"/>
          <p:cNvCxnSpPr/>
          <p:nvPr/>
        </p:nvCxnSpPr>
        <p:spPr>
          <a:xfrm>
            <a:off x="5562360" y="4185720"/>
            <a:ext cx="360" cy="904680"/>
          </a:xfrm>
          <a:prstGeom prst="straightConnector1">
            <a:avLst/>
          </a:prstGeom>
          <a:ln>
            <a:solidFill>
              <a:srgbClr val="000000"/>
            </a:solidFill>
            <a:round/>
            <a:tailEnd len="med" type="triangle" w="med"/>
          </a:ln>
        </p:spPr>
      </p:cxnSp>
      <p:cxnSp>
        <p:nvCxnSpPr>
          <p:cNvPr id="291" name="Connecteur droit avec flèche 21"/>
          <p:cNvCxnSpPr/>
          <p:nvPr/>
        </p:nvCxnSpPr>
        <p:spPr>
          <a:xfrm>
            <a:off x="6959520" y="4185720"/>
            <a:ext cx="360" cy="904680"/>
          </a:xfrm>
          <a:prstGeom prst="straightConnector1">
            <a:avLst/>
          </a:prstGeom>
          <a:ln>
            <a:solidFill>
              <a:srgbClr val="000000"/>
            </a:solidFill>
            <a:round/>
            <a:tailEnd len="med" type="triangle" w="med"/>
          </a:ln>
        </p:spPr>
      </p:cxnSp>
      <p:cxnSp>
        <p:nvCxnSpPr>
          <p:cNvPr id="292" name="Connecteur droit avec flèche 22"/>
          <p:cNvCxnSpPr/>
          <p:nvPr/>
        </p:nvCxnSpPr>
        <p:spPr>
          <a:xfrm>
            <a:off x="8420040" y="4185720"/>
            <a:ext cx="360" cy="904680"/>
          </a:xfrm>
          <a:prstGeom prst="straightConnector1">
            <a:avLst/>
          </a:prstGeom>
          <a:ln>
            <a:solidFill>
              <a:srgbClr val="000000"/>
            </a:solidFill>
            <a:round/>
            <a:tailEnd len="med" type="triangle" w="med"/>
          </a:ln>
        </p:spPr>
      </p:cxnSp>
      <p:sp>
        <p:nvSpPr>
          <p:cNvPr id="293" name="ZoneTexte 23"/>
          <p:cNvSpPr/>
          <p:nvPr/>
        </p:nvSpPr>
        <p:spPr>
          <a:xfrm>
            <a:off x="520560" y="5132520"/>
            <a:ext cx="1081800" cy="69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000" spc="-1" strike="noStrike">
                <a:solidFill>
                  <a:srgbClr val="000000"/>
                </a:solidFill>
                <a:latin typeface="Arial"/>
                <a:ea typeface="ＭＳ Ｐゴシック"/>
              </a:rPr>
              <a:t>Droits d’accès</a:t>
            </a:r>
            <a:endParaRPr b="0" lang="en-US" sz="2000" spc="-1" strike="noStrike">
              <a:solidFill>
                <a:srgbClr val="000000"/>
              </a:solidFill>
              <a:latin typeface="Arial"/>
            </a:endParaRPr>
          </a:p>
        </p:txBody>
      </p:sp>
      <p:sp>
        <p:nvSpPr>
          <p:cNvPr id="294" name="ZoneTexte 24"/>
          <p:cNvSpPr/>
          <p:nvPr/>
        </p:nvSpPr>
        <p:spPr>
          <a:xfrm>
            <a:off x="1602720" y="5167800"/>
            <a:ext cx="108180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000" spc="-1" strike="noStrike">
                <a:solidFill>
                  <a:srgbClr val="000000"/>
                </a:solidFill>
                <a:latin typeface="Arial"/>
                <a:ea typeface="ＭＳ Ｐゴシック"/>
              </a:rPr>
              <a:t>Liens</a:t>
            </a:r>
            <a:endParaRPr b="0" lang="en-US" sz="2000" spc="-1" strike="noStrike">
              <a:solidFill>
                <a:srgbClr val="000000"/>
              </a:solidFill>
              <a:latin typeface="Arial"/>
            </a:endParaRPr>
          </a:p>
        </p:txBody>
      </p:sp>
      <p:sp>
        <p:nvSpPr>
          <p:cNvPr id="295" name="ZoneTexte 25"/>
          <p:cNvSpPr/>
          <p:nvPr/>
        </p:nvSpPr>
        <p:spPr>
          <a:xfrm>
            <a:off x="3041640" y="5108760"/>
            <a:ext cx="1739520" cy="69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000" spc="-1" strike="noStrike">
                <a:solidFill>
                  <a:srgbClr val="000000"/>
                </a:solidFill>
                <a:latin typeface="Arial"/>
                <a:ea typeface="ＭＳ Ｐゴシック"/>
              </a:rPr>
              <a:t>Propriétaires et groupes</a:t>
            </a:r>
            <a:endParaRPr b="0" lang="en-US" sz="2000" spc="-1" strike="noStrike">
              <a:solidFill>
                <a:srgbClr val="000000"/>
              </a:solidFill>
              <a:latin typeface="Arial"/>
            </a:endParaRPr>
          </a:p>
        </p:txBody>
      </p:sp>
      <p:sp>
        <p:nvSpPr>
          <p:cNvPr id="296" name="ZoneTexte 26"/>
          <p:cNvSpPr/>
          <p:nvPr/>
        </p:nvSpPr>
        <p:spPr>
          <a:xfrm>
            <a:off x="4890960" y="5108760"/>
            <a:ext cx="1321920" cy="69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000" spc="-1" strike="noStrike">
                <a:solidFill>
                  <a:srgbClr val="000000"/>
                </a:solidFill>
                <a:latin typeface="Arial"/>
                <a:ea typeface="ＭＳ Ｐゴシック"/>
              </a:rPr>
              <a:t>Taille du fichier</a:t>
            </a:r>
            <a:endParaRPr b="0" lang="en-US" sz="2000" spc="-1" strike="noStrike">
              <a:solidFill>
                <a:srgbClr val="000000"/>
              </a:solidFill>
              <a:latin typeface="Arial"/>
            </a:endParaRPr>
          </a:p>
        </p:txBody>
      </p:sp>
      <p:sp>
        <p:nvSpPr>
          <p:cNvPr id="297" name="ZoneTexte 27"/>
          <p:cNvSpPr/>
          <p:nvPr/>
        </p:nvSpPr>
        <p:spPr>
          <a:xfrm>
            <a:off x="6147360" y="5066280"/>
            <a:ext cx="1575360" cy="1004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000" spc="-1" strike="noStrike">
                <a:solidFill>
                  <a:srgbClr val="000000"/>
                </a:solidFill>
                <a:latin typeface="Arial"/>
                <a:ea typeface="ＭＳ Ｐゴシック"/>
              </a:rPr>
              <a:t>Date de dernière modification</a:t>
            </a:r>
            <a:endParaRPr b="0" lang="en-US" sz="2000" spc="-1" strike="noStrike">
              <a:solidFill>
                <a:srgbClr val="000000"/>
              </a:solidFill>
              <a:latin typeface="Arial"/>
            </a:endParaRPr>
          </a:p>
        </p:txBody>
      </p:sp>
      <p:sp>
        <p:nvSpPr>
          <p:cNvPr id="298" name="ZoneTexte 28"/>
          <p:cNvSpPr/>
          <p:nvPr/>
        </p:nvSpPr>
        <p:spPr>
          <a:xfrm>
            <a:off x="7709400" y="5132520"/>
            <a:ext cx="1378800" cy="699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000" spc="-1" strike="noStrike">
                <a:solidFill>
                  <a:srgbClr val="000000"/>
                </a:solidFill>
                <a:latin typeface="Arial"/>
                <a:ea typeface="ＭＳ Ｐゴシック"/>
              </a:rPr>
              <a:t>Nom du fichier</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Suid-SGid-Sticky Bit</a:t>
            </a:r>
            <a:endParaRPr b="0" lang="fr-FR" sz="3800" spc="-1" strike="noStrike">
              <a:solidFill>
                <a:srgbClr val="006782"/>
              </a:solidFill>
              <a:latin typeface="Verdana"/>
            </a:endParaRPr>
          </a:p>
        </p:txBody>
      </p:sp>
      <p:sp>
        <p:nvSpPr>
          <p:cNvPr id="300"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Suid/SGid</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Bit permettant d’avoir les permissions d’exécution du propriétaire/du groupe</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Sticky bit</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Bit permettant d'interdire la suppression répertoire/contenu si pas propriétaire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/tmp</a:t>
            </a: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
        <p:nvSpPr>
          <p:cNvPr id="301" name="PlaceHolder 3"/>
          <p:cNvSpPr>
            <a:spLocks noGrp="1"/>
          </p:cNvSpPr>
          <p:nvPr>
            <p:ph type="ftr" idx="4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02" name="PlaceHolder 4"/>
          <p:cNvSpPr>
            <a:spLocks noGrp="1"/>
          </p:cNvSpPr>
          <p:nvPr>
            <p:ph type="sldNum" idx="5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196E9103-0163-45EC-AED6-065705C7EE3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Protection des fichiers</a:t>
            </a:r>
            <a:endParaRPr b="0" lang="fr-FR" sz="3800" spc="-1" strike="noStrike">
              <a:solidFill>
                <a:srgbClr val="006782"/>
              </a:solidFill>
              <a:latin typeface="Verdana"/>
            </a:endParaRPr>
          </a:p>
        </p:txBody>
      </p:sp>
      <p:sp>
        <p:nvSpPr>
          <p:cNvPr id="304" name="PlaceHolder 2"/>
          <p:cNvSpPr>
            <a:spLocks noGrp="1"/>
          </p:cNvSpPr>
          <p:nvPr>
            <p:ph/>
          </p:nvPr>
        </p:nvSpPr>
        <p:spPr>
          <a:xfrm>
            <a:off x="457200" y="1306440"/>
            <a:ext cx="86864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Droits d’accès (Suid, sgid, sticky bit)</a:t>
            </a:r>
            <a:endParaRPr b="0" lang="fr-FR" sz="32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p:txBody>
      </p:sp>
      <p:sp>
        <p:nvSpPr>
          <p:cNvPr id="305" name="PlaceHolder 3"/>
          <p:cNvSpPr>
            <a:spLocks noGrp="1"/>
          </p:cNvSpPr>
          <p:nvPr>
            <p:ph type="ftr" idx="5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06" name="PlaceHolder 4"/>
          <p:cNvSpPr>
            <a:spLocks noGrp="1"/>
          </p:cNvSpPr>
          <p:nvPr>
            <p:ph type="sldNum" idx="5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C5B44E7-6119-4C24-A736-44BE9CBFD93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graphicFrame>
        <p:nvGraphicFramePr>
          <p:cNvPr id="307" name="Tableau 6"/>
          <p:cNvGraphicFramePr/>
          <p:nvPr/>
        </p:nvGraphicFramePr>
        <p:xfrm>
          <a:off x="981000" y="2167200"/>
          <a:ext cx="7370280" cy="2355840"/>
        </p:xfrm>
        <a:graphic>
          <a:graphicData uri="http://schemas.openxmlformats.org/drawingml/2006/table">
            <a:tbl>
              <a:tblPr/>
              <a:tblGrid>
                <a:gridCol w="1477080"/>
                <a:gridCol w="1472040"/>
                <a:gridCol w="1472040"/>
                <a:gridCol w="1474560"/>
                <a:gridCol w="1474560"/>
              </a:tblGrid>
              <a:tr h="545760">
                <a:tc>
                  <a:txBody>
                    <a:bodyPr anchor="ctr">
                      <a:noAutofit/>
                    </a:bodyPr>
                    <a:p>
                      <a:endParaRPr b="1" lang="fr-FR" sz="1800" spc="-1" strike="noStrike">
                        <a:solidFill>
                          <a:schemeClr val="lt1"/>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ctr">
                      <a:noAutofit/>
                    </a:bodyPr>
                    <a:p>
                      <a:pPr algn="ctr">
                        <a:lnSpc>
                          <a:spcPct val="100000"/>
                        </a:lnSpc>
                      </a:pPr>
                      <a:r>
                        <a:rPr b="1" lang="fr-FR" sz="1800" spc="-1" strike="noStrike">
                          <a:solidFill>
                            <a:schemeClr val="lt1"/>
                          </a:solidFill>
                          <a:latin typeface="Arial"/>
                        </a:rPr>
                        <a:t>SST</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ctr">
                      <a:noAutofit/>
                    </a:bodyPr>
                    <a:p>
                      <a:pPr algn="ctr">
                        <a:lnSpc>
                          <a:spcPct val="100000"/>
                        </a:lnSpc>
                      </a:pPr>
                      <a:r>
                        <a:rPr b="1" lang="fr-FR" sz="1800" spc="-1" strike="noStrike">
                          <a:solidFill>
                            <a:schemeClr val="lt1"/>
                          </a:solidFill>
                          <a:latin typeface="Arial"/>
                        </a:rPr>
                        <a:t>U </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ctr">
                      <a:noAutofit/>
                    </a:bodyPr>
                    <a:p>
                      <a:pPr algn="ctr">
                        <a:lnSpc>
                          <a:spcPct val="100000"/>
                        </a:lnSpc>
                      </a:pPr>
                      <a:r>
                        <a:rPr b="1" lang="fr-FR" sz="1800" spc="-1" strike="noStrike">
                          <a:solidFill>
                            <a:schemeClr val="lt1"/>
                          </a:solidFill>
                          <a:latin typeface="Arial"/>
                        </a:rPr>
                        <a:t>G </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ctr">
                      <a:noAutofit/>
                    </a:bodyPr>
                    <a:p>
                      <a:pPr algn="ctr">
                        <a:lnSpc>
                          <a:spcPct val="100000"/>
                        </a:lnSpc>
                      </a:pPr>
                      <a:r>
                        <a:rPr b="1" lang="fr-FR" sz="1800" spc="-1" strike="noStrike">
                          <a:solidFill>
                            <a:schemeClr val="lt1"/>
                          </a:solidFill>
                          <a:latin typeface="Arial"/>
                        </a:rPr>
                        <a:t>O</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603000">
                <a:tc>
                  <a:txBody>
                    <a:bodyPr anchor="ctr">
                      <a:noAutofit/>
                    </a:bodyPr>
                    <a:p>
                      <a:pPr algn="ctr">
                        <a:lnSpc>
                          <a:spcPct val="100000"/>
                        </a:lnSpc>
                      </a:pPr>
                      <a:r>
                        <a:rPr b="0" lang="fr-FR" sz="1800" spc="-1" strike="noStrike">
                          <a:solidFill>
                            <a:schemeClr val="dk1"/>
                          </a:solidFill>
                          <a:latin typeface="Arial"/>
                        </a:rPr>
                        <a:t>Droits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--t</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rwx</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r-x</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r--</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r>
              <a:tr h="603000">
                <a:tc>
                  <a:txBody>
                    <a:bodyPr anchor="ctr">
                      <a:noAutofit/>
                    </a:bodyPr>
                    <a:p>
                      <a:pPr algn="ctr">
                        <a:lnSpc>
                          <a:spcPct val="100000"/>
                        </a:lnSpc>
                      </a:pPr>
                      <a:r>
                        <a:rPr b="0" lang="fr-FR" sz="1800" spc="-1" strike="noStrike">
                          <a:solidFill>
                            <a:schemeClr val="dk1"/>
                          </a:solidFill>
                          <a:latin typeface="Arial"/>
                        </a:rPr>
                        <a:t>Binaire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tabLst>
                          <a:tab algn="l" pos="0"/>
                        </a:tabLst>
                      </a:pPr>
                      <a:r>
                        <a:rPr b="0" lang="fr-FR" sz="1800" spc="-1" strike="noStrike">
                          <a:solidFill>
                            <a:schemeClr val="dk1"/>
                          </a:solidFill>
                          <a:latin typeface="Arial"/>
                        </a:rPr>
                        <a:t>001</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tabLst>
                          <a:tab algn="l" pos="0"/>
                        </a:tabLst>
                      </a:pPr>
                      <a:r>
                        <a:rPr b="0" lang="fr-FR" sz="1800" spc="-1" strike="noStrike">
                          <a:solidFill>
                            <a:schemeClr val="dk1"/>
                          </a:solidFill>
                          <a:latin typeface="Arial"/>
                        </a:rPr>
                        <a:t>111</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tabLst>
                          <a:tab algn="l" pos="0"/>
                        </a:tabLst>
                      </a:pPr>
                      <a:r>
                        <a:rPr b="0" lang="fr-FR" sz="1800" spc="-1" strike="noStrike">
                          <a:solidFill>
                            <a:schemeClr val="dk1"/>
                          </a:solidFill>
                          <a:latin typeface="Arial"/>
                        </a:rPr>
                        <a:t>101</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tabLst>
                          <a:tab algn="l" pos="0"/>
                        </a:tabLst>
                      </a:pPr>
                      <a:r>
                        <a:rPr b="0" lang="fr-FR" sz="1800" spc="-1" strike="noStrike">
                          <a:solidFill>
                            <a:schemeClr val="dk1"/>
                          </a:solidFill>
                          <a:latin typeface="Arial"/>
                        </a:rPr>
                        <a:t>100</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r>
              <a:tr h="603000">
                <a:tc>
                  <a:txBody>
                    <a:bodyPr anchor="ctr">
                      <a:noAutofit/>
                    </a:bodyPr>
                    <a:p>
                      <a:pPr algn="ctr">
                        <a:lnSpc>
                          <a:spcPct val="100000"/>
                        </a:lnSpc>
                      </a:pPr>
                      <a:r>
                        <a:rPr b="0" lang="fr-FR" sz="1800" spc="-1" strike="noStrike">
                          <a:solidFill>
                            <a:schemeClr val="dk1"/>
                          </a:solidFill>
                          <a:latin typeface="Arial"/>
                        </a:rPr>
                        <a:t>Octal</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1</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7</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5</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tabLst>
                          <a:tab algn="l" pos="0"/>
                        </a:tabLst>
                      </a:pPr>
                      <a:r>
                        <a:rPr b="0" lang="fr-FR" sz="1800" spc="-1" strike="noStrike">
                          <a:solidFill>
                            <a:schemeClr val="dk1"/>
                          </a:solidFill>
                          <a:latin typeface="Arial"/>
                        </a:rPr>
                        <a:t>4</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86400" y="92160"/>
            <a:ext cx="89708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 ls -la (suid/sgid/sticky bit)</a:t>
            </a:r>
            <a:endParaRPr b="0" lang="fr-FR" sz="3800" spc="-1" strike="noStrike">
              <a:solidFill>
                <a:srgbClr val="006782"/>
              </a:solidFill>
              <a:latin typeface="Verdana"/>
            </a:endParaRPr>
          </a:p>
        </p:txBody>
      </p:sp>
      <p:sp>
        <p:nvSpPr>
          <p:cNvPr id="309" name="PlaceHolder 2"/>
          <p:cNvSpPr>
            <a:spLocks noGrp="1"/>
          </p:cNvSpPr>
          <p:nvPr>
            <p:ph type="ftr" idx="5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10" name="PlaceHolder 3"/>
          <p:cNvSpPr>
            <a:spLocks noGrp="1"/>
          </p:cNvSpPr>
          <p:nvPr>
            <p:ph type="sldNum" idx="5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F306DD5C-409D-40A4-9114-F9C0709DDA4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11" name="ZoneTexte 9"/>
          <p:cNvSpPr/>
          <p:nvPr/>
        </p:nvSpPr>
        <p:spPr>
          <a:xfrm>
            <a:off x="2267640" y="3231360"/>
            <a:ext cx="4640040" cy="36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fr-FR" sz="1800" spc="-1" strike="noStrike">
              <a:solidFill>
                <a:srgbClr val="006782"/>
              </a:solidFill>
              <a:latin typeface="Verdana"/>
              <a:ea typeface="ＭＳ Ｐゴシック"/>
            </a:endParaRPr>
          </a:p>
        </p:txBody>
      </p:sp>
      <p:pic>
        <p:nvPicPr>
          <p:cNvPr id="312" name="Image 11" descr=""/>
          <p:cNvPicPr/>
          <p:nvPr/>
        </p:nvPicPr>
        <p:blipFill>
          <a:blip r:embed="rId1"/>
          <a:stretch/>
        </p:blipFill>
        <p:spPr>
          <a:xfrm>
            <a:off x="261720" y="1770480"/>
            <a:ext cx="8620200" cy="36594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Résumé</a:t>
            </a:r>
            <a:endParaRPr b="0" lang="fr-FR" sz="3800" spc="-1" strike="noStrike">
              <a:solidFill>
                <a:srgbClr val="006782"/>
              </a:solidFill>
              <a:latin typeface="Verdana"/>
            </a:endParaRPr>
          </a:p>
        </p:txBody>
      </p:sp>
      <p:sp>
        <p:nvSpPr>
          <p:cNvPr id="314" name="PlaceHolder 2"/>
          <p:cNvSpPr>
            <a:spLocks noGrp="1"/>
          </p:cNvSpPr>
          <p:nvPr>
            <p:ph type="ftr" idx="5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15" name="PlaceHolder 3"/>
          <p:cNvSpPr>
            <a:spLocks noGrp="1"/>
          </p:cNvSpPr>
          <p:nvPr>
            <p:ph type="sldNum" idx="5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19B83F31-028A-47AA-BD44-F02388E5A952}"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16"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Virtualisation</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Hyperviseurs </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Vmware/VirtualBox/Conteneurs</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Permissions fichiers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Inode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Liens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Droits (Suid, Guid, sticky bit, rwx, ugo) </a:t>
            </a: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507600" y="2175480"/>
            <a:ext cx="8128800" cy="184860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Chapitre 2 </a:t>
            </a:r>
            <a:br>
              <a:rPr sz="4400"/>
            </a:br>
            <a:r>
              <a:rPr b="1" lang="fr-FR" sz="4400" spc="-1" strike="noStrike">
                <a:solidFill>
                  <a:srgbClr val="1782bf"/>
                </a:solidFill>
                <a:latin typeface="Arial"/>
                <a:ea typeface="ＭＳ Ｐゴシック"/>
              </a:rPr>
              <a:t>Kernel Space et User Space</a:t>
            </a:r>
            <a:endParaRPr b="0" lang="fr-FR" sz="4400" spc="-1" strike="noStrike">
              <a:solidFill>
                <a:srgbClr val="006782"/>
              </a:solidFill>
              <a:latin typeface="Verdana"/>
            </a:endParaRPr>
          </a:p>
        </p:txBody>
      </p:sp>
      <p:sp>
        <p:nvSpPr>
          <p:cNvPr id="318" name="PlaceHolder 2"/>
          <p:cNvSpPr>
            <a:spLocks noGrp="1"/>
          </p:cNvSpPr>
          <p:nvPr>
            <p:ph type="subTitle"/>
          </p:nvPr>
        </p:nvSpPr>
        <p:spPr>
          <a:xfrm>
            <a:off x="1716120" y="4024440"/>
            <a:ext cx="5928120" cy="876600"/>
          </a:xfrm>
          <a:prstGeom prst="rect">
            <a:avLst/>
          </a:prstGeom>
          <a:noFill/>
          <a:ln w="0">
            <a:noFill/>
          </a:ln>
        </p:spPr>
        <p:txBody>
          <a:bodyPr numCol="1" spcCol="0" anchor="b">
            <a:noAutofit/>
          </a:bodyPr>
          <a:p>
            <a:pPr indent="0" algn="ctr">
              <a:lnSpc>
                <a:spcPct val="100000"/>
              </a:lnSpc>
              <a:spcBef>
                <a:spcPts val="479"/>
              </a:spcBef>
              <a:buNone/>
              <a:tabLst>
                <a:tab algn="l" pos="0"/>
              </a:tabLst>
            </a:pPr>
            <a:r>
              <a:rPr b="0" i="1" lang="fr-FR" sz="2400" spc="-1" strike="noStrike">
                <a:solidFill>
                  <a:srgbClr val="404040"/>
                </a:solidFill>
                <a:latin typeface="Arial"/>
                <a:ea typeface="ＭＳ Ｐゴシック"/>
              </a:rPr>
              <a:t> </a:t>
            </a:r>
            <a:r>
              <a:rPr b="0" i="1" lang="fr-FR" sz="2400" spc="-1" strike="noStrike">
                <a:solidFill>
                  <a:srgbClr val="404040"/>
                </a:solidFill>
                <a:latin typeface="Arial"/>
                <a:ea typeface="ＭＳ Ｐゴシック"/>
              </a:rPr>
              <a:t>Définitions, similitudes, différences, Appels systèmes</a:t>
            </a:r>
            <a:endParaRPr b="0" lang="en-US" sz="2400" spc="-1" strike="noStrike">
              <a:solidFill>
                <a:srgbClr val="000000"/>
              </a:solidFill>
              <a:latin typeface="Arial"/>
            </a:endParaRPr>
          </a:p>
        </p:txBody>
      </p:sp>
      <p:sp>
        <p:nvSpPr>
          <p:cNvPr id="319"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Kernel</a:t>
            </a:r>
            <a:endParaRPr b="0" lang="fr-FR" sz="3800" spc="-1" strike="noStrike">
              <a:solidFill>
                <a:srgbClr val="006782"/>
              </a:solidFill>
              <a:latin typeface="Verdana"/>
            </a:endParaRPr>
          </a:p>
        </p:txBody>
      </p:sp>
      <p:sp>
        <p:nvSpPr>
          <p:cNvPr id="321"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Cœur du système</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Rôles :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Gestion de : </a:t>
            </a:r>
            <a:endParaRPr b="0" lang="fr-FR" sz="28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fr-FR" sz="2400" spc="-1" strike="noStrike">
                <a:solidFill>
                  <a:srgbClr val="404040"/>
                </a:solidFill>
                <a:latin typeface="Arial"/>
                <a:ea typeface="ＭＳ Ｐゴシック"/>
              </a:rPr>
              <a:t>Processus</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fr-FR" sz="2400" spc="-1" strike="noStrike">
                <a:solidFill>
                  <a:srgbClr val="404040"/>
                </a:solidFill>
                <a:latin typeface="Arial"/>
                <a:ea typeface="ＭＳ Ｐゴシック"/>
              </a:rPr>
              <a:t>Périphériques</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fr-FR" sz="2400" spc="-1" strike="noStrike">
                <a:solidFill>
                  <a:srgbClr val="404040"/>
                </a:solidFill>
                <a:latin typeface="Arial"/>
                <a:ea typeface="ＭＳ Ｐゴシック"/>
              </a:rPr>
              <a:t>I/O</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fr-FR" sz="2400" spc="-1" strike="noStrike">
                <a:solidFill>
                  <a:srgbClr val="404040"/>
                </a:solidFill>
                <a:latin typeface="Arial"/>
                <a:ea typeface="ＭＳ Ｐゴシック"/>
              </a:rPr>
              <a:t>Interruptions</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fr-FR" sz="2400" spc="-1" strike="noStrike">
                <a:solidFill>
                  <a:srgbClr val="404040"/>
                </a:solidFill>
                <a:latin typeface="Arial"/>
                <a:ea typeface="ＭＳ Ｐゴシック"/>
              </a:rPr>
              <a:t>Mémoire</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Symbol" charset="2"/>
              <a:buChar char=""/>
            </a:pPr>
            <a:r>
              <a:rPr b="0" lang="fr-FR" sz="2400" spc="-1" strike="noStrike">
                <a:solidFill>
                  <a:srgbClr val="404040"/>
                </a:solidFill>
                <a:latin typeface="Arial"/>
                <a:ea typeface="ＭＳ Ｐゴシック"/>
              </a:rPr>
              <a:t>Systèmes de fichiers</a:t>
            </a:r>
            <a:endParaRPr b="0" lang="fr-FR" sz="24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p:txBody>
      </p:sp>
      <p:sp>
        <p:nvSpPr>
          <p:cNvPr id="322" name="PlaceHolder 3"/>
          <p:cNvSpPr>
            <a:spLocks noGrp="1"/>
          </p:cNvSpPr>
          <p:nvPr>
            <p:ph type="ftr" idx="5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23" name="PlaceHolder 4"/>
          <p:cNvSpPr>
            <a:spLocks noGrp="1"/>
          </p:cNvSpPr>
          <p:nvPr>
            <p:ph type="sldNum" idx="5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97BFE31-F344-4678-AF33-1644AEEA9F56}"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324" name="Image 6" descr="Une image contenant jouet, manchot, oiseau, dessin humoristique&#10;&#10;Description générée automatiquement"/>
          <p:cNvPicPr/>
          <p:nvPr/>
        </p:nvPicPr>
        <p:blipFill>
          <a:blip r:embed="rId1"/>
          <a:stretch/>
        </p:blipFill>
        <p:spPr>
          <a:xfrm>
            <a:off x="5572080" y="1714680"/>
            <a:ext cx="3485160" cy="38368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Types de Kernel</a:t>
            </a:r>
            <a:endParaRPr b="0" lang="fr-FR" sz="3800" spc="-1" strike="noStrike">
              <a:solidFill>
                <a:srgbClr val="006782"/>
              </a:solidFill>
              <a:latin typeface="Verdana"/>
            </a:endParaRPr>
          </a:p>
        </p:txBody>
      </p:sp>
      <p:sp>
        <p:nvSpPr>
          <p:cNvPr id="326" name="PlaceHolder 2"/>
          <p:cNvSpPr>
            <a:spLocks noGrp="1"/>
          </p:cNvSpPr>
          <p:nvPr>
            <p:ph/>
          </p:nvPr>
        </p:nvSpPr>
        <p:spPr>
          <a:xfrm>
            <a:off x="457200" y="1306440"/>
            <a:ext cx="8229240" cy="366948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Monolithiques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Rôles gérées interne noyau</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Microkernel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noyau minimal</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Hybride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Micro dont les fonctionnalités ne sont pas externalisées</a:t>
            </a:r>
            <a:endParaRPr b="0" lang="fr-FR" sz="2800" spc="-1" strike="noStrike">
              <a:solidFill>
                <a:srgbClr val="404040"/>
              </a:solidFill>
              <a:latin typeface="Arial"/>
            </a:endParaRPr>
          </a:p>
        </p:txBody>
      </p:sp>
      <p:sp>
        <p:nvSpPr>
          <p:cNvPr id="327" name="PlaceHolder 3"/>
          <p:cNvSpPr>
            <a:spLocks noGrp="1"/>
          </p:cNvSpPr>
          <p:nvPr>
            <p:ph type="ftr" idx="5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28" name="PlaceHolder 4"/>
          <p:cNvSpPr>
            <a:spLocks noGrp="1"/>
          </p:cNvSpPr>
          <p:nvPr>
            <p:ph type="sldNum" idx="6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E301364-0D56-465E-A7EB-D72784A5C1C2}"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29" name="Espace réservé du contenu 2"/>
          <p:cNvSpPr/>
          <p:nvPr/>
        </p:nvSpPr>
        <p:spPr>
          <a:xfrm>
            <a:off x="716040" y="5158800"/>
            <a:ext cx="8229240" cy="926280"/>
          </a:xfrm>
          <a:prstGeom prst="rect">
            <a:avLst/>
          </a:prstGeom>
          <a:noFill/>
          <a:ln w="0">
            <a:noFill/>
          </a:ln>
        </p:spPr>
        <p:style>
          <a:lnRef idx="0"/>
          <a:fillRef idx="0"/>
          <a:effectRef idx="0"/>
          <a:fontRef idx="minor"/>
        </p:style>
        <p:txBody>
          <a:bodyPr numCol="1" spcCol="0" anchor="t">
            <a:noAutofit/>
          </a:bodyPr>
          <a:p>
            <a:pPr>
              <a:lnSpc>
                <a:spcPct val="100000"/>
              </a:lnSpc>
              <a:spcBef>
                <a:spcPts val="641"/>
              </a:spcBef>
              <a:tabLst>
                <a:tab algn="l" pos="0"/>
              </a:tabLst>
            </a:pPr>
            <a:r>
              <a:rPr b="1" lang="fr-FR" sz="3200" spc="-1" strike="noStrike">
                <a:solidFill>
                  <a:srgbClr val="404040"/>
                </a:solidFill>
                <a:latin typeface="Arial"/>
                <a:ea typeface="ＭＳ Ｐゴシック"/>
              </a:rPr>
              <a:t>LINUX = Noyau monolithique modulaire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Présentation du cours</a:t>
            </a:r>
            <a:endParaRPr b="0" lang="fr-FR" sz="3800" spc="-1" strike="noStrike">
              <a:solidFill>
                <a:srgbClr val="006782"/>
              </a:solidFill>
              <a:latin typeface="Verdana"/>
            </a:endParaRPr>
          </a:p>
        </p:txBody>
      </p:sp>
      <p:sp>
        <p:nvSpPr>
          <p:cNvPr id="193"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Unité d'enseignement avec 2 AA</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alibri"/>
              <a:buChar char="-"/>
            </a:pPr>
            <a:r>
              <a:rPr b="0" lang="fr-FR" sz="2800" spc="-1" strike="noStrike">
                <a:solidFill>
                  <a:srgbClr val="404040"/>
                </a:solidFill>
                <a:latin typeface="Arial"/>
                <a:ea typeface="ＭＳ Ｐゴシック"/>
              </a:rPr>
              <a:t>Système d'exploitation (Théorie + Laboratoire)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alibri"/>
              <a:buChar char="-"/>
            </a:pPr>
            <a:r>
              <a:rPr b="0" lang="fr-FR" sz="2800" spc="-1" strike="noStrike">
                <a:solidFill>
                  <a:srgbClr val="404040"/>
                </a:solidFill>
                <a:latin typeface="Arial"/>
                <a:ea typeface="ＭＳ Ｐゴシック"/>
              </a:rPr>
              <a:t>Principe de sécurité (Théorie + Laboratoire)</a:t>
            </a: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
        <p:nvSpPr>
          <p:cNvPr id="194" name="PlaceHolder 3"/>
          <p:cNvSpPr>
            <a:spLocks noGrp="1"/>
          </p:cNvSpPr>
          <p:nvPr>
            <p:ph type="ftr" idx="1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195" name="PlaceHolder 4"/>
          <p:cNvSpPr>
            <a:spLocks noGrp="1"/>
          </p:cNvSpPr>
          <p:nvPr>
            <p:ph type="sldNum" idx="1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57F9499A-74CE-4234-AAC0-B51FE775ED27}"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User Space et Kernel Space</a:t>
            </a:r>
            <a:endParaRPr b="0" lang="fr-FR" sz="3800" spc="-1" strike="noStrike">
              <a:solidFill>
                <a:srgbClr val="006782"/>
              </a:solidFill>
              <a:latin typeface="Verdana"/>
            </a:endParaRPr>
          </a:p>
        </p:txBody>
      </p:sp>
      <p:sp>
        <p:nvSpPr>
          <p:cNvPr id="331"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User Space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Processus executé par un utilisateur dans l'OS en mode utilisateur</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S'ils veulent utiliser les services fournit par le kernel, doivent passé en mode kernel grâce aux appels systèmes</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Kernel Space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Mémoire système réservée pour le kernel qui fonctionne mode administrateur</a:t>
            </a: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
        <p:nvSpPr>
          <p:cNvPr id="332" name="PlaceHolder 3"/>
          <p:cNvSpPr>
            <a:spLocks noGrp="1"/>
          </p:cNvSpPr>
          <p:nvPr>
            <p:ph type="ftr" idx="6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33" name="PlaceHolder 4"/>
          <p:cNvSpPr>
            <a:spLocks noGrp="1"/>
          </p:cNvSpPr>
          <p:nvPr>
            <p:ph type="sldNum" idx="6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D4885E8-A0E9-4854-AF4D-5752393332A8}"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User Space et Kernel Space</a:t>
            </a:r>
            <a:endParaRPr b="0" lang="fr-FR" sz="3800" spc="-1" strike="noStrike">
              <a:solidFill>
                <a:srgbClr val="006782"/>
              </a:solidFill>
              <a:latin typeface="Verdana"/>
            </a:endParaRPr>
          </a:p>
        </p:txBody>
      </p:sp>
      <p:sp>
        <p:nvSpPr>
          <p:cNvPr id="335" name="PlaceHolder 2"/>
          <p:cNvSpPr>
            <a:spLocks noGrp="1"/>
          </p:cNvSpPr>
          <p:nvPr>
            <p:ph type="ftr" idx="6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36" name="PlaceHolder 3"/>
          <p:cNvSpPr>
            <a:spLocks noGrp="1"/>
          </p:cNvSpPr>
          <p:nvPr>
            <p:ph type="sldNum" idx="6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646037F-945F-435B-B598-B0E91BE4BEC6}"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337" name="Image 5" descr="Une image contenant texte, capture d’écran, Police, nombre&#10;&#10;Description générée automatiquement"/>
          <p:cNvPicPr/>
          <p:nvPr/>
        </p:nvPicPr>
        <p:blipFill>
          <a:blip r:embed="rId1"/>
          <a:stretch/>
        </p:blipFill>
        <p:spPr>
          <a:xfrm>
            <a:off x="277560" y="1220040"/>
            <a:ext cx="4770720" cy="5081040"/>
          </a:xfrm>
          <a:prstGeom prst="rect">
            <a:avLst/>
          </a:prstGeom>
          <a:ln w="0">
            <a:noFill/>
          </a:ln>
        </p:spPr>
      </p:pic>
      <p:sp>
        <p:nvSpPr>
          <p:cNvPr id="338" name="ZoneTexte 9"/>
          <p:cNvSpPr/>
          <p:nvPr/>
        </p:nvSpPr>
        <p:spPr>
          <a:xfrm>
            <a:off x="5944680" y="1337400"/>
            <a:ext cx="23972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800" spc="-1" strike="noStrike">
                <a:solidFill>
                  <a:srgbClr val="000000"/>
                </a:solidFill>
                <a:latin typeface="Arial"/>
                <a:ea typeface="ＭＳ Ｐゴシック"/>
              </a:rPr>
              <a:t>USER SPACE</a:t>
            </a:r>
            <a:endParaRPr b="0" lang="en-US" sz="1800" spc="-1" strike="noStrike">
              <a:solidFill>
                <a:srgbClr val="000000"/>
              </a:solidFill>
              <a:latin typeface="Arial"/>
            </a:endParaRPr>
          </a:p>
        </p:txBody>
      </p:sp>
      <p:sp>
        <p:nvSpPr>
          <p:cNvPr id="339" name="ZoneTexte 11"/>
          <p:cNvSpPr/>
          <p:nvPr/>
        </p:nvSpPr>
        <p:spPr>
          <a:xfrm>
            <a:off x="5944680" y="3570120"/>
            <a:ext cx="23972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800" spc="-1" strike="noStrike">
                <a:solidFill>
                  <a:srgbClr val="000000"/>
                </a:solidFill>
                <a:latin typeface="Arial"/>
                <a:ea typeface="ＭＳ Ｐゴシック"/>
              </a:rPr>
              <a:t>KERNEL SPACE</a:t>
            </a:r>
            <a:endParaRPr b="0" lang="en-US" sz="1800" spc="-1" strike="noStrike">
              <a:solidFill>
                <a:srgbClr val="000000"/>
              </a:solidFill>
              <a:latin typeface="Arial"/>
            </a:endParaRPr>
          </a:p>
        </p:txBody>
      </p:sp>
      <p:sp>
        <p:nvSpPr>
          <p:cNvPr id="340" name="ZoneTexte 14"/>
          <p:cNvSpPr/>
          <p:nvPr/>
        </p:nvSpPr>
        <p:spPr>
          <a:xfrm>
            <a:off x="5944680" y="5707080"/>
            <a:ext cx="23972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800" spc="-1" strike="noStrike">
                <a:solidFill>
                  <a:srgbClr val="000000"/>
                </a:solidFill>
                <a:latin typeface="Arial"/>
                <a:ea typeface="ＭＳ Ｐゴシック"/>
              </a:rPr>
              <a:t>HARDWARE</a:t>
            </a:r>
            <a:endParaRPr b="0" lang="en-US" sz="1800" spc="-1" strike="noStrike">
              <a:solidFill>
                <a:srgbClr val="000000"/>
              </a:solidFill>
              <a:latin typeface="Arial"/>
            </a:endParaRPr>
          </a:p>
        </p:txBody>
      </p:sp>
      <p:cxnSp>
        <p:nvCxnSpPr>
          <p:cNvPr id="341" name="Connecteur droit avec flèche 15"/>
          <p:cNvCxnSpPr/>
          <p:nvPr/>
        </p:nvCxnSpPr>
        <p:spPr>
          <a:xfrm>
            <a:off x="6857640" y="1876320"/>
            <a:ext cx="21960" cy="1436040"/>
          </a:xfrm>
          <a:prstGeom prst="straightConnector1">
            <a:avLst/>
          </a:prstGeom>
          <a:ln w="57150">
            <a:solidFill>
              <a:srgbClr val="ff014b"/>
            </a:solidFill>
            <a:round/>
            <a:tailEnd len="med" type="triangle" w="med"/>
          </a:ln>
        </p:spPr>
      </p:cxnSp>
      <p:sp>
        <p:nvSpPr>
          <p:cNvPr id="342" name="ZoneTexte 16"/>
          <p:cNvSpPr/>
          <p:nvPr/>
        </p:nvSpPr>
        <p:spPr>
          <a:xfrm>
            <a:off x="6869880" y="2432520"/>
            <a:ext cx="2248560" cy="6397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800" spc="-1" strike="noStrike">
                <a:solidFill>
                  <a:srgbClr val="000000"/>
                </a:solidFill>
                <a:latin typeface="Arial"/>
                <a:ea typeface="ＭＳ Ｐゴシック"/>
              </a:rPr>
              <a:t>SYSCALLS (Appels systèmes)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Appels systèmes</a:t>
            </a:r>
            <a:endParaRPr b="0" lang="fr-FR" sz="3800" spc="-1" strike="noStrike">
              <a:solidFill>
                <a:srgbClr val="006782"/>
              </a:solidFill>
              <a:latin typeface="Verdana"/>
            </a:endParaRPr>
          </a:p>
        </p:txBody>
      </p:sp>
      <p:sp>
        <p:nvSpPr>
          <p:cNvPr id="344" name="PlaceHolder 2"/>
          <p:cNvSpPr>
            <a:spLocks noGrp="1"/>
          </p:cNvSpPr>
          <p:nvPr>
            <p:ph/>
          </p:nvPr>
        </p:nvSpPr>
        <p:spPr>
          <a:xfrm>
            <a:off x="457200" y="1090800"/>
            <a:ext cx="5900040" cy="37555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Appels systèmes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Appels aux systèmes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Fonctions C qui permettent de passer du user mode au kernel mode + récuperer des paramètres, lancer la fonction, récuperer les valeurs de retours ...</a:t>
            </a:r>
            <a:endParaRPr b="0" lang="fr-FR" sz="2800" spc="-1" strike="noStrike">
              <a:solidFill>
                <a:srgbClr val="404040"/>
              </a:solidFill>
              <a:latin typeface="Arial"/>
            </a:endParaRPr>
          </a:p>
        </p:txBody>
      </p:sp>
      <p:sp>
        <p:nvSpPr>
          <p:cNvPr id="345" name="PlaceHolder 3"/>
          <p:cNvSpPr>
            <a:spLocks noGrp="1"/>
          </p:cNvSpPr>
          <p:nvPr>
            <p:ph type="ftr" idx="6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46" name="PlaceHolder 4"/>
          <p:cNvSpPr>
            <a:spLocks noGrp="1"/>
          </p:cNvSpPr>
          <p:nvPr>
            <p:ph type="sldNum" idx="6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EABC9DA9-449D-4634-B913-2EED617868C4}"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347" name="Image 7" descr="Captain Obvious – Indepest"/>
          <p:cNvPicPr/>
          <p:nvPr/>
        </p:nvPicPr>
        <p:blipFill>
          <a:blip r:embed="rId1"/>
          <a:stretch/>
        </p:blipFill>
        <p:spPr>
          <a:xfrm>
            <a:off x="6802200" y="1320480"/>
            <a:ext cx="2284560" cy="2387160"/>
          </a:xfrm>
          <a:prstGeom prst="rect">
            <a:avLst/>
          </a:prstGeom>
          <a:ln w="0">
            <a:noFill/>
          </a:ln>
        </p:spPr>
      </p:pic>
      <p:sp>
        <p:nvSpPr>
          <p:cNvPr id="348" name="ZoneTexte 5"/>
          <p:cNvSpPr/>
          <p:nvPr/>
        </p:nvSpPr>
        <p:spPr>
          <a:xfrm>
            <a:off x="458640" y="4843080"/>
            <a:ext cx="7814520" cy="1553400"/>
          </a:xfrm>
          <a:prstGeom prst="rect">
            <a:avLst/>
          </a:prstGeom>
          <a:noFill/>
          <a:ln w="0">
            <a:noFill/>
          </a:ln>
        </p:spPr>
        <p:style>
          <a:lnRef idx="0"/>
          <a:fillRef idx="0"/>
          <a:effectRef idx="0"/>
          <a:fontRef idx="minor"/>
        </p:style>
        <p:txBody>
          <a:bodyPr numCol="1" spcCol="0" horzOverflow="overflow" vertOverflow="overflow" anchor="t">
            <a:spAutoFit/>
          </a:bodyPr>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Exemples : </a:t>
            </a:r>
            <a:endParaRPr b="0" lang="en-US" sz="2800" spc="-1" strike="noStrike">
              <a:solidFill>
                <a:srgbClr val="000000"/>
              </a:solidFill>
              <a:latin typeface="Arial"/>
            </a:endParaRPr>
          </a:p>
          <a:p>
            <a:pPr lvl="2" marL="1200240" indent="-285840">
              <a:lnSpc>
                <a:spcPct val="100000"/>
              </a:lnSpc>
              <a:spcBef>
                <a:spcPts val="479"/>
              </a:spcBef>
              <a:buClr>
                <a:srgbClr val="404040"/>
              </a:buClr>
              <a:buFont typeface="Calibri,Sans-Serif"/>
              <a:buChar char="-"/>
            </a:pPr>
            <a:r>
              <a:rPr b="0" lang="fr-FR" sz="2400" spc="-1" strike="noStrike">
                <a:solidFill>
                  <a:srgbClr val="404040"/>
                </a:solidFill>
                <a:latin typeface="Arial"/>
                <a:ea typeface="ＭＳ Ｐゴシック"/>
              </a:rPr>
              <a:t>Write(), read(), close(), open(), chmod(), chown(), fork(), wait(), exit(), kill() , alarm(), ….</a:t>
            </a:r>
            <a:endParaRPr b="0" lang="en-US" sz="24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Appels systemes : Exemple </a:t>
            </a:r>
            <a:endParaRPr b="0" lang="fr-FR" sz="3800" spc="-1" strike="noStrike">
              <a:solidFill>
                <a:srgbClr val="006782"/>
              </a:solidFill>
              <a:latin typeface="Verdana"/>
            </a:endParaRPr>
          </a:p>
        </p:txBody>
      </p:sp>
      <p:sp>
        <p:nvSpPr>
          <p:cNvPr id="350" name="PlaceHolder 2"/>
          <p:cNvSpPr>
            <a:spLocks noGrp="1"/>
          </p:cNvSpPr>
          <p:nvPr>
            <p:ph type="ftr" idx="6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51" name="PlaceHolder 3"/>
          <p:cNvSpPr>
            <a:spLocks noGrp="1"/>
          </p:cNvSpPr>
          <p:nvPr>
            <p:ph type="sldNum" idx="6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4673F2B7-7D6E-4033-9DEA-AE2EFB4FB652}"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52" name="ZoneTexte 8"/>
          <p:cNvSpPr/>
          <p:nvPr/>
        </p:nvSpPr>
        <p:spPr>
          <a:xfrm>
            <a:off x="104040" y="1204560"/>
            <a:ext cx="7388640" cy="3960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0" lang="fr-FR" sz="2000" spc="-1" strike="noStrike">
                <a:solidFill>
                  <a:srgbClr val="000000"/>
                </a:solidFill>
                <a:latin typeface="Arial"/>
                <a:ea typeface="ＭＳ Ｐゴシック"/>
              </a:rPr>
              <a:t>Execution bash hello.sh : </a:t>
            </a:r>
            <a:endParaRPr b="0" lang="en-US" sz="2000" spc="-1" strike="noStrike">
              <a:solidFill>
                <a:srgbClr val="000000"/>
              </a:solidFill>
              <a:latin typeface="Arial"/>
            </a:endParaRPr>
          </a:p>
        </p:txBody>
      </p:sp>
      <p:pic>
        <p:nvPicPr>
          <p:cNvPr id="353" name="Image 11" descr="Une image contenant texte, capture d’écran, Police, noir et blanc&#10;&#10;Description générée automatiquement"/>
          <p:cNvPicPr/>
          <p:nvPr/>
        </p:nvPicPr>
        <p:blipFill>
          <a:blip r:embed="rId1"/>
          <a:stretch/>
        </p:blipFill>
        <p:spPr>
          <a:xfrm>
            <a:off x="0" y="1598040"/>
            <a:ext cx="9143640" cy="41788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Résumé </a:t>
            </a:r>
            <a:endParaRPr b="0" lang="fr-FR" sz="3800" spc="-1" strike="noStrike">
              <a:solidFill>
                <a:srgbClr val="006782"/>
              </a:solidFill>
              <a:latin typeface="Verdana"/>
            </a:endParaRPr>
          </a:p>
        </p:txBody>
      </p:sp>
      <p:sp>
        <p:nvSpPr>
          <p:cNvPr id="355"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User Space – Kernel Space</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Appels systèmes</a:t>
            </a:r>
            <a:endParaRPr b="0" lang="fr-FR" sz="3200" spc="-1" strike="noStrike">
              <a:solidFill>
                <a:srgbClr val="404040"/>
              </a:solidFill>
              <a:latin typeface="Arial"/>
            </a:endParaRPr>
          </a:p>
        </p:txBody>
      </p:sp>
      <p:sp>
        <p:nvSpPr>
          <p:cNvPr id="356" name="PlaceHolder 3"/>
          <p:cNvSpPr>
            <a:spLocks noGrp="1"/>
          </p:cNvSpPr>
          <p:nvPr>
            <p:ph type="ftr" idx="6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57" name="PlaceHolder 4"/>
          <p:cNvSpPr>
            <a:spLocks noGrp="1"/>
          </p:cNvSpPr>
          <p:nvPr>
            <p:ph type="sldNum" idx="7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7690EB1-F199-4F90-BDCE-B9291B75D8E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685800" y="2218320"/>
            <a:ext cx="8159760" cy="181872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Chapitre 3 </a:t>
            </a:r>
            <a:br>
              <a:rPr sz="4400"/>
            </a:br>
            <a:r>
              <a:rPr b="1" lang="fr-FR" sz="4400" spc="-1" strike="noStrike">
                <a:solidFill>
                  <a:srgbClr val="1782bf"/>
                </a:solidFill>
                <a:latin typeface="Arial"/>
                <a:ea typeface="ＭＳ Ｐゴシック"/>
              </a:rPr>
              <a:t>Processus et Inter-Processus</a:t>
            </a:r>
            <a:endParaRPr b="0" lang="fr-FR" sz="4400" spc="-1" strike="noStrike">
              <a:solidFill>
                <a:srgbClr val="006782"/>
              </a:solidFill>
              <a:latin typeface="Verdana"/>
            </a:endParaRPr>
          </a:p>
        </p:txBody>
      </p:sp>
      <p:sp>
        <p:nvSpPr>
          <p:cNvPr id="359" name="PlaceHolder 2"/>
          <p:cNvSpPr>
            <a:spLocks noGrp="1"/>
          </p:cNvSpPr>
          <p:nvPr>
            <p:ph type="subTitle"/>
          </p:nvPr>
        </p:nvSpPr>
        <p:spPr>
          <a:xfrm>
            <a:off x="1080000" y="4034160"/>
            <a:ext cx="7458480" cy="771840"/>
          </a:xfrm>
          <a:prstGeom prst="rect">
            <a:avLst/>
          </a:prstGeom>
          <a:noFill/>
          <a:ln w="0">
            <a:noFill/>
          </a:ln>
        </p:spPr>
        <p:txBody>
          <a:bodyPr numCol="1" spcCol="0" anchor="b">
            <a:noAutofit/>
          </a:bodyPr>
          <a:p>
            <a:pPr indent="0" algn="ctr">
              <a:lnSpc>
                <a:spcPct val="100000"/>
              </a:lnSpc>
              <a:spcBef>
                <a:spcPts val="479"/>
              </a:spcBef>
              <a:buNone/>
              <a:tabLst>
                <a:tab algn="l" pos="0"/>
              </a:tabLst>
            </a:pPr>
            <a:r>
              <a:rPr b="0" i="1" lang="fr-FR" sz="2400" spc="-1" strike="noStrike">
                <a:solidFill>
                  <a:srgbClr val="404040"/>
                </a:solidFill>
                <a:latin typeface="Arial"/>
                <a:ea typeface="ＭＳ Ｐゴシック"/>
              </a:rPr>
              <a:t> </a:t>
            </a:r>
            <a:r>
              <a:rPr b="0" i="1" lang="fr-FR" sz="2400" spc="-1" strike="noStrike">
                <a:solidFill>
                  <a:srgbClr val="404040"/>
                </a:solidFill>
                <a:latin typeface="Arial"/>
                <a:ea typeface="ＭＳ Ｐゴシック"/>
              </a:rPr>
              <a:t>Definition, création,  mémoire partagée et sémaphores</a:t>
            </a:r>
            <a:endParaRPr b="0" lang="en-US" sz="2400" spc="-1" strike="noStrike">
              <a:solidFill>
                <a:srgbClr val="000000"/>
              </a:solidFill>
              <a:latin typeface="Arial"/>
            </a:endParaRPr>
          </a:p>
        </p:txBody>
      </p:sp>
      <p:sp>
        <p:nvSpPr>
          <p:cNvPr id="360"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Programme != Processus</a:t>
            </a:r>
            <a:endParaRPr b="0" lang="fr-FR" sz="3800" spc="-1" strike="noStrike">
              <a:solidFill>
                <a:srgbClr val="006782"/>
              </a:solidFill>
              <a:latin typeface="Verdana"/>
            </a:endParaRPr>
          </a:p>
        </p:txBody>
      </p:sp>
      <p:sp>
        <p:nvSpPr>
          <p:cNvPr id="362"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Programme</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Entité décrivant un traitement (statique)</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Processus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Entité réalisant un traitement (dynamique), son code est situé en mémoire centrale dans le langage machine</a:t>
            </a:r>
            <a:endParaRPr b="0" lang="fr-FR" sz="2800" spc="-1" strike="noStrike">
              <a:solidFill>
                <a:srgbClr val="404040"/>
              </a:solidFill>
              <a:latin typeface="Arial"/>
            </a:endParaRPr>
          </a:p>
        </p:txBody>
      </p:sp>
      <p:sp>
        <p:nvSpPr>
          <p:cNvPr id="363" name="PlaceHolder 3"/>
          <p:cNvSpPr>
            <a:spLocks noGrp="1"/>
          </p:cNvSpPr>
          <p:nvPr>
            <p:ph type="ftr" idx="7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64" name="PlaceHolder 4"/>
          <p:cNvSpPr>
            <a:spLocks noGrp="1"/>
          </p:cNvSpPr>
          <p:nvPr>
            <p:ph type="sldNum" idx="7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F4F0814D-7CDA-4531-B57D-327B6B9142E8}"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Implémentation des processus</a:t>
            </a:r>
            <a:endParaRPr b="0" lang="fr-FR" sz="3800" spc="-1" strike="noStrike">
              <a:solidFill>
                <a:srgbClr val="006782"/>
              </a:solidFill>
              <a:latin typeface="Verdana"/>
            </a:endParaRPr>
          </a:p>
        </p:txBody>
      </p:sp>
      <p:sp>
        <p:nvSpPr>
          <p:cNvPr id="366"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Pour la gestion des processus, l'OS utilise une table des processus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Chaque élément pointe vers un </a:t>
            </a:r>
            <a:r>
              <a:rPr b="1" lang="fr-FR" sz="2800" spc="-1" strike="noStrike">
                <a:solidFill>
                  <a:srgbClr val="404040"/>
                </a:solidFill>
                <a:latin typeface="Arial"/>
                <a:ea typeface="ＭＳ Ｐゴシック"/>
              </a:rPr>
              <a:t>PCB </a:t>
            </a:r>
            <a:r>
              <a:rPr b="0" lang="fr-FR" sz="2800" spc="-1" strike="noStrike">
                <a:solidFill>
                  <a:srgbClr val="404040"/>
                </a:solidFill>
                <a:latin typeface="Arial"/>
                <a:ea typeface="ＭＳ Ｐゴシック"/>
              </a:rPr>
              <a:t>qui contient un tas d'informations : </a:t>
            </a:r>
            <a:endParaRPr b="0" lang="fr-FR" sz="28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Un espace d'adressage</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Un contexte (ensemble des registres du processeur) </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PID, PPID, UID/GID, état, fichiers ouvers, priorités, date de lancement, etc. </a:t>
            </a:r>
            <a:endParaRPr b="0" lang="fr-FR" sz="2400" spc="-1" strike="noStrike">
              <a:solidFill>
                <a:srgbClr val="404040"/>
              </a:solidFill>
              <a:latin typeface="Arial"/>
            </a:endParaRPr>
          </a:p>
        </p:txBody>
      </p:sp>
      <p:sp>
        <p:nvSpPr>
          <p:cNvPr id="367" name="PlaceHolder 3"/>
          <p:cNvSpPr>
            <a:spLocks noGrp="1"/>
          </p:cNvSpPr>
          <p:nvPr>
            <p:ph type="ftr" idx="7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68" name="PlaceHolder 4"/>
          <p:cNvSpPr>
            <a:spLocks noGrp="1"/>
          </p:cNvSpPr>
          <p:nvPr>
            <p:ph type="sldNum" idx="7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5E8DC39C-8C9A-49E7-913B-B180C93D70F7}"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Thread </a:t>
            </a:r>
            <a:endParaRPr b="0" lang="fr-FR" sz="3800" spc="-1" strike="noStrike">
              <a:solidFill>
                <a:srgbClr val="006782"/>
              </a:solidFill>
              <a:latin typeface="Verdana"/>
            </a:endParaRPr>
          </a:p>
        </p:txBody>
      </p:sp>
      <p:sp>
        <p:nvSpPr>
          <p:cNvPr id="370"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Processus Léger qui permettent de raffiner/diviser le travail associé à un processus</a:t>
            </a:r>
            <a:endParaRPr b="0" lang="fr-FR" sz="3200" spc="-1" strike="noStrike">
              <a:solidFill>
                <a:srgbClr val="404040"/>
              </a:solidFill>
              <a:latin typeface="Arial"/>
            </a:endParaRPr>
          </a:p>
        </p:txBody>
      </p:sp>
      <p:sp>
        <p:nvSpPr>
          <p:cNvPr id="371" name="PlaceHolder 3"/>
          <p:cNvSpPr>
            <a:spLocks noGrp="1"/>
          </p:cNvSpPr>
          <p:nvPr>
            <p:ph type="ftr" idx="7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72" name="PlaceHolder 4"/>
          <p:cNvSpPr>
            <a:spLocks noGrp="1"/>
          </p:cNvSpPr>
          <p:nvPr>
            <p:ph type="sldNum" idx="7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2DB5990-B87C-4DCA-B52D-EC03A756FB95}"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373" name="Image 5" descr="Une image contenant texte, cercle, diagramme, capture d’écran&#10;&#10;Description générée automatiquement"/>
          <p:cNvPicPr/>
          <p:nvPr/>
        </p:nvPicPr>
        <p:blipFill>
          <a:blip r:embed="rId1"/>
          <a:stretch/>
        </p:blipFill>
        <p:spPr>
          <a:xfrm>
            <a:off x="4565520" y="2490840"/>
            <a:ext cx="3981240" cy="34286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Naissance d'un processus</a:t>
            </a:r>
            <a:endParaRPr b="0" lang="fr-FR" sz="3800" spc="-1" strike="noStrike">
              <a:solidFill>
                <a:srgbClr val="006782"/>
              </a:solidFill>
              <a:latin typeface="Verdana"/>
            </a:endParaRPr>
          </a:p>
        </p:txBody>
      </p:sp>
      <p:sp>
        <p:nvSpPr>
          <p:cNvPr id="375"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Appel système = fonction fork()</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Crée un nouveau processus (fils) au processus courant (père)</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Librairie unistd.h</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Processus père renvoie le PID du processus fils. Ce dernier commence son execution et renvoie 0 à la fin.</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Si erreur, processus fils non créé + reçoit une valeur négative</a:t>
            </a:r>
            <a:endParaRPr b="0" lang="fr-FR" sz="2800" spc="-1" strike="noStrike">
              <a:solidFill>
                <a:srgbClr val="404040"/>
              </a:solidFill>
              <a:latin typeface="Arial"/>
            </a:endParaRPr>
          </a:p>
        </p:txBody>
      </p:sp>
      <p:sp>
        <p:nvSpPr>
          <p:cNvPr id="376" name="PlaceHolder 3"/>
          <p:cNvSpPr>
            <a:spLocks noGrp="1"/>
          </p:cNvSpPr>
          <p:nvPr>
            <p:ph type="ftr" idx="7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77" name="PlaceHolder 4"/>
          <p:cNvSpPr>
            <a:spLocks noGrp="1"/>
          </p:cNvSpPr>
          <p:nvPr>
            <p:ph type="sldNum" idx="7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5CA06694-999F-4810-A0D6-2972F9891BD6}"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Objectifs du cours</a:t>
            </a:r>
            <a:endParaRPr b="0" lang="fr-FR" sz="3800" spc="-1" strike="noStrike">
              <a:solidFill>
                <a:srgbClr val="006782"/>
              </a:solidFill>
              <a:latin typeface="Verdana"/>
            </a:endParaRPr>
          </a:p>
        </p:txBody>
      </p:sp>
      <p:sp>
        <p:nvSpPr>
          <p:cNvPr id="197"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Arial"/>
              </a:rPr>
              <a:t>Reconnaitre et expliquer les principaux enjeux de la sécurité des systèmes d'information, les risques auquels ils sont exposés, les conséquences qu'ils encourent ainsi que les principaux méchanismes et bonnes pratiques les prévanant.</a:t>
            </a:r>
            <a:endParaRPr b="0" lang="fr-FR" sz="2800" spc="-1" strike="noStrike">
              <a:solidFill>
                <a:srgbClr val="40404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Arial"/>
              </a:rPr>
              <a:t>Mettre en oeuvre et appliquer correctement la méthodologie DevSecOps au moyen d'outils appropriés</a:t>
            </a: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p:txBody>
      </p:sp>
      <p:sp>
        <p:nvSpPr>
          <p:cNvPr id="198" name="PlaceHolder 3"/>
          <p:cNvSpPr>
            <a:spLocks noGrp="1"/>
          </p:cNvSpPr>
          <p:nvPr>
            <p:ph type="ftr" idx="1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199" name="PlaceHolder 4"/>
          <p:cNvSpPr>
            <a:spLocks noGrp="1"/>
          </p:cNvSpPr>
          <p:nvPr>
            <p:ph type="sldNum" idx="1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006CD8C-34AD-437A-94AB-DB53EF3F4CD6}"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Image 5" descr="Une image contenant texte, capture d’écran, Police, nombre&#10;&#10;Description générée automatiquement"/>
          <p:cNvPicPr/>
          <p:nvPr/>
        </p:nvPicPr>
        <p:blipFill>
          <a:blip r:embed="rId1"/>
          <a:stretch/>
        </p:blipFill>
        <p:spPr>
          <a:xfrm>
            <a:off x="451800" y="1409400"/>
            <a:ext cx="7686720" cy="4766040"/>
          </a:xfrm>
          <a:prstGeom prst="rect">
            <a:avLst/>
          </a:prstGeom>
          <a:ln w="0">
            <a:noFill/>
          </a:ln>
        </p:spPr>
      </p:pic>
      <p:sp>
        <p:nvSpPr>
          <p:cNvPr id="37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a:t>
            </a:r>
            <a:endParaRPr b="0" lang="fr-FR" sz="3800" spc="-1" strike="noStrike">
              <a:solidFill>
                <a:srgbClr val="006782"/>
              </a:solidFill>
              <a:latin typeface="Verdana"/>
            </a:endParaRPr>
          </a:p>
        </p:txBody>
      </p:sp>
      <p:sp>
        <p:nvSpPr>
          <p:cNvPr id="380" name="PlaceHolder 2"/>
          <p:cNvSpPr>
            <a:spLocks noGrp="1"/>
          </p:cNvSpPr>
          <p:nvPr>
            <p:ph type="ftr" idx="7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81" name="PlaceHolder 3"/>
          <p:cNvSpPr>
            <a:spLocks noGrp="1"/>
          </p:cNvSpPr>
          <p:nvPr>
            <p:ph type="sldNum" idx="8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2AB1E209-92FA-42FC-831A-55D0E1EFA5C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ftr" idx="8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83" name="PlaceHolder 2"/>
          <p:cNvSpPr>
            <a:spLocks noGrp="1"/>
          </p:cNvSpPr>
          <p:nvPr>
            <p:ph type="sldNum" idx="8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4309DD8A-CFBE-4708-8A19-3D29F6A627F9}"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84" name="PlaceHolder 3"/>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Fork Bomb</a:t>
            </a:r>
            <a:endParaRPr b="0" lang="fr-FR" sz="3800" spc="-1" strike="noStrike">
              <a:solidFill>
                <a:srgbClr val="006782"/>
              </a:solidFill>
              <a:latin typeface="Verdana"/>
            </a:endParaRPr>
          </a:p>
        </p:txBody>
      </p:sp>
      <p:sp>
        <p:nvSpPr>
          <p:cNvPr id="385"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Programme permettant de saturer la mémoire d'une machine pour causer un déni de service. </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1" lang="fr-FR" sz="2400" spc="-1" strike="noStrike">
                <a:solidFill>
                  <a:srgbClr val="404040"/>
                </a:solidFill>
                <a:latin typeface="Arial"/>
                <a:ea typeface="Arial"/>
              </a:rPr>
              <a:t>#include &lt;unistd.h&gt;</a:t>
            </a:r>
            <a:endParaRPr b="0" lang="fr-FR" sz="24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1" lang="fr-FR" sz="2400" spc="-1" strike="noStrike">
                <a:solidFill>
                  <a:srgbClr val="404040"/>
                </a:solidFill>
                <a:latin typeface="Arial"/>
                <a:ea typeface="Arial"/>
              </a:rPr>
              <a:t> </a:t>
            </a:r>
            <a:r>
              <a:rPr b="1" lang="fr-FR" sz="2400" spc="-1" strike="noStrike">
                <a:solidFill>
                  <a:srgbClr val="404040"/>
                </a:solidFill>
                <a:latin typeface="Arial"/>
                <a:ea typeface="Arial"/>
              </a:rPr>
              <a:t>int main(void) {</a:t>
            </a:r>
            <a:endParaRPr b="0" lang="fr-FR" sz="24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1" lang="fr-FR" sz="2400" spc="-1" strike="noStrike">
                <a:solidFill>
                  <a:srgbClr val="404040"/>
                </a:solidFill>
                <a:latin typeface="Arial"/>
                <a:ea typeface="Arial"/>
              </a:rPr>
              <a:t>    </a:t>
            </a:r>
            <a:r>
              <a:rPr b="1" lang="fr-FR" sz="2400" spc="-1" strike="noStrike">
                <a:solidFill>
                  <a:srgbClr val="404040"/>
                </a:solidFill>
                <a:latin typeface="Arial"/>
                <a:ea typeface="Arial"/>
              </a:rPr>
              <a:t>while(True) {</a:t>
            </a:r>
            <a:endParaRPr b="0" lang="fr-FR" sz="24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1" lang="fr-FR" sz="2400" spc="-1" strike="noStrike">
                <a:solidFill>
                  <a:srgbClr val="404040"/>
                </a:solidFill>
                <a:latin typeface="Arial"/>
                <a:ea typeface="Arial"/>
              </a:rPr>
              <a:t>        </a:t>
            </a:r>
            <a:r>
              <a:rPr b="1" lang="fr-FR" sz="2400" spc="-1" strike="noStrike">
                <a:solidFill>
                  <a:srgbClr val="404040"/>
                </a:solidFill>
                <a:latin typeface="Arial"/>
                <a:ea typeface="Arial"/>
              </a:rPr>
              <a:t>fork(); </a:t>
            </a:r>
            <a:endParaRPr b="0" lang="fr-FR" sz="24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1" lang="fr-FR" sz="2400" spc="-1" strike="noStrike">
                <a:solidFill>
                  <a:srgbClr val="404040"/>
                </a:solidFill>
                <a:latin typeface="Arial"/>
                <a:ea typeface="Arial"/>
              </a:rPr>
              <a:t>    </a:t>
            </a:r>
            <a:r>
              <a:rPr b="1" lang="fr-FR" sz="2400" spc="-1" strike="noStrike">
                <a:solidFill>
                  <a:srgbClr val="404040"/>
                </a:solidFill>
                <a:latin typeface="Arial"/>
                <a:ea typeface="Arial"/>
              </a:rPr>
              <a:t>} </a:t>
            </a:r>
            <a:endParaRPr b="0" lang="fr-FR" sz="24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1" lang="fr-FR" sz="2400" spc="-1" strike="noStrike">
                <a:solidFill>
                  <a:srgbClr val="404040"/>
                </a:solidFill>
                <a:latin typeface="Arial"/>
                <a:ea typeface="Arial"/>
              </a:rPr>
              <a:t>    </a:t>
            </a:r>
            <a:r>
              <a:rPr b="1" lang="fr-FR" sz="2400" spc="-1" strike="noStrike">
                <a:solidFill>
                  <a:srgbClr val="404040"/>
                </a:solidFill>
                <a:latin typeface="Arial"/>
                <a:ea typeface="Arial"/>
              </a:rPr>
              <a:t>return 0; </a:t>
            </a:r>
            <a:endParaRPr b="0" lang="fr-FR" sz="24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1" lang="fr-FR" sz="2400" spc="-1" strike="noStrike">
                <a:solidFill>
                  <a:srgbClr val="404040"/>
                </a:solidFill>
                <a:latin typeface="Arial"/>
                <a:ea typeface="Arial"/>
              </a:rPr>
              <a:t> </a:t>
            </a:r>
            <a:r>
              <a:rPr b="1" lang="fr-FR" sz="2400" spc="-1" strike="noStrike">
                <a:solidFill>
                  <a:srgbClr val="404040"/>
                </a:solidFill>
                <a:latin typeface="Arial"/>
                <a:ea typeface="Arial"/>
              </a:rPr>
              <a:t>}</a:t>
            </a: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Appel système = fonction wait()</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Arial"/>
              </a:rPr>
              <a:t>Permet de synchroniser processus fils pour que le processus père attende qu'un des processus fils soit terminé.</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Librairie stdlib.h</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Renvoie le numéro du fils qui s'est arrete et garnit status avec l'exit status disponible dans la table des processus</a:t>
            </a:r>
            <a:endParaRPr b="0" lang="fr-FR" sz="2800" spc="-1" strike="noStrike">
              <a:solidFill>
                <a:srgbClr val="404040"/>
              </a:solidFill>
              <a:latin typeface="Arial"/>
            </a:endParaRPr>
          </a:p>
        </p:txBody>
      </p:sp>
      <p:sp>
        <p:nvSpPr>
          <p:cNvPr id="387" name="PlaceHolder 2"/>
          <p:cNvSpPr>
            <a:spLocks noGrp="1"/>
          </p:cNvSpPr>
          <p:nvPr>
            <p:ph type="ftr" idx="8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88" name="PlaceHolder 3"/>
          <p:cNvSpPr>
            <a:spLocks noGrp="1"/>
          </p:cNvSpPr>
          <p:nvPr>
            <p:ph type="sldNum" idx="8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923D3B00-F5C2-4B3B-8D33-87DFC165607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89" name="PlaceHolder 4"/>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Attendre la fin d'un processus</a:t>
            </a:r>
            <a:endParaRPr b="0" lang="fr-FR" sz="3800" spc="-1" strike="noStrike">
              <a:solidFill>
                <a:srgbClr val="006782"/>
              </a:solidFill>
              <a:latin typeface="Verdana"/>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Appel système = fonction sleep()</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Force un processur à s'endormir pour x seconde</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Librairie unistd.h</a:t>
            </a:r>
            <a:endParaRPr b="0" lang="fr-FR" sz="32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p:txBody>
      </p:sp>
      <p:sp>
        <p:nvSpPr>
          <p:cNvPr id="391" name="PlaceHolder 2"/>
          <p:cNvSpPr>
            <a:spLocks noGrp="1"/>
          </p:cNvSpPr>
          <p:nvPr>
            <p:ph type="ftr" idx="8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92" name="PlaceHolder 3"/>
          <p:cNvSpPr>
            <a:spLocks noGrp="1"/>
          </p:cNvSpPr>
          <p:nvPr>
            <p:ph type="sldNum" idx="8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2FB33FF-ABAE-4538-BD18-3FBEA9D0A6B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393" name="PlaceHolder 4"/>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Endormir un processus</a:t>
            </a:r>
            <a:endParaRPr b="0" lang="fr-FR" sz="3800" spc="-1" strike="noStrike">
              <a:solidFill>
                <a:srgbClr val="006782"/>
              </a:solidFill>
              <a:latin typeface="Verdana"/>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a:t>
            </a:r>
            <a:endParaRPr b="0" lang="fr-FR" sz="3800" spc="-1" strike="noStrike">
              <a:solidFill>
                <a:srgbClr val="006782"/>
              </a:solidFill>
              <a:latin typeface="Verdana"/>
            </a:endParaRPr>
          </a:p>
        </p:txBody>
      </p:sp>
      <p:sp>
        <p:nvSpPr>
          <p:cNvPr id="395" name="PlaceHolder 2"/>
          <p:cNvSpPr>
            <a:spLocks noGrp="1"/>
          </p:cNvSpPr>
          <p:nvPr>
            <p:ph type="ftr" idx="8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396" name="PlaceHolder 3"/>
          <p:cNvSpPr>
            <a:spLocks noGrp="1"/>
          </p:cNvSpPr>
          <p:nvPr>
            <p:ph type="sldNum" idx="8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D6D0932A-E17A-4D7E-90B7-15181B271A72}"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397" name="Image 2" descr="Une image contenant texte, capture d’écran, Police, nombre&#10;&#10;Description générée automatiquement"/>
          <p:cNvPicPr/>
          <p:nvPr/>
        </p:nvPicPr>
        <p:blipFill>
          <a:blip r:embed="rId1"/>
          <a:srcRect l="0" t="0" r="38" b="50101"/>
          <a:stretch/>
        </p:blipFill>
        <p:spPr>
          <a:xfrm>
            <a:off x="1440" y="1223640"/>
            <a:ext cx="9176040" cy="520056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Gestion des processus</a:t>
            </a:r>
            <a:endParaRPr b="0" lang="fr-FR" sz="3800" spc="-1" strike="noStrike">
              <a:solidFill>
                <a:srgbClr val="006782"/>
              </a:solidFill>
              <a:latin typeface="Verdana"/>
            </a:endParaRPr>
          </a:p>
        </p:txBody>
      </p:sp>
      <p:sp>
        <p:nvSpPr>
          <p:cNvPr id="399" name="PlaceHolder 2"/>
          <p:cNvSpPr>
            <a:spLocks noGrp="1"/>
          </p:cNvSpPr>
          <p:nvPr>
            <p:ph type="ftr" idx="8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00" name="PlaceHolder 3"/>
          <p:cNvSpPr>
            <a:spLocks noGrp="1"/>
          </p:cNvSpPr>
          <p:nvPr>
            <p:ph type="sldNum" idx="9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C2D9E97-9F86-4DF4-AC03-803BBE4D89E7}"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01"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Commande ps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Affiche l'état des processus en cours</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Commande pstree</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Affiche l'arbre des processus</a:t>
            </a:r>
            <a:endParaRPr b="0" lang="fr-FR" sz="28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Lister des processus (ps –aux)</a:t>
            </a:r>
            <a:endParaRPr b="0" lang="fr-FR" sz="3800" spc="-1" strike="noStrike">
              <a:solidFill>
                <a:srgbClr val="006782"/>
              </a:solidFill>
              <a:latin typeface="Verdana"/>
            </a:endParaRPr>
          </a:p>
        </p:txBody>
      </p:sp>
      <p:pic>
        <p:nvPicPr>
          <p:cNvPr id="403" name="Espace réservé du contenu 5" descr=""/>
          <p:cNvPicPr/>
          <p:nvPr/>
        </p:nvPicPr>
        <p:blipFill>
          <a:blip r:embed="rId1"/>
          <a:stretch/>
        </p:blipFill>
        <p:spPr>
          <a:xfrm>
            <a:off x="311400" y="3197160"/>
            <a:ext cx="7906680" cy="519840"/>
          </a:xfrm>
          <a:prstGeom prst="rect">
            <a:avLst/>
          </a:prstGeom>
          <a:ln w="0">
            <a:noFill/>
          </a:ln>
        </p:spPr>
      </p:pic>
      <p:sp>
        <p:nvSpPr>
          <p:cNvPr id="404" name="PlaceHolder 2"/>
          <p:cNvSpPr>
            <a:spLocks noGrp="1"/>
          </p:cNvSpPr>
          <p:nvPr>
            <p:ph type="ftr" idx="91"/>
          </p:nvPr>
        </p:nvSpPr>
        <p:spPr>
          <a:xfrm>
            <a:off x="249912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05" name="PlaceHolder 3"/>
          <p:cNvSpPr>
            <a:spLocks noGrp="1"/>
          </p:cNvSpPr>
          <p:nvPr>
            <p:ph type="sldNum" idx="9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BD6270D9-8CCE-4E5D-877E-CFD3FF347610}"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cxnSp>
        <p:nvCxnSpPr>
          <p:cNvPr id="406" name="Connecteur droit avec flèche 7"/>
          <p:cNvCxnSpPr/>
          <p:nvPr/>
        </p:nvCxnSpPr>
        <p:spPr>
          <a:xfrm flipH="1" flipV="1">
            <a:off x="759240" y="2370240"/>
            <a:ext cx="11160" cy="702000"/>
          </a:xfrm>
          <a:prstGeom prst="straightConnector1">
            <a:avLst/>
          </a:prstGeom>
          <a:ln w="57150">
            <a:solidFill>
              <a:srgbClr val="ff0000"/>
            </a:solidFill>
            <a:round/>
            <a:tailEnd len="med" type="triangle" w="med"/>
          </a:ln>
        </p:spPr>
      </p:cxnSp>
      <p:cxnSp>
        <p:nvCxnSpPr>
          <p:cNvPr id="407" name="Connecteur droit avec flèche 8"/>
          <p:cNvCxnSpPr/>
          <p:nvPr/>
        </p:nvCxnSpPr>
        <p:spPr>
          <a:xfrm flipH="1" flipV="1">
            <a:off x="2333160" y="2370240"/>
            <a:ext cx="10800" cy="702000"/>
          </a:xfrm>
          <a:prstGeom prst="straightConnector1">
            <a:avLst/>
          </a:prstGeom>
          <a:ln w="57150">
            <a:solidFill>
              <a:srgbClr val="ff0000"/>
            </a:solidFill>
            <a:round/>
            <a:tailEnd len="med" type="triangle" w="med"/>
          </a:ln>
        </p:spPr>
      </p:cxnSp>
      <p:cxnSp>
        <p:nvCxnSpPr>
          <p:cNvPr id="408" name="Connecteur droit avec flèche 9"/>
          <p:cNvCxnSpPr/>
          <p:nvPr/>
        </p:nvCxnSpPr>
        <p:spPr>
          <a:xfrm flipH="1" flipV="1">
            <a:off x="3576960" y="2370240"/>
            <a:ext cx="11160" cy="702000"/>
          </a:xfrm>
          <a:prstGeom prst="straightConnector1">
            <a:avLst/>
          </a:prstGeom>
          <a:ln w="57150">
            <a:solidFill>
              <a:srgbClr val="ff0000"/>
            </a:solidFill>
            <a:round/>
            <a:tailEnd len="med" type="triangle" w="med"/>
          </a:ln>
        </p:spPr>
      </p:cxnSp>
      <p:cxnSp>
        <p:nvCxnSpPr>
          <p:cNvPr id="409" name="Connecteur droit avec flèche 10"/>
          <p:cNvCxnSpPr/>
          <p:nvPr/>
        </p:nvCxnSpPr>
        <p:spPr>
          <a:xfrm flipH="1" flipV="1">
            <a:off x="4789080" y="2370240"/>
            <a:ext cx="11160" cy="702000"/>
          </a:xfrm>
          <a:prstGeom prst="straightConnector1">
            <a:avLst/>
          </a:prstGeom>
          <a:ln w="57150">
            <a:solidFill>
              <a:srgbClr val="ff0000"/>
            </a:solidFill>
            <a:round/>
            <a:tailEnd len="med" type="triangle" w="med"/>
          </a:ln>
        </p:spPr>
      </p:cxnSp>
      <p:cxnSp>
        <p:nvCxnSpPr>
          <p:cNvPr id="410" name="Connecteur droit avec flèche 11"/>
          <p:cNvCxnSpPr/>
          <p:nvPr/>
        </p:nvCxnSpPr>
        <p:spPr>
          <a:xfrm flipH="1" flipV="1">
            <a:off x="6275520" y="2489400"/>
            <a:ext cx="1080" cy="602640"/>
          </a:xfrm>
          <a:prstGeom prst="straightConnector1">
            <a:avLst/>
          </a:prstGeom>
          <a:ln w="57150">
            <a:solidFill>
              <a:srgbClr val="ff0000"/>
            </a:solidFill>
            <a:round/>
            <a:tailEnd len="med" type="triangle" w="med"/>
          </a:ln>
        </p:spPr>
      </p:cxnSp>
      <p:cxnSp>
        <p:nvCxnSpPr>
          <p:cNvPr id="411" name="Connecteur droit avec flèche 12"/>
          <p:cNvCxnSpPr/>
          <p:nvPr/>
        </p:nvCxnSpPr>
        <p:spPr>
          <a:xfrm flipV="1">
            <a:off x="7766280" y="2260800"/>
            <a:ext cx="59400" cy="791640"/>
          </a:xfrm>
          <a:prstGeom prst="straightConnector1">
            <a:avLst/>
          </a:prstGeom>
          <a:ln w="57150">
            <a:solidFill>
              <a:srgbClr val="ff0000"/>
            </a:solidFill>
            <a:round/>
            <a:tailEnd len="med" type="triangle" w="med"/>
          </a:ln>
        </p:spPr>
      </p:cxnSp>
      <p:cxnSp>
        <p:nvCxnSpPr>
          <p:cNvPr id="412" name="Connecteur droit avec flèche 13"/>
          <p:cNvCxnSpPr/>
          <p:nvPr/>
        </p:nvCxnSpPr>
        <p:spPr>
          <a:xfrm>
            <a:off x="1716480" y="3720600"/>
            <a:ext cx="10800" cy="702000"/>
          </a:xfrm>
          <a:prstGeom prst="straightConnector1">
            <a:avLst/>
          </a:prstGeom>
          <a:ln w="57150">
            <a:solidFill>
              <a:srgbClr val="ff0000"/>
            </a:solidFill>
            <a:round/>
            <a:tailEnd len="med" type="triangle" w="med"/>
          </a:ln>
        </p:spPr>
      </p:cxnSp>
      <p:cxnSp>
        <p:nvCxnSpPr>
          <p:cNvPr id="413" name="Connecteur droit avec flèche 14"/>
          <p:cNvCxnSpPr/>
          <p:nvPr/>
        </p:nvCxnSpPr>
        <p:spPr>
          <a:xfrm>
            <a:off x="2885040" y="3720600"/>
            <a:ext cx="169560" cy="721800"/>
          </a:xfrm>
          <a:prstGeom prst="straightConnector1">
            <a:avLst/>
          </a:prstGeom>
          <a:ln w="57150">
            <a:solidFill>
              <a:srgbClr val="ff0000"/>
            </a:solidFill>
            <a:round/>
            <a:tailEnd len="med" type="triangle" w="med"/>
          </a:ln>
        </p:spPr>
      </p:cxnSp>
      <p:cxnSp>
        <p:nvCxnSpPr>
          <p:cNvPr id="414" name="Connecteur droit avec flèche 15"/>
          <p:cNvCxnSpPr/>
          <p:nvPr/>
        </p:nvCxnSpPr>
        <p:spPr>
          <a:xfrm>
            <a:off x="4268160" y="3720600"/>
            <a:ext cx="360" cy="702000"/>
          </a:xfrm>
          <a:prstGeom prst="straightConnector1">
            <a:avLst/>
          </a:prstGeom>
          <a:ln w="57150">
            <a:solidFill>
              <a:srgbClr val="ff0000"/>
            </a:solidFill>
            <a:round/>
            <a:tailEnd len="med" type="triangle" w="med"/>
          </a:ln>
        </p:spPr>
      </p:cxnSp>
      <p:cxnSp>
        <p:nvCxnSpPr>
          <p:cNvPr id="415" name="Connecteur droit avec flèche 16"/>
          <p:cNvCxnSpPr/>
          <p:nvPr/>
        </p:nvCxnSpPr>
        <p:spPr>
          <a:xfrm>
            <a:off x="5586480" y="3720600"/>
            <a:ext cx="360" cy="702000"/>
          </a:xfrm>
          <a:prstGeom prst="straightConnector1">
            <a:avLst/>
          </a:prstGeom>
          <a:ln w="57150">
            <a:solidFill>
              <a:srgbClr val="ff0000"/>
            </a:solidFill>
            <a:round/>
            <a:tailEnd len="med" type="triangle" w="med"/>
          </a:ln>
        </p:spPr>
      </p:cxnSp>
      <p:cxnSp>
        <p:nvCxnSpPr>
          <p:cNvPr id="416" name="Connecteur droit avec flèche 17"/>
          <p:cNvCxnSpPr/>
          <p:nvPr/>
        </p:nvCxnSpPr>
        <p:spPr>
          <a:xfrm>
            <a:off x="7075080" y="3720600"/>
            <a:ext cx="368280" cy="751680"/>
          </a:xfrm>
          <a:prstGeom prst="straightConnector1">
            <a:avLst/>
          </a:prstGeom>
          <a:ln w="57150">
            <a:solidFill>
              <a:srgbClr val="ff0000"/>
            </a:solidFill>
            <a:round/>
            <a:tailEnd len="med" type="triangle" w="med"/>
          </a:ln>
        </p:spPr>
      </p:cxnSp>
      <p:sp>
        <p:nvSpPr>
          <p:cNvPr id="417" name="ZoneTexte 2"/>
          <p:cNvSpPr/>
          <p:nvPr/>
        </p:nvSpPr>
        <p:spPr>
          <a:xfrm>
            <a:off x="-17640" y="1782360"/>
            <a:ext cx="1554480" cy="57780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Nom de l'utilisateur</a:t>
            </a:r>
            <a:endParaRPr b="0" lang="en-US" sz="1600" spc="-1" strike="noStrike">
              <a:solidFill>
                <a:srgbClr val="000000"/>
              </a:solidFill>
              <a:latin typeface="Arial"/>
            </a:endParaRPr>
          </a:p>
        </p:txBody>
      </p:sp>
      <p:sp>
        <p:nvSpPr>
          <p:cNvPr id="418" name="ZoneTexte 6"/>
          <p:cNvSpPr/>
          <p:nvPr/>
        </p:nvSpPr>
        <p:spPr>
          <a:xfrm>
            <a:off x="936360" y="4426200"/>
            <a:ext cx="1554480" cy="57780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Numéro du PID</a:t>
            </a:r>
            <a:endParaRPr b="0" lang="en-US" sz="1600" spc="-1" strike="noStrike">
              <a:solidFill>
                <a:srgbClr val="000000"/>
              </a:solidFill>
              <a:latin typeface="Arial"/>
            </a:endParaRPr>
          </a:p>
        </p:txBody>
      </p:sp>
      <p:sp>
        <p:nvSpPr>
          <p:cNvPr id="419" name="ZoneTexte 18"/>
          <p:cNvSpPr/>
          <p:nvPr/>
        </p:nvSpPr>
        <p:spPr>
          <a:xfrm>
            <a:off x="1503000" y="1533960"/>
            <a:ext cx="1554480" cy="8211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Pourcentage utilisation du CPU</a:t>
            </a:r>
            <a:endParaRPr b="0" lang="en-US" sz="1600" spc="-1" strike="noStrike">
              <a:solidFill>
                <a:srgbClr val="000000"/>
              </a:solidFill>
              <a:latin typeface="Arial"/>
            </a:endParaRPr>
          </a:p>
        </p:txBody>
      </p:sp>
      <p:sp>
        <p:nvSpPr>
          <p:cNvPr id="420" name="ZoneTexte 19"/>
          <p:cNvSpPr/>
          <p:nvPr/>
        </p:nvSpPr>
        <p:spPr>
          <a:xfrm>
            <a:off x="2854800" y="1782360"/>
            <a:ext cx="1554480" cy="57780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Taille virtuelle du processus</a:t>
            </a:r>
            <a:endParaRPr b="0" lang="en-US" sz="1600" spc="-1" strike="noStrike">
              <a:solidFill>
                <a:srgbClr val="000000"/>
              </a:solidFill>
              <a:latin typeface="Arial"/>
            </a:endParaRPr>
          </a:p>
        </p:txBody>
      </p:sp>
      <p:sp>
        <p:nvSpPr>
          <p:cNvPr id="421" name="ZoneTexte 20"/>
          <p:cNvSpPr/>
          <p:nvPr/>
        </p:nvSpPr>
        <p:spPr>
          <a:xfrm>
            <a:off x="4077360" y="1782360"/>
            <a:ext cx="1554480" cy="57780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Terminal associé</a:t>
            </a:r>
            <a:endParaRPr b="0" lang="en-US" sz="1600" spc="-1" strike="noStrike">
              <a:solidFill>
                <a:srgbClr val="000000"/>
              </a:solidFill>
              <a:latin typeface="Arial"/>
            </a:endParaRPr>
          </a:p>
        </p:txBody>
      </p:sp>
      <p:sp>
        <p:nvSpPr>
          <p:cNvPr id="422" name="ZoneTexte 21"/>
          <p:cNvSpPr/>
          <p:nvPr/>
        </p:nvSpPr>
        <p:spPr>
          <a:xfrm>
            <a:off x="5389200" y="1653120"/>
            <a:ext cx="1613880" cy="8211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Le moment où le processus a démarré</a:t>
            </a:r>
            <a:endParaRPr b="0" lang="en-US" sz="1600" spc="-1" strike="noStrike">
              <a:solidFill>
                <a:srgbClr val="000000"/>
              </a:solidFill>
              <a:latin typeface="Arial"/>
            </a:endParaRPr>
          </a:p>
        </p:txBody>
      </p:sp>
      <p:sp>
        <p:nvSpPr>
          <p:cNvPr id="423" name="ZoneTexte 22"/>
          <p:cNvSpPr/>
          <p:nvPr/>
        </p:nvSpPr>
        <p:spPr>
          <a:xfrm>
            <a:off x="6721200" y="1364760"/>
            <a:ext cx="2419200" cy="8211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La commande/chemin qui a lancé le processus</a:t>
            </a:r>
            <a:endParaRPr b="0" lang="en-US" sz="1600" spc="-1" strike="noStrike">
              <a:solidFill>
                <a:srgbClr val="000000"/>
              </a:solidFill>
              <a:latin typeface="Arial"/>
            </a:endParaRPr>
          </a:p>
        </p:txBody>
      </p:sp>
      <p:sp>
        <p:nvSpPr>
          <p:cNvPr id="424" name="ZoneTexte 23"/>
          <p:cNvSpPr/>
          <p:nvPr/>
        </p:nvSpPr>
        <p:spPr>
          <a:xfrm>
            <a:off x="2288160" y="4426200"/>
            <a:ext cx="1554480" cy="8211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Pourcentage utilisation de la RAM</a:t>
            </a:r>
            <a:endParaRPr b="0" lang="en-US" sz="1600" spc="-1" strike="noStrike">
              <a:solidFill>
                <a:srgbClr val="000000"/>
              </a:solidFill>
              <a:latin typeface="Arial"/>
            </a:endParaRPr>
          </a:p>
        </p:txBody>
      </p:sp>
      <p:sp>
        <p:nvSpPr>
          <p:cNvPr id="425" name="ZoneTexte 24"/>
          <p:cNvSpPr/>
          <p:nvPr/>
        </p:nvSpPr>
        <p:spPr>
          <a:xfrm>
            <a:off x="3600360" y="4446000"/>
            <a:ext cx="1554480" cy="57780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Taille réelle en Ko</a:t>
            </a:r>
            <a:endParaRPr b="0" lang="en-US" sz="1600" spc="-1" strike="noStrike">
              <a:solidFill>
                <a:srgbClr val="000000"/>
              </a:solidFill>
              <a:latin typeface="Arial"/>
            </a:endParaRPr>
          </a:p>
        </p:txBody>
      </p:sp>
      <p:sp>
        <p:nvSpPr>
          <p:cNvPr id="426" name="ZoneTexte 25"/>
          <p:cNvSpPr/>
          <p:nvPr/>
        </p:nvSpPr>
        <p:spPr>
          <a:xfrm>
            <a:off x="4852440" y="4426200"/>
            <a:ext cx="1554480" cy="57780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Etat du processus</a:t>
            </a:r>
            <a:endParaRPr b="0" lang="en-US" sz="1600" spc="-1" strike="noStrike">
              <a:solidFill>
                <a:srgbClr val="000000"/>
              </a:solidFill>
              <a:latin typeface="Arial"/>
            </a:endParaRPr>
          </a:p>
        </p:txBody>
      </p:sp>
      <p:sp>
        <p:nvSpPr>
          <p:cNvPr id="427" name="ZoneTexte 26"/>
          <p:cNvSpPr/>
          <p:nvPr/>
        </p:nvSpPr>
        <p:spPr>
          <a:xfrm>
            <a:off x="6313680" y="4435920"/>
            <a:ext cx="2250000" cy="8211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pPr>
            <a:r>
              <a:rPr b="1" lang="fr-FR" sz="1600" spc="-1" strike="noStrike">
                <a:solidFill>
                  <a:srgbClr val="000000"/>
                </a:solidFill>
                <a:latin typeface="Arial"/>
                <a:ea typeface="ＭＳ Ｐゴシック"/>
              </a:rPr>
              <a:t>Le temps CPU total utilisé par le processus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ftr" idx="9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29" name="PlaceHolder 2"/>
          <p:cNvSpPr>
            <a:spLocks noGrp="1"/>
          </p:cNvSpPr>
          <p:nvPr>
            <p:ph type="sldNum" idx="9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563A6927-99C9-4E35-A4CD-2814CC672BB4}"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30" name="PlaceHolder 3"/>
          <p:cNvSpPr>
            <a:spLocks noGrp="1"/>
          </p:cNvSpPr>
          <p:nvPr>
            <p:ph/>
          </p:nvPr>
        </p:nvSpPr>
        <p:spPr>
          <a:xfrm>
            <a:off x="457200" y="1306440"/>
            <a:ext cx="8229240" cy="4819320"/>
          </a:xfrm>
          <a:prstGeom prst="rect">
            <a:avLst/>
          </a:prstGeom>
          <a:noFill/>
          <a:ln w="0">
            <a:noFill/>
          </a:ln>
        </p:spPr>
        <p:txBody>
          <a:bodyPr numCol="1" spcCol="0" anchor="t">
            <a:noAutofit/>
          </a:bodyPr>
          <a:p>
            <a:pPr indent="0">
              <a:spcBef>
                <a:spcPts val="1417"/>
              </a:spcBef>
              <a:buNone/>
            </a:pPr>
            <a:endParaRPr b="0" lang="fr-FR" sz="3200" spc="-1" strike="noStrike">
              <a:solidFill>
                <a:srgbClr val="404040"/>
              </a:solidFill>
              <a:latin typeface="Arial"/>
            </a:endParaRPr>
          </a:p>
        </p:txBody>
      </p:sp>
      <p:sp>
        <p:nvSpPr>
          <p:cNvPr id="431" name="PlaceHolder 4"/>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Pstree</a:t>
            </a:r>
            <a:endParaRPr b="0" lang="fr-FR" sz="3800" spc="-1" strike="noStrike">
              <a:solidFill>
                <a:srgbClr val="006782"/>
              </a:solidFill>
              <a:latin typeface="Verdana"/>
            </a:endParaRPr>
          </a:p>
        </p:txBody>
      </p:sp>
      <p:pic>
        <p:nvPicPr>
          <p:cNvPr id="432" name="Image 6" descr="Une image contenant texte, capture d’écran, Police, document&#10;&#10;Description générée automatiquement"/>
          <p:cNvPicPr/>
          <p:nvPr/>
        </p:nvPicPr>
        <p:blipFill>
          <a:blip r:embed="rId1"/>
          <a:stretch/>
        </p:blipFill>
        <p:spPr>
          <a:xfrm>
            <a:off x="457200" y="1303920"/>
            <a:ext cx="8278920" cy="510408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16200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Signaux</a:t>
            </a:r>
            <a:endParaRPr b="0" lang="fr-FR" sz="3800" spc="-1" strike="noStrike">
              <a:solidFill>
                <a:srgbClr val="006782"/>
              </a:solidFill>
              <a:latin typeface="Verdana"/>
            </a:endParaRPr>
          </a:p>
        </p:txBody>
      </p:sp>
      <p:sp>
        <p:nvSpPr>
          <p:cNvPr id="434"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Utilisation des signaux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Il existe 64 signaux qui peuvent être généré par : </a:t>
            </a:r>
            <a:endParaRPr b="0" lang="fr-FR" sz="28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le kernel</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un appel système ou une commande kill</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le processus lui-même</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la frappe de l'utilisateur dans le terminal (Ctrl-C/Ctrl-Z)</a:t>
            </a:r>
            <a:endParaRPr b="0" lang="fr-FR" sz="24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
        <p:nvSpPr>
          <p:cNvPr id="435" name="PlaceHolder 3"/>
          <p:cNvSpPr>
            <a:spLocks noGrp="1"/>
          </p:cNvSpPr>
          <p:nvPr>
            <p:ph type="ftr" idx="9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36" name="PlaceHolder 4"/>
          <p:cNvSpPr>
            <a:spLocks noGrp="1"/>
          </p:cNvSpPr>
          <p:nvPr>
            <p:ph type="sldNum" idx="9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B8F9DB6-F499-427E-AF56-D74930873691}"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Table des signaux</a:t>
            </a:r>
            <a:endParaRPr b="0" lang="fr-FR" sz="3800" spc="-1" strike="noStrike">
              <a:solidFill>
                <a:srgbClr val="006782"/>
              </a:solidFill>
              <a:latin typeface="Verdana"/>
            </a:endParaRPr>
          </a:p>
        </p:txBody>
      </p:sp>
      <p:sp>
        <p:nvSpPr>
          <p:cNvPr id="438" name="PlaceHolder 2"/>
          <p:cNvSpPr>
            <a:spLocks noGrp="1"/>
          </p:cNvSpPr>
          <p:nvPr>
            <p:ph type="ftr" idx="9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39" name="PlaceHolder 3"/>
          <p:cNvSpPr>
            <a:spLocks noGrp="1"/>
          </p:cNvSpPr>
          <p:nvPr>
            <p:ph type="sldNum" idx="9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5DF33F0-B227-421B-9104-2EEB10D0314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440" name="Image 5" descr="Une image contenant texte, capture d’écran, Police, noir et blanc&#10;&#10;Description générée automatiquement"/>
          <p:cNvPicPr/>
          <p:nvPr/>
        </p:nvPicPr>
        <p:blipFill>
          <a:blip r:embed="rId1"/>
          <a:stretch/>
        </p:blipFill>
        <p:spPr>
          <a:xfrm>
            <a:off x="-2160" y="1793520"/>
            <a:ext cx="9076320" cy="3572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Table des matières</a:t>
            </a:r>
            <a:endParaRPr b="0" lang="fr-FR" sz="3800" spc="-1" strike="noStrike">
              <a:solidFill>
                <a:srgbClr val="006782"/>
              </a:solidFill>
              <a:latin typeface="Verdana"/>
            </a:endParaRPr>
          </a:p>
        </p:txBody>
      </p:sp>
      <p:sp>
        <p:nvSpPr>
          <p:cNvPr id="201" name="PlaceHolder 2"/>
          <p:cNvSpPr>
            <a:spLocks noGrp="1"/>
          </p:cNvSpPr>
          <p:nvPr>
            <p:ph/>
          </p:nvPr>
        </p:nvSpPr>
        <p:spPr>
          <a:xfrm>
            <a:off x="457200" y="1306440"/>
            <a:ext cx="8550360" cy="4819320"/>
          </a:xfrm>
          <a:prstGeom prst="rect">
            <a:avLst/>
          </a:prstGeom>
          <a:noFill/>
          <a:ln w="0">
            <a:noFill/>
          </a:ln>
        </p:spPr>
        <p:txBody>
          <a:bodyPr numCol="1" spcCol="0" anchor="t">
            <a:noAutofit/>
          </a:bodyPr>
          <a:p>
            <a:pPr marL="343080" indent="-343080">
              <a:lnSpc>
                <a:spcPct val="100000"/>
              </a:lnSpc>
              <a:spcBef>
                <a:spcPts val="499"/>
              </a:spcBef>
              <a:buClr>
                <a:srgbClr val="000000"/>
              </a:buClr>
              <a:buFont typeface="Symbol" charset="2"/>
              <a:buChar char=""/>
            </a:pPr>
            <a:r>
              <a:rPr b="0" lang="fr-FR" sz="2500" spc="-1" strike="noStrike">
                <a:solidFill>
                  <a:srgbClr val="000000"/>
                </a:solidFill>
                <a:latin typeface="Arial"/>
                <a:ea typeface="ＭＳ Ｐゴシック"/>
              </a:rPr>
              <a:t>Rappel de 1</a:t>
            </a:r>
            <a:r>
              <a:rPr b="0" lang="fr-FR" sz="2500" spc="-1" strike="noStrike" baseline="30000">
                <a:solidFill>
                  <a:srgbClr val="000000"/>
                </a:solidFill>
                <a:latin typeface="Arial"/>
                <a:ea typeface="ＭＳ Ｐゴシック"/>
              </a:rPr>
              <a:t>ère</a:t>
            </a:r>
            <a:r>
              <a:rPr b="0" lang="fr-FR" sz="2500" spc="-1" strike="noStrike">
                <a:solidFill>
                  <a:srgbClr val="000000"/>
                </a:solidFill>
                <a:latin typeface="Arial"/>
                <a:ea typeface="ＭＳ Ｐゴシック"/>
              </a:rPr>
              <a:t> (Virtualisation, File System (permission))</a:t>
            </a:r>
            <a:endParaRPr b="0" lang="fr-FR" sz="2500" spc="-1" strike="noStrike">
              <a:solidFill>
                <a:srgbClr val="404040"/>
              </a:solidFill>
              <a:latin typeface="Arial"/>
            </a:endParaRPr>
          </a:p>
          <a:p>
            <a:pPr marL="343080" indent="-343080">
              <a:lnSpc>
                <a:spcPct val="100000"/>
              </a:lnSpc>
              <a:spcBef>
                <a:spcPts val="499"/>
              </a:spcBef>
              <a:buClr>
                <a:srgbClr val="000000"/>
              </a:buClr>
              <a:buFont typeface="Symbol" charset="2"/>
              <a:buChar char=""/>
            </a:pPr>
            <a:r>
              <a:rPr b="0" lang="fr-FR" sz="2500" spc="-1" strike="noStrike">
                <a:solidFill>
                  <a:srgbClr val="000000"/>
                </a:solidFill>
                <a:latin typeface="Arial"/>
                <a:ea typeface="ＭＳ Ｐゴシック"/>
              </a:rPr>
              <a:t>Espace noyau et espace utilisateur</a:t>
            </a:r>
            <a:endParaRPr b="0" lang="fr-FR" sz="2500" spc="-1" strike="noStrike">
              <a:solidFill>
                <a:srgbClr val="404040"/>
              </a:solidFill>
              <a:latin typeface="Arial"/>
            </a:endParaRPr>
          </a:p>
          <a:p>
            <a:pPr lvl="1" marL="743040" indent="-285840">
              <a:lnSpc>
                <a:spcPct val="100000"/>
              </a:lnSpc>
              <a:spcBef>
                <a:spcPts val="420"/>
              </a:spcBef>
              <a:buClr>
                <a:srgbClr val="000000"/>
              </a:buClr>
              <a:buFont typeface="Symbol" charset="2"/>
              <a:buChar char=""/>
            </a:pPr>
            <a:r>
              <a:rPr b="0" lang="fr-FR" sz="2100" spc="-1" strike="noStrike">
                <a:solidFill>
                  <a:srgbClr val="000000"/>
                </a:solidFill>
                <a:latin typeface="Arial"/>
                <a:ea typeface="ＭＳ Ｐゴシック"/>
              </a:rPr>
              <a:t>Séparation et comparaison, Appel systèmes</a:t>
            </a:r>
            <a:endParaRPr b="0" lang="fr-FR" sz="2100" spc="-1" strike="noStrike">
              <a:solidFill>
                <a:srgbClr val="404040"/>
              </a:solidFill>
              <a:latin typeface="Arial"/>
            </a:endParaRPr>
          </a:p>
          <a:p>
            <a:pPr marL="343080" indent="-343080">
              <a:lnSpc>
                <a:spcPct val="100000"/>
              </a:lnSpc>
              <a:spcBef>
                <a:spcPts val="499"/>
              </a:spcBef>
              <a:buClr>
                <a:srgbClr val="000000"/>
              </a:buClr>
              <a:buFont typeface="Symbol" charset="2"/>
              <a:buChar char=""/>
            </a:pPr>
            <a:r>
              <a:rPr b="0" lang="fr-FR" sz="2500" spc="-1" strike="noStrike">
                <a:solidFill>
                  <a:srgbClr val="000000"/>
                </a:solidFill>
                <a:latin typeface="Arial"/>
                <a:ea typeface="ＭＳ Ｐゴシック"/>
              </a:rPr>
              <a:t>Processus et Inter Processus</a:t>
            </a:r>
            <a:endParaRPr b="0" lang="fr-FR" sz="2500" spc="-1" strike="noStrike">
              <a:solidFill>
                <a:srgbClr val="404040"/>
              </a:solidFill>
              <a:latin typeface="Arial"/>
            </a:endParaRPr>
          </a:p>
          <a:p>
            <a:pPr marL="343080" indent="-343080">
              <a:lnSpc>
                <a:spcPct val="100000"/>
              </a:lnSpc>
              <a:spcBef>
                <a:spcPts val="420"/>
              </a:spcBef>
              <a:buClr>
                <a:srgbClr val="000000"/>
              </a:buClr>
              <a:buFont typeface="Symbol" charset="2"/>
              <a:buChar char=""/>
            </a:pPr>
            <a:r>
              <a:rPr b="0" lang="fr-FR" sz="2100" spc="-1" strike="noStrike">
                <a:solidFill>
                  <a:srgbClr val="000000"/>
                </a:solidFill>
                <a:latin typeface="Arial"/>
                <a:ea typeface="ＭＳ Ｐゴシック"/>
              </a:rPr>
              <a:t>Création processus, synchronisation des processus, mémoire partagée</a:t>
            </a:r>
            <a:endParaRPr b="0" lang="fr-FR" sz="2100" spc="-1" strike="noStrike">
              <a:solidFill>
                <a:srgbClr val="404040"/>
              </a:solidFill>
              <a:latin typeface="Arial"/>
            </a:endParaRPr>
          </a:p>
          <a:p>
            <a:pPr marL="343080" indent="-343080">
              <a:lnSpc>
                <a:spcPct val="100000"/>
              </a:lnSpc>
              <a:spcBef>
                <a:spcPts val="499"/>
              </a:spcBef>
              <a:buClr>
                <a:srgbClr val="000000"/>
              </a:buClr>
              <a:buFont typeface="Symbol" charset="2"/>
              <a:buChar char=""/>
            </a:pPr>
            <a:r>
              <a:rPr b="0" lang="fr-FR" sz="2500" spc="-1" strike="noStrike">
                <a:solidFill>
                  <a:srgbClr val="000000"/>
                </a:solidFill>
                <a:latin typeface="Arial"/>
                <a:ea typeface="ＭＳ Ｐゴシック"/>
              </a:rPr>
              <a:t>PAM</a:t>
            </a:r>
            <a:endParaRPr b="0" lang="fr-FR" sz="2500" spc="-1" strike="noStrike">
              <a:solidFill>
                <a:srgbClr val="404040"/>
              </a:solidFill>
              <a:latin typeface="Arial"/>
            </a:endParaRPr>
          </a:p>
          <a:p>
            <a:pPr lvl="1" marL="743040" indent="-285840">
              <a:lnSpc>
                <a:spcPct val="100000"/>
              </a:lnSpc>
              <a:spcBef>
                <a:spcPts val="420"/>
              </a:spcBef>
              <a:buClr>
                <a:srgbClr val="000000"/>
              </a:buClr>
              <a:buFont typeface="Symbol" charset="2"/>
              <a:buChar char=""/>
            </a:pPr>
            <a:r>
              <a:rPr b="0" lang="fr-FR" sz="2100" spc="-1" strike="noStrike">
                <a:solidFill>
                  <a:srgbClr val="000000"/>
                </a:solidFill>
                <a:latin typeface="Arial"/>
                <a:ea typeface="ＭＳ Ｐゴシック"/>
              </a:rPr>
              <a:t>Composition, types de modules, </a:t>
            </a:r>
            <a:endParaRPr b="0" lang="fr-FR" sz="2100" spc="-1" strike="noStrike">
              <a:solidFill>
                <a:srgbClr val="404040"/>
              </a:solidFill>
              <a:latin typeface="Arial"/>
            </a:endParaRPr>
          </a:p>
          <a:p>
            <a:pPr marL="343080" indent="-343080">
              <a:lnSpc>
                <a:spcPct val="100000"/>
              </a:lnSpc>
              <a:spcBef>
                <a:spcPts val="499"/>
              </a:spcBef>
              <a:buClr>
                <a:srgbClr val="000000"/>
              </a:buClr>
              <a:buFont typeface="Symbol" charset="2"/>
              <a:buChar char=""/>
            </a:pPr>
            <a:r>
              <a:rPr b="0" lang="fr-FR" sz="2500" spc="-1" strike="noStrike">
                <a:solidFill>
                  <a:srgbClr val="000000"/>
                </a:solidFill>
                <a:latin typeface="Arial"/>
                <a:ea typeface="ＭＳ Ｐゴシック"/>
              </a:rPr>
              <a:t>Services </a:t>
            </a:r>
            <a:endParaRPr b="0" lang="fr-FR" sz="2500" spc="-1" strike="noStrike">
              <a:solidFill>
                <a:srgbClr val="404040"/>
              </a:solidFill>
              <a:latin typeface="Arial"/>
            </a:endParaRPr>
          </a:p>
          <a:p>
            <a:pPr lvl="1" marL="743040" indent="-285840">
              <a:lnSpc>
                <a:spcPct val="100000"/>
              </a:lnSpc>
              <a:spcBef>
                <a:spcPts val="420"/>
              </a:spcBef>
              <a:buClr>
                <a:srgbClr val="000000"/>
              </a:buClr>
              <a:buFont typeface="Symbol" charset="2"/>
              <a:buChar char=""/>
            </a:pPr>
            <a:r>
              <a:rPr b="0" lang="fr-FR" sz="2100" spc="-1" strike="noStrike">
                <a:solidFill>
                  <a:srgbClr val="000000"/>
                </a:solidFill>
                <a:latin typeface="Arial"/>
                <a:ea typeface="ＭＳ Ｐゴシック"/>
              </a:rPr>
              <a:t>Init.d et systemd</a:t>
            </a:r>
            <a:endParaRPr b="0" lang="fr-FR" sz="2100" spc="-1" strike="noStrike">
              <a:solidFill>
                <a:srgbClr val="404040"/>
              </a:solidFill>
              <a:latin typeface="Arial"/>
            </a:endParaRPr>
          </a:p>
          <a:p>
            <a:pPr indent="0">
              <a:lnSpc>
                <a:spcPct val="100000"/>
              </a:lnSpc>
              <a:spcBef>
                <a:spcPts val="499"/>
              </a:spcBef>
              <a:buNone/>
            </a:pPr>
            <a:endParaRPr b="0" lang="fr-FR" sz="2500" spc="-1" strike="noStrike">
              <a:solidFill>
                <a:srgbClr val="404040"/>
              </a:solidFill>
              <a:latin typeface="Arial"/>
            </a:endParaRPr>
          </a:p>
          <a:p>
            <a:pPr indent="0">
              <a:spcBef>
                <a:spcPts val="1417"/>
              </a:spcBef>
              <a:buNone/>
            </a:pPr>
            <a:endParaRPr b="0" lang="fr-FR" sz="2100" spc="-1" strike="noStrike">
              <a:solidFill>
                <a:srgbClr val="404040"/>
              </a:solidFill>
              <a:latin typeface="Arial"/>
            </a:endParaRPr>
          </a:p>
          <a:p>
            <a:pPr indent="0">
              <a:lnSpc>
                <a:spcPct val="100000"/>
              </a:lnSpc>
              <a:spcBef>
                <a:spcPts val="201"/>
              </a:spcBef>
              <a:buNone/>
            </a:pPr>
            <a:endParaRPr b="0" lang="fr-FR" sz="10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
        <p:nvSpPr>
          <p:cNvPr id="202" name="PlaceHolder 3"/>
          <p:cNvSpPr>
            <a:spLocks noGrp="1"/>
          </p:cNvSpPr>
          <p:nvPr>
            <p:ph type="ftr" idx="1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03" name="PlaceHolder 4"/>
          <p:cNvSpPr>
            <a:spLocks noGrp="1"/>
          </p:cNvSpPr>
          <p:nvPr>
            <p:ph type="sldNum" idx="1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0848E1B6-1722-4BB0-AE4D-4BD1EC19B2C5}"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Tuer un processus</a:t>
            </a:r>
            <a:endParaRPr b="0" lang="fr-FR" sz="3800" spc="-1" strike="noStrike">
              <a:solidFill>
                <a:srgbClr val="006782"/>
              </a:solidFill>
              <a:latin typeface="Verdana"/>
            </a:endParaRPr>
          </a:p>
        </p:txBody>
      </p:sp>
      <p:sp>
        <p:nvSpPr>
          <p:cNvPr id="442" name="PlaceHolder 2"/>
          <p:cNvSpPr>
            <a:spLocks noGrp="1"/>
          </p:cNvSpPr>
          <p:nvPr>
            <p:ph type="ftr" idx="9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43" name="PlaceHolder 3"/>
          <p:cNvSpPr>
            <a:spLocks noGrp="1"/>
          </p:cNvSpPr>
          <p:nvPr>
            <p:ph type="sldNum" idx="10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FD1B6025-0AEC-4DD3-A888-914747A1607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44"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Commande kill</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Envoie un signal permettant de tuer un processus avec un PID</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Commande killall</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Envoie un signal permettant de tuer un processus avec son nom</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Mettre en background/foreground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bg ou &amp; // fg</a:t>
            </a:r>
            <a:endParaRPr b="0" lang="fr-FR" sz="28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a:t>
            </a:r>
            <a:endParaRPr b="0" lang="fr-FR" sz="3800" spc="-1" strike="noStrike">
              <a:solidFill>
                <a:srgbClr val="006782"/>
              </a:solidFill>
              <a:latin typeface="Verdana"/>
            </a:endParaRPr>
          </a:p>
        </p:txBody>
      </p:sp>
      <p:sp>
        <p:nvSpPr>
          <p:cNvPr id="446" name="PlaceHolder 2"/>
          <p:cNvSpPr>
            <a:spLocks noGrp="1"/>
          </p:cNvSpPr>
          <p:nvPr>
            <p:ph type="ftr" idx="10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47" name="PlaceHolder 3"/>
          <p:cNvSpPr>
            <a:spLocks noGrp="1"/>
          </p:cNvSpPr>
          <p:nvPr>
            <p:ph type="sldNum" idx="10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5BD0F39D-F373-490D-BF80-96B342B338A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448" name="Image 2" descr="Une image contenant texte, capture d’écran, Police, nombre&#10;&#10;Description générée automatiquement"/>
          <p:cNvPicPr/>
          <p:nvPr/>
        </p:nvPicPr>
        <p:blipFill>
          <a:blip r:embed="rId1"/>
          <a:stretch/>
        </p:blipFill>
        <p:spPr>
          <a:xfrm>
            <a:off x="2638800" y="1233720"/>
            <a:ext cx="4398120" cy="519516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Autre gestion des processus (1)</a:t>
            </a:r>
            <a:endParaRPr b="0" lang="fr-FR" sz="3800" spc="-1" strike="noStrike">
              <a:solidFill>
                <a:srgbClr val="006782"/>
              </a:solidFill>
              <a:latin typeface="Verdana"/>
            </a:endParaRPr>
          </a:p>
        </p:txBody>
      </p:sp>
      <p:sp>
        <p:nvSpPr>
          <p:cNvPr id="450" name="PlaceHolder 2"/>
          <p:cNvSpPr>
            <a:spLocks noGrp="1"/>
          </p:cNvSpPr>
          <p:nvPr>
            <p:ph type="ftr" idx="10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51" name="PlaceHolder 3"/>
          <p:cNvSpPr>
            <a:spLocks noGrp="1"/>
          </p:cNvSpPr>
          <p:nvPr>
            <p:ph type="sldNum" idx="10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7546658-0B29-4500-B4FA-EDFCD9E11CA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52"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Fonction waitpid(sys/wait.h et sys/types.h)</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Suspend l'exécution du processus père jusqu'à ce que le fils spécifié ait changé d'état</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Fonction execve (unistd.h)</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Active l'éxecutable de l'application à la place du processus courant</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Fonction atoi</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Tranforme une chaine de caractère en entier</a:t>
            </a:r>
            <a:endParaRPr b="0" lang="fr-FR" sz="28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Autre gestion des processus (2)</a:t>
            </a:r>
            <a:endParaRPr b="0" lang="fr-FR" sz="3800" spc="-1" strike="noStrike">
              <a:solidFill>
                <a:srgbClr val="006782"/>
              </a:solidFill>
              <a:latin typeface="Verdana"/>
            </a:endParaRPr>
          </a:p>
        </p:txBody>
      </p:sp>
      <p:sp>
        <p:nvSpPr>
          <p:cNvPr id="454" name="PlaceHolder 2"/>
          <p:cNvSpPr>
            <a:spLocks noGrp="1"/>
          </p:cNvSpPr>
          <p:nvPr>
            <p:ph type="ftr" idx="10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55" name="PlaceHolder 3"/>
          <p:cNvSpPr>
            <a:spLocks noGrp="1"/>
          </p:cNvSpPr>
          <p:nvPr>
            <p:ph type="sldNum" idx="10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0C4B0C19-DC72-4DEE-A088-6951D3BF1A5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56"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Fonction </a:t>
            </a:r>
            <a:r>
              <a:rPr b="0" lang="fr-FR" sz="3200" spc="-1" strike="noStrike">
                <a:solidFill>
                  <a:srgbClr val="404040"/>
                </a:solidFill>
                <a:latin typeface="Arial"/>
                <a:ea typeface="ＭＳ Ｐゴシック"/>
              </a:rPr>
              <a:t>signal (signal.h)</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Gestion des signaux</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Fonction kill (sys/types.h)</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Envoie le signal (cf. Table des signaux)</a:t>
            </a:r>
            <a:endParaRPr b="0" lang="fr-FR" sz="28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Problématique </a:t>
            </a:r>
            <a:endParaRPr b="0" lang="fr-FR" sz="3800" spc="-1" strike="noStrike">
              <a:solidFill>
                <a:srgbClr val="006782"/>
              </a:solidFill>
              <a:latin typeface="Verdana"/>
            </a:endParaRPr>
          </a:p>
        </p:txBody>
      </p:sp>
      <p:sp>
        <p:nvSpPr>
          <p:cNvPr id="458" name="PlaceHolder 2"/>
          <p:cNvSpPr>
            <a:spLocks noGrp="1"/>
          </p:cNvSpPr>
          <p:nvPr>
            <p:ph type="ftr" idx="10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59" name="PlaceHolder 3"/>
          <p:cNvSpPr>
            <a:spLocks noGrp="1"/>
          </p:cNvSpPr>
          <p:nvPr>
            <p:ph type="sldNum" idx="10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DC4266D-83BF-47A5-9B38-38554143D93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60" name="PlaceHolder 4"/>
          <p:cNvSpPr>
            <a:spLocks noGrp="1"/>
          </p:cNvSpPr>
          <p:nvPr>
            <p:ph/>
          </p:nvPr>
        </p:nvSpPr>
        <p:spPr>
          <a:xfrm>
            <a:off x="457200" y="1306440"/>
            <a:ext cx="8229240" cy="2619720"/>
          </a:xfrm>
          <a:prstGeom prst="rect">
            <a:avLst/>
          </a:prstGeom>
          <a:noFill/>
          <a:ln w="0">
            <a:noFill/>
          </a:ln>
        </p:spPr>
        <p:txBody>
          <a:bodyPr numCol="1" spcCol="0" anchor="t">
            <a:noAutofit/>
          </a:bodyPr>
          <a:p>
            <a:pPr indent="0">
              <a:lnSpc>
                <a:spcPct val="100000"/>
              </a:lnSpc>
              <a:spcBef>
                <a:spcPts val="641"/>
              </a:spcBef>
              <a:buNone/>
              <a:tabLst>
                <a:tab algn="l" pos="0"/>
              </a:tabLst>
            </a:pPr>
            <a:r>
              <a:rPr b="0" lang="fr-FR" sz="3200" spc="-1" strike="noStrike">
                <a:solidFill>
                  <a:srgbClr val="404040"/>
                </a:solidFill>
                <a:latin typeface="Arial"/>
                <a:ea typeface="ＭＳ Ｐゴシック"/>
              </a:rPr>
              <a:t>"Imaginons que nous voulions voir  le processus qui n'a rien à voir avec un autre ?" (Pas de lien de parenté)</a:t>
            </a: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
        <p:nvSpPr>
          <p:cNvPr id="461" name="Flèche : droite 6"/>
          <p:cNvSpPr/>
          <p:nvPr/>
        </p:nvSpPr>
        <p:spPr>
          <a:xfrm>
            <a:off x="481320" y="4652280"/>
            <a:ext cx="1924560" cy="847440"/>
          </a:xfrm>
          <a:prstGeom prst="rightArrow">
            <a:avLst>
              <a:gd name="adj1" fmla="val 50000"/>
              <a:gd name="adj2" fmla="val 50000"/>
            </a:avLst>
          </a:prstGeom>
          <a:solidFill>
            <a:srgbClr val="073779"/>
          </a:solidFill>
          <a:ln>
            <a:solidFill>
              <a:srgbClr val="021835"/>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462" name="Espace réservé du contenu 2"/>
          <p:cNvSpPr/>
          <p:nvPr/>
        </p:nvSpPr>
        <p:spPr>
          <a:xfrm>
            <a:off x="3916440" y="4147200"/>
            <a:ext cx="2866320" cy="1340280"/>
          </a:xfrm>
          <a:prstGeom prst="rect">
            <a:avLst/>
          </a:prstGeom>
          <a:noFill/>
          <a:ln w="0">
            <a:noFill/>
          </a:ln>
        </p:spPr>
        <p:style>
          <a:lnRef idx="0"/>
          <a:fillRef idx="0"/>
          <a:effectRef idx="0"/>
          <a:fontRef idx="minor"/>
        </p:style>
        <p:txBody>
          <a:bodyPr numCol="1" spcCol="0" anchor="t">
            <a:noAutofit/>
          </a:bodyPr>
          <a:p>
            <a:pPr>
              <a:lnSpc>
                <a:spcPct val="100000"/>
              </a:lnSpc>
              <a:spcBef>
                <a:spcPts val="1919"/>
              </a:spcBef>
              <a:tabLst>
                <a:tab algn="l" pos="0"/>
              </a:tabLst>
            </a:pPr>
            <a:r>
              <a:rPr b="1" lang="fr-FR" sz="9600" spc="-1" strike="noStrike">
                <a:solidFill>
                  <a:srgbClr val="404040"/>
                </a:solidFill>
                <a:latin typeface="Arial"/>
                <a:ea typeface="ＭＳ Ｐゴシック"/>
              </a:rPr>
              <a:t>IPC</a:t>
            </a:r>
            <a:endParaRPr b="0" lang="en-US" sz="9600" spc="-1" strike="noStrike">
              <a:solidFill>
                <a:srgbClr val="000000"/>
              </a:solidFill>
              <a:latin typeface="Arial"/>
            </a:endParaRPr>
          </a:p>
          <a:p>
            <a:pPr>
              <a:lnSpc>
                <a:spcPct val="100000"/>
              </a:lnSpc>
              <a:spcBef>
                <a:spcPts val="641"/>
              </a:spcBef>
              <a:tabLst>
                <a:tab algn="l" pos="0"/>
              </a:tabLst>
            </a:pPr>
            <a:endParaRPr b="0" lang="en-US" sz="3200" spc="-1" strike="noStrike">
              <a:solidFill>
                <a:srgbClr val="000000"/>
              </a:solidFill>
              <a:latin typeface="Arial"/>
            </a:endParaRPr>
          </a:p>
          <a:p>
            <a:pPr>
              <a:lnSpc>
                <a:spcPct val="100000"/>
              </a:lnSpc>
              <a:spcBef>
                <a:spcPts val="641"/>
              </a:spcBef>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10">
                                  <p:stCondLst>
                                    <p:cond delay="0"/>
                                  </p:stCondLst>
                                  <p:childTnLst>
                                    <p:set>
                                      <p:cBhvr>
                                        <p:cTn id="29" dur="1" fill="hold">
                                          <p:stCondLst>
                                            <p:cond delay="0"/>
                                          </p:stCondLst>
                                        </p:cTn>
                                        <p:tgtEl>
                                          <p:spTgt spid="461"/>
                                        </p:tgtEl>
                                        <p:attrNameLst>
                                          <p:attrName>style.visibility</p:attrName>
                                        </p:attrNameLst>
                                      </p:cBhvr>
                                      <p:to>
                                        <p:strVal val="visible"/>
                                      </p:to>
                                    </p:set>
                                    <p:animEffect filter="fade" transition="in">
                                      <p:cBhvr additive="repl">
                                        <p:cTn id="30" dur="10"/>
                                        <p:tgtEl>
                                          <p:spTgt spid="461"/>
                                        </p:tgtEl>
                                      </p:cBhvr>
                                    </p:animEffec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0">
                                  <p:stCondLst>
                                    <p:cond delay="0"/>
                                  </p:stCondLst>
                                  <p:childTnLst>
                                    <p:set>
                                      <p:cBhvr>
                                        <p:cTn id="34" dur="1" fill="hold">
                                          <p:stCondLst>
                                            <p:cond delay="0"/>
                                          </p:stCondLst>
                                        </p:cTn>
                                        <p:tgtEl>
                                          <p:spTgt spid="462"/>
                                        </p:tgtEl>
                                        <p:attrNameLst>
                                          <p:attrName>style.visibility</p:attrName>
                                        </p:attrNameLst>
                                      </p:cBhvr>
                                      <p:to>
                                        <p:strVal val="visible"/>
                                      </p:to>
                                    </p:set>
                                    <p:animEffect filter="fade" transition="in">
                                      <p:cBhvr additive="repl">
                                        <p:cTn id="35" dur="1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IPC</a:t>
            </a:r>
            <a:endParaRPr b="0" lang="fr-FR" sz="3800" spc="-1" strike="noStrike">
              <a:solidFill>
                <a:srgbClr val="006782"/>
              </a:solidFill>
              <a:latin typeface="Verdana"/>
            </a:endParaRPr>
          </a:p>
        </p:txBody>
      </p:sp>
      <p:sp>
        <p:nvSpPr>
          <p:cNvPr id="464" name="PlaceHolder 2"/>
          <p:cNvSpPr>
            <a:spLocks noGrp="1"/>
          </p:cNvSpPr>
          <p:nvPr>
            <p:ph type="ftr" idx="10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65" name="PlaceHolder 3"/>
          <p:cNvSpPr>
            <a:spLocks noGrp="1"/>
          </p:cNvSpPr>
          <p:nvPr>
            <p:ph type="sldNum" idx="11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F462DB7-43EA-45C8-B18E-B92200233D5A}"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66"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Inter Processus Communication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Communication entre processus sans lien de parenté</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3 types : </a:t>
            </a:r>
            <a:endParaRPr b="0" lang="fr-FR" sz="28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Les messages (fils d'attente)</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Les segments de mémoire partagée (écrire lire des données)</a:t>
            </a:r>
            <a:endParaRPr b="0" lang="fr-FR" sz="24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Les sémaphores</a:t>
            </a:r>
            <a:endParaRPr b="0" lang="fr-FR" sz="2400" spc="-1" strike="noStrike">
              <a:solidFill>
                <a:srgbClr val="404040"/>
              </a:solidFill>
              <a:latin typeface="Arial"/>
            </a:endParaRPr>
          </a:p>
          <a:p>
            <a:pPr indent="0">
              <a:spcBef>
                <a:spcPts val="1417"/>
              </a:spcBef>
              <a:buNone/>
            </a:pPr>
            <a:endParaRPr b="0" lang="fr-FR" sz="24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Identification IPC</a:t>
            </a:r>
            <a:endParaRPr b="0" lang="fr-FR" sz="3800" spc="-1" strike="noStrike">
              <a:solidFill>
                <a:srgbClr val="006782"/>
              </a:solidFill>
              <a:latin typeface="Verdana"/>
            </a:endParaRPr>
          </a:p>
        </p:txBody>
      </p:sp>
      <p:sp>
        <p:nvSpPr>
          <p:cNvPr id="468" name="PlaceHolder 2"/>
          <p:cNvSpPr>
            <a:spLocks noGrp="1"/>
          </p:cNvSpPr>
          <p:nvPr>
            <p:ph type="ftr" idx="11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69" name="PlaceHolder 3"/>
          <p:cNvSpPr>
            <a:spLocks noGrp="1"/>
          </p:cNvSpPr>
          <p:nvPr>
            <p:ph type="sldNum" idx="11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D3CC3A03-D14C-488D-B86B-124E3CDB815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70" name="PlaceHolder 4"/>
          <p:cNvSpPr>
            <a:spLocks noGrp="1"/>
          </p:cNvSpPr>
          <p:nvPr>
            <p:ph/>
          </p:nvPr>
        </p:nvSpPr>
        <p:spPr>
          <a:xfrm>
            <a:off x="457200" y="1306440"/>
            <a:ext cx="8229240" cy="4819320"/>
          </a:xfrm>
          <a:prstGeom prst="rect">
            <a:avLst/>
          </a:prstGeom>
          <a:noFill/>
          <a:ln w="0">
            <a:noFill/>
          </a:ln>
        </p:spPr>
        <p:txBody>
          <a:bodyPr numCol="1" spcCol="0" anchor="t">
            <a:noAutofit/>
          </a:bodyPr>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
        <p:nvSpPr>
          <p:cNvPr id="471" name="Espace réservé du contenu 2"/>
          <p:cNvSpPr/>
          <p:nvPr/>
        </p:nvSpPr>
        <p:spPr>
          <a:xfrm>
            <a:off x="609480" y="1458720"/>
            <a:ext cx="8229240" cy="4819320"/>
          </a:xfrm>
          <a:prstGeom prst="rect">
            <a:avLst/>
          </a:prstGeom>
          <a:noFill/>
          <a:ln w="0">
            <a:noFill/>
          </a:ln>
        </p:spPr>
        <p:style>
          <a:lnRef idx="0"/>
          <a:fillRef idx="0"/>
          <a:effectRef idx="0"/>
          <a:fontRef idx="minor"/>
        </p:style>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Identifiant externe (la clé) et identifiant interne (le descripteur)</a:t>
            </a:r>
            <a:endParaRPr b="0" lang="en-US" sz="3200" spc="-1" strike="noStrike">
              <a:solidFill>
                <a:srgbClr val="00000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Fonction ftok (sys/ipc.h) </a:t>
            </a:r>
            <a:endParaRPr b="0" lang="en-US" sz="3200" spc="-1" strike="noStrike">
              <a:solidFill>
                <a:srgbClr val="00000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Permet de générer une clé en utilisant un inode indiqué par le pathname (accessible et non null)</a:t>
            </a:r>
            <a:endParaRPr b="0" lang="en-US" sz="2800" spc="-1" strike="noStrike">
              <a:solidFill>
                <a:srgbClr val="000000"/>
              </a:solidFill>
              <a:latin typeface="Arial"/>
            </a:endParaRPr>
          </a:p>
          <a:p>
            <a:pPr>
              <a:lnSpc>
                <a:spcPct val="100000"/>
              </a:lnSpc>
              <a:spcBef>
                <a:spcPts val="641"/>
              </a:spcBef>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2880" y="3960"/>
            <a:ext cx="8775720" cy="9169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Fonctions liées à la mémoire partagée</a:t>
            </a:r>
            <a:endParaRPr b="0" lang="fr-FR" sz="3800" spc="-1" strike="noStrike">
              <a:solidFill>
                <a:srgbClr val="006782"/>
              </a:solidFill>
              <a:latin typeface="Verdana"/>
            </a:endParaRPr>
          </a:p>
        </p:txBody>
      </p:sp>
      <p:sp>
        <p:nvSpPr>
          <p:cNvPr id="473" name="PlaceHolder 2"/>
          <p:cNvSpPr>
            <a:spLocks noGrp="1"/>
          </p:cNvSpPr>
          <p:nvPr>
            <p:ph type="ftr" idx="11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74" name="PlaceHolder 3"/>
          <p:cNvSpPr>
            <a:spLocks noGrp="1"/>
          </p:cNvSpPr>
          <p:nvPr>
            <p:ph type="sldNum" idx="11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FB70712C-7815-43C0-8165-3BE465D566A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75" name="PlaceHolder 4"/>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2800" spc="-1" strike="noStrike">
                <a:solidFill>
                  <a:srgbClr val="404040"/>
                </a:solidFill>
                <a:latin typeface="Arial"/>
                <a:ea typeface="ＭＳ Ｐゴシック"/>
              </a:rPr>
              <a:t>Shmget</a:t>
            </a:r>
            <a:r>
              <a:rPr b="0" lang="fr-FR" sz="3200" spc="-1" strike="noStrike">
                <a:solidFill>
                  <a:srgbClr val="404040"/>
                </a:solidFill>
                <a:latin typeface="Arial"/>
                <a:ea typeface="ＭＳ Ｐゴシック"/>
              </a:rPr>
              <a:t> </a:t>
            </a:r>
            <a:endParaRPr b="0" lang="fr-FR" sz="32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Création et récupération d'un segment de mémoire partagée</a:t>
            </a:r>
            <a:endParaRPr b="0" lang="fr-FR" sz="2400" spc="-1" strike="noStrike">
              <a:solidFill>
                <a:srgbClr val="40404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Shmat</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Attachement d'un segment de mémoire partagée à un processus</a:t>
            </a:r>
            <a:endParaRPr b="0" lang="fr-FR" sz="2400" spc="-1" strike="noStrike">
              <a:solidFill>
                <a:srgbClr val="40404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Shmdt</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Détachement d'un segement de mémoire patagée à un processus</a:t>
            </a:r>
            <a:endParaRPr b="0" lang="fr-FR" sz="2400" spc="-1" strike="noStrike">
              <a:solidFill>
                <a:srgbClr val="40404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Shmctl</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Contrôle d'un segment de mémoire partagée</a:t>
            </a:r>
            <a:endParaRPr b="0" lang="fr-FR" sz="24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Sémaphores</a:t>
            </a:r>
            <a:endParaRPr b="0" lang="fr-FR" sz="3800" spc="-1" strike="noStrike">
              <a:solidFill>
                <a:srgbClr val="006782"/>
              </a:solidFill>
              <a:latin typeface="Verdana"/>
            </a:endParaRPr>
          </a:p>
        </p:txBody>
      </p:sp>
      <p:sp>
        <p:nvSpPr>
          <p:cNvPr id="477" name="PlaceHolder 2"/>
          <p:cNvSpPr>
            <a:spLocks noGrp="1"/>
          </p:cNvSpPr>
          <p:nvPr>
            <p:ph type="ftr" idx="11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78" name="PlaceHolder 3"/>
          <p:cNvSpPr>
            <a:spLocks noGrp="1"/>
          </p:cNvSpPr>
          <p:nvPr>
            <p:ph type="sldNum" idx="11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E76B59E4-035F-4B98-A2B0-A3D99318900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79"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Eviter les problèmes de blocage à une ressource</a:t>
            </a:r>
            <a:endParaRPr b="0" lang="fr-FR" sz="32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Composé d'un compteur et d'une file d'attente stockés dans un segment partagé</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Processus ne peut être interrompu (exclusion mutuelle)</a:t>
            </a:r>
            <a:endParaRPr b="0" lang="fr-FR" sz="2800" spc="-1" strike="noStrike">
              <a:solidFill>
                <a:srgbClr val="404040"/>
              </a:solidFill>
              <a:latin typeface="Arial"/>
            </a:endParaRPr>
          </a:p>
          <a:p>
            <a:pPr indent="0">
              <a:spcBef>
                <a:spcPts val="1417"/>
              </a:spcBef>
              <a:buNone/>
            </a:pPr>
            <a:endParaRPr b="0" lang="fr-FR" sz="24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Utilisation Sémaphore</a:t>
            </a:r>
            <a:endParaRPr b="0" lang="fr-FR" sz="3800" spc="-1" strike="noStrike">
              <a:solidFill>
                <a:srgbClr val="006782"/>
              </a:solidFill>
              <a:latin typeface="Verdana"/>
            </a:endParaRPr>
          </a:p>
        </p:txBody>
      </p:sp>
      <p:sp>
        <p:nvSpPr>
          <p:cNvPr id="481" name="PlaceHolder 2"/>
          <p:cNvSpPr>
            <a:spLocks noGrp="1"/>
          </p:cNvSpPr>
          <p:nvPr>
            <p:ph type="ftr" idx="11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82" name="PlaceHolder 3"/>
          <p:cNvSpPr>
            <a:spLocks noGrp="1"/>
          </p:cNvSpPr>
          <p:nvPr>
            <p:ph type="sldNum" idx="11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5BC63F5-BCD5-4610-B218-5867805ADE58}"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83" name="PlaceHolder 4"/>
          <p:cNvSpPr>
            <a:spLocks noGrp="1"/>
          </p:cNvSpPr>
          <p:nvPr>
            <p:ph/>
          </p:nvPr>
        </p:nvSpPr>
        <p:spPr>
          <a:xfrm>
            <a:off x="457200" y="1277640"/>
            <a:ext cx="8229240" cy="5092560"/>
          </a:xfrm>
          <a:prstGeom prst="rect">
            <a:avLst/>
          </a:prstGeom>
          <a:noFill/>
          <a:ln w="0">
            <a:noFill/>
          </a:ln>
        </p:spPr>
        <p:txBody>
          <a:bodyPr numCol="1" spcCol="0" anchor="t">
            <a:noAutofit/>
          </a:bodyPr>
          <a:p>
            <a:pPr marL="514440" indent="-514440">
              <a:lnSpc>
                <a:spcPct val="100000"/>
              </a:lnSpc>
              <a:spcBef>
                <a:spcPts val="641"/>
              </a:spcBef>
              <a:buClr>
                <a:srgbClr val="404040"/>
              </a:buClr>
              <a:buFont typeface="StarSymbol"/>
              <a:buAutoNum type="arabicParenR"/>
            </a:pPr>
            <a:r>
              <a:rPr b="0" lang="fr-FR" sz="3200" spc="-1" strike="noStrike">
                <a:solidFill>
                  <a:srgbClr val="404040"/>
                </a:solidFill>
                <a:latin typeface="Arial"/>
                <a:ea typeface="ＭＳ Ｐゴシック"/>
              </a:rPr>
              <a:t>Création d'un sémaphore partagée par tous les processus voulant accéder à la ressource critique</a:t>
            </a:r>
            <a:endParaRPr b="0" lang="fr-FR" sz="3200" spc="-1" strike="noStrike">
              <a:solidFill>
                <a:srgbClr val="404040"/>
              </a:solidFill>
              <a:latin typeface="Arial"/>
            </a:endParaRPr>
          </a:p>
          <a:p>
            <a:pPr marL="514440" indent="-514440">
              <a:lnSpc>
                <a:spcPct val="100000"/>
              </a:lnSpc>
              <a:spcBef>
                <a:spcPts val="641"/>
              </a:spcBef>
              <a:buClr>
                <a:srgbClr val="404040"/>
              </a:buClr>
              <a:buFont typeface="StarSymbol"/>
              <a:buAutoNum type="arabicParenR"/>
            </a:pPr>
            <a:r>
              <a:rPr b="0" lang="fr-FR" sz="3200" spc="-1" strike="noStrike">
                <a:solidFill>
                  <a:srgbClr val="404040"/>
                </a:solidFill>
                <a:latin typeface="Arial"/>
                <a:ea typeface="ＭＳ Ｐゴシック"/>
              </a:rPr>
              <a:t>Initialisation du compteur de sémaphore à 1 + file d'attente à vide</a:t>
            </a:r>
            <a:endParaRPr b="0" lang="fr-FR" sz="3200" spc="-1" strike="noStrike">
              <a:solidFill>
                <a:srgbClr val="404040"/>
              </a:solidFill>
              <a:latin typeface="Arial"/>
            </a:endParaRPr>
          </a:p>
          <a:p>
            <a:pPr marL="514440" indent="-514440">
              <a:lnSpc>
                <a:spcPct val="100000"/>
              </a:lnSpc>
              <a:spcBef>
                <a:spcPts val="641"/>
              </a:spcBef>
              <a:buClr>
                <a:srgbClr val="404040"/>
              </a:buClr>
              <a:buFont typeface="StarSymbol"/>
              <a:buAutoNum type="arabicParenR"/>
            </a:pPr>
            <a:r>
              <a:rPr b="0" lang="fr-FR" sz="3200" spc="-1" strike="noStrike">
                <a:solidFill>
                  <a:srgbClr val="404040"/>
                </a:solidFill>
                <a:latin typeface="Arial"/>
                <a:ea typeface="ＭＳ Ｐゴシック"/>
              </a:rPr>
              <a:t>Processus veut rentrer section critique, appelle la procédure wait sur le sémaphore (si compteur &lt; 1, processus ajouté dans la file d'attente et execution suspendue)</a:t>
            </a:r>
            <a:endParaRPr b="0" lang="fr-FR" sz="32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spcBef>
                <a:spcPts val="1417"/>
              </a:spcBef>
              <a:buNone/>
            </a:pPr>
            <a:endParaRPr b="0" lang="fr-FR" sz="24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Contacts</a:t>
            </a:r>
            <a:endParaRPr b="0" lang="fr-FR" sz="3800" spc="-1" strike="noStrike">
              <a:solidFill>
                <a:srgbClr val="006782"/>
              </a:solidFill>
              <a:latin typeface="Verdana"/>
            </a:endParaRPr>
          </a:p>
        </p:txBody>
      </p:sp>
      <p:sp>
        <p:nvSpPr>
          <p:cNvPr id="205" name="PlaceHolder 2"/>
          <p:cNvSpPr>
            <a:spLocks noGrp="1"/>
          </p:cNvSpPr>
          <p:nvPr>
            <p:ph/>
          </p:nvPr>
        </p:nvSpPr>
        <p:spPr>
          <a:xfrm>
            <a:off x="457200" y="1306440"/>
            <a:ext cx="8229240" cy="4819320"/>
          </a:xfrm>
          <a:prstGeom prst="rect">
            <a:avLst/>
          </a:prstGeom>
          <a:noFill/>
          <a:ln w="0">
            <a:noFill/>
          </a:ln>
        </p:spPr>
        <p:txBody>
          <a:bodyPr numCol="1" spcCol="0" anchor="t">
            <a:noAutofit/>
          </a:bodyPr>
          <a:p>
            <a:pPr indent="0">
              <a:spcBef>
                <a:spcPts val="1417"/>
              </a:spcBef>
              <a:buNone/>
            </a:pPr>
            <a:endParaRPr b="0" lang="fr-FR" sz="3200" spc="-1" strike="noStrike">
              <a:solidFill>
                <a:srgbClr val="404040"/>
              </a:solidFill>
              <a:latin typeface="Arial"/>
            </a:endParaRPr>
          </a:p>
        </p:txBody>
      </p:sp>
      <p:sp>
        <p:nvSpPr>
          <p:cNvPr id="206" name="PlaceHolder 3"/>
          <p:cNvSpPr>
            <a:spLocks noGrp="1"/>
          </p:cNvSpPr>
          <p:nvPr>
            <p:ph type="ftr" idx="1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07" name="PlaceHolder 4"/>
          <p:cNvSpPr>
            <a:spLocks noGrp="1"/>
          </p:cNvSpPr>
          <p:nvPr>
            <p:ph type="sldNum" idx="1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1FA174A-7B67-4999-B91A-1A93D9A226BA}"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208" name="Espace réservé du contenu 2"/>
          <p:cNvSpPr/>
          <p:nvPr/>
        </p:nvSpPr>
        <p:spPr>
          <a:xfrm>
            <a:off x="457200" y="1306440"/>
            <a:ext cx="8550360" cy="4819320"/>
          </a:xfrm>
          <a:prstGeom prst="rect">
            <a:avLst/>
          </a:prstGeom>
          <a:noFill/>
          <a:ln w="0">
            <a:noFill/>
          </a:ln>
        </p:spPr>
        <p:style>
          <a:lnRef idx="0"/>
          <a:fillRef idx="0"/>
          <a:effectRef idx="0"/>
          <a:fontRef idx="minor"/>
        </p:style>
        <p:txBody>
          <a:bodyPr numCol="1" spcCol="0" anchor="t">
            <a:noAutofit/>
          </a:bodyPr>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Système d'exploitation </a:t>
            </a:r>
            <a:endParaRPr b="0" lang="en-US" sz="3200" spc="-1" strike="noStrike">
              <a:solidFill>
                <a:srgbClr val="000000"/>
              </a:solidFill>
              <a:latin typeface="Arial"/>
            </a:endParaRPr>
          </a:p>
          <a:p>
            <a:pPr lvl="1" marL="743040" indent="-28584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Thomas REMY (</a:t>
            </a:r>
            <a:r>
              <a:rPr b="0" lang="fr-FR" sz="2800" spc="-1" strike="noStrike">
                <a:solidFill>
                  <a:srgbClr val="ff014b"/>
                </a:solidFill>
                <a:latin typeface="Arial"/>
                <a:ea typeface="ＭＳ Ｐゴシック"/>
              </a:rPr>
              <a:t>thomas.remy@henallux.be</a:t>
            </a:r>
            <a:r>
              <a:rPr b="0" lang="fr-FR" sz="2800" spc="-1" strike="noStrike">
                <a:solidFill>
                  <a:srgbClr val="000000"/>
                </a:solidFill>
                <a:latin typeface="Arial"/>
                <a:ea typeface="ＭＳ Ｐゴシック"/>
              </a:rPr>
              <a:t>)</a:t>
            </a:r>
            <a:endParaRPr b="0" lang="en-US" sz="2800" spc="-1" strike="noStrike">
              <a:solidFill>
                <a:srgbClr val="00000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Principe de sécurité</a:t>
            </a:r>
            <a:endParaRPr b="0" lang="en-US" sz="3200" spc="-1" strike="noStrike">
              <a:solidFill>
                <a:srgbClr val="000000"/>
              </a:solidFill>
              <a:latin typeface="Arial"/>
            </a:endParaRPr>
          </a:p>
          <a:p>
            <a:pPr lvl="1" marL="743040" indent="-285840">
              <a:lnSpc>
                <a:spcPct val="100000"/>
              </a:lnSpc>
              <a:spcBef>
                <a:spcPts val="561"/>
              </a:spcBef>
              <a:buClr>
                <a:srgbClr val="000000"/>
              </a:buClr>
              <a:buFont typeface="Symbol" charset="2"/>
              <a:buChar char=""/>
            </a:pPr>
            <a:r>
              <a:rPr b="0" lang="fr-FR" sz="2800" spc="-1" strike="noStrike">
                <a:solidFill>
                  <a:srgbClr val="000000"/>
                </a:solidFill>
                <a:latin typeface="Arial"/>
                <a:ea typeface="ＭＳ Ｐゴシック"/>
              </a:rPr>
              <a:t>Bastien BODART (</a:t>
            </a:r>
            <a:r>
              <a:rPr b="0" lang="fr-FR" sz="2800" spc="-1" strike="noStrike">
                <a:solidFill>
                  <a:srgbClr val="ff014b"/>
                </a:solidFill>
                <a:latin typeface="Arial"/>
                <a:ea typeface="ＭＳ Ｐゴシック"/>
              </a:rPr>
              <a:t>bastien.bodart@henallux.be</a:t>
            </a:r>
            <a:r>
              <a:rPr b="0" lang="fr-FR" sz="2800" spc="-1" strike="noStrike">
                <a:solidFill>
                  <a:srgbClr val="000000"/>
                </a:solidFill>
                <a:latin typeface="Arial"/>
                <a:ea typeface="ＭＳ Ｐゴシック"/>
              </a:rPr>
              <a:t>)</a:t>
            </a:r>
            <a:endParaRPr b="0" lang="en-US" sz="2800" spc="-1" strike="noStrike">
              <a:solidFill>
                <a:srgbClr val="000000"/>
              </a:solidFill>
              <a:latin typeface="Arial"/>
            </a:endParaRPr>
          </a:p>
          <a:p>
            <a:pPr>
              <a:lnSpc>
                <a:spcPct val="100000"/>
              </a:lnSpc>
              <a:spcBef>
                <a:spcPts val="499"/>
              </a:spcBef>
            </a:pPr>
            <a:endParaRPr b="0" lang="en-US" sz="2500" spc="-1" strike="noStrike">
              <a:solidFill>
                <a:srgbClr val="000000"/>
              </a:solidFill>
              <a:latin typeface="Arial"/>
            </a:endParaRPr>
          </a:p>
          <a:p>
            <a:pPr>
              <a:lnSpc>
                <a:spcPct val="100000"/>
              </a:lnSpc>
              <a:spcBef>
                <a:spcPts val="420"/>
              </a:spcBef>
            </a:pPr>
            <a:endParaRPr b="0" lang="en-US" sz="2100" spc="-1" strike="noStrike">
              <a:solidFill>
                <a:srgbClr val="000000"/>
              </a:solidFill>
              <a:latin typeface="Arial"/>
            </a:endParaRPr>
          </a:p>
          <a:p>
            <a:pPr>
              <a:lnSpc>
                <a:spcPct val="100000"/>
              </a:lnSpc>
              <a:spcBef>
                <a:spcPts val="201"/>
              </a:spcBef>
            </a:pPr>
            <a:endParaRPr b="0" lang="en-US" sz="10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Utilisation Sémaphore</a:t>
            </a:r>
            <a:endParaRPr b="0" lang="fr-FR" sz="3800" spc="-1" strike="noStrike">
              <a:solidFill>
                <a:srgbClr val="006782"/>
              </a:solidFill>
              <a:latin typeface="Verdana"/>
            </a:endParaRPr>
          </a:p>
        </p:txBody>
      </p:sp>
      <p:sp>
        <p:nvSpPr>
          <p:cNvPr id="485" name="PlaceHolder 2"/>
          <p:cNvSpPr>
            <a:spLocks noGrp="1"/>
          </p:cNvSpPr>
          <p:nvPr>
            <p:ph type="ftr" idx="11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86" name="PlaceHolder 3"/>
          <p:cNvSpPr>
            <a:spLocks noGrp="1"/>
          </p:cNvSpPr>
          <p:nvPr>
            <p:ph type="sldNum" idx="12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5AE8887-B387-4247-9327-BF511DC96A44}"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87" name="PlaceHolder 4"/>
          <p:cNvSpPr>
            <a:spLocks noGrp="1"/>
          </p:cNvSpPr>
          <p:nvPr>
            <p:ph/>
          </p:nvPr>
        </p:nvSpPr>
        <p:spPr>
          <a:xfrm>
            <a:off x="457200" y="1277640"/>
            <a:ext cx="8229240" cy="5092560"/>
          </a:xfrm>
          <a:prstGeom prst="rect">
            <a:avLst/>
          </a:prstGeom>
          <a:noFill/>
          <a:ln w="0">
            <a:noFill/>
          </a:ln>
        </p:spPr>
        <p:txBody>
          <a:bodyPr numCol="1" spcCol="0" anchor="t">
            <a:noAutofit/>
          </a:bodyPr>
          <a:p>
            <a:pPr indent="0">
              <a:lnSpc>
                <a:spcPct val="100000"/>
              </a:lnSpc>
              <a:spcBef>
                <a:spcPts val="641"/>
              </a:spcBef>
              <a:buNone/>
              <a:tabLst>
                <a:tab algn="l" pos="0"/>
              </a:tabLst>
            </a:pPr>
            <a:r>
              <a:rPr b="0" lang="fr-FR" sz="3200" spc="-1" strike="noStrike">
                <a:solidFill>
                  <a:srgbClr val="404040"/>
                </a:solidFill>
                <a:latin typeface="Arial"/>
                <a:ea typeface="ＭＳ Ｐゴシック"/>
              </a:rPr>
              <a:t>4) Processus a fini d'utiliser la ressource, il sort de la section critique et appelle la procédure signal. (Si compteur &lt; 1, compteur incrémenté à 1 et file d'attente réactivéé, sinon le compteur est mis à 1 et plus personne ne demande la ressource critique)</a:t>
            </a: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spcBef>
                <a:spcPts val="1417"/>
              </a:spcBef>
              <a:buNone/>
              <a:tabLst>
                <a:tab algn="l" pos="0"/>
              </a:tabLst>
            </a:pPr>
            <a:endParaRPr b="0" lang="fr-FR" sz="24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Fonctions liées aux sémaphores</a:t>
            </a:r>
            <a:endParaRPr b="0" lang="fr-FR" sz="3800" spc="-1" strike="noStrike">
              <a:solidFill>
                <a:srgbClr val="006782"/>
              </a:solidFill>
              <a:latin typeface="Verdana"/>
            </a:endParaRPr>
          </a:p>
        </p:txBody>
      </p:sp>
      <p:sp>
        <p:nvSpPr>
          <p:cNvPr id="489" name="PlaceHolder 2"/>
          <p:cNvSpPr>
            <a:spLocks noGrp="1"/>
          </p:cNvSpPr>
          <p:nvPr>
            <p:ph type="ftr" idx="12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90" name="PlaceHolder 3"/>
          <p:cNvSpPr>
            <a:spLocks noGrp="1"/>
          </p:cNvSpPr>
          <p:nvPr>
            <p:ph type="sldNum" idx="12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2BE0EC8-440A-4503-B6CC-921AF1E86684}"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91" name="PlaceHolder 4"/>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Semget</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Création et récupération d'un ensemble de sémaphore</a:t>
            </a:r>
            <a:endParaRPr b="0" lang="fr-FR" sz="2400" spc="-1" strike="noStrike">
              <a:solidFill>
                <a:srgbClr val="40404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Semop</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Opérations sur les sémaphores</a:t>
            </a:r>
            <a:endParaRPr b="0" lang="fr-FR" sz="2400" spc="-1" strike="noStrike">
              <a:solidFill>
                <a:srgbClr val="40404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Semctl</a:t>
            </a:r>
            <a:endParaRPr b="0" lang="fr-FR" sz="2800" spc="-1" strike="noStrike">
              <a:solidFill>
                <a:srgbClr val="40404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Contrôle d'un sémaphore</a:t>
            </a:r>
            <a:endParaRPr b="0" lang="fr-FR" sz="24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685800" y="2218320"/>
            <a:ext cx="8159760" cy="181872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Chapitre 4</a:t>
            </a:r>
            <a:br>
              <a:rPr sz="4400"/>
            </a:br>
            <a:r>
              <a:rPr b="1" lang="fr-FR" sz="4400" spc="-1" strike="noStrike">
                <a:solidFill>
                  <a:srgbClr val="1782bf"/>
                </a:solidFill>
                <a:latin typeface="Arial"/>
                <a:ea typeface="ＭＳ Ｐゴシック"/>
              </a:rPr>
              <a:t>Démarrage et gestionnaire de démarrage</a:t>
            </a:r>
            <a:endParaRPr b="0" lang="fr-FR" sz="4400" spc="-1" strike="noStrike">
              <a:solidFill>
                <a:srgbClr val="006782"/>
              </a:solidFill>
              <a:latin typeface="Verdana"/>
            </a:endParaRPr>
          </a:p>
        </p:txBody>
      </p:sp>
      <p:sp>
        <p:nvSpPr>
          <p:cNvPr id="493" name="PlaceHolder 2"/>
          <p:cNvSpPr>
            <a:spLocks noGrp="1"/>
          </p:cNvSpPr>
          <p:nvPr>
            <p:ph type="subTitle"/>
          </p:nvPr>
        </p:nvSpPr>
        <p:spPr>
          <a:xfrm>
            <a:off x="1080000" y="4034160"/>
            <a:ext cx="7458480" cy="771840"/>
          </a:xfrm>
          <a:prstGeom prst="rect">
            <a:avLst/>
          </a:prstGeom>
          <a:noFill/>
          <a:ln w="0">
            <a:noFill/>
          </a:ln>
        </p:spPr>
        <p:txBody>
          <a:bodyPr numCol="1" spcCol="0" anchor="b">
            <a:noAutofit/>
          </a:bodyPr>
          <a:p>
            <a:pPr indent="0" algn="ctr">
              <a:lnSpc>
                <a:spcPct val="100000"/>
              </a:lnSpc>
              <a:spcBef>
                <a:spcPts val="479"/>
              </a:spcBef>
              <a:buNone/>
              <a:tabLst>
                <a:tab algn="l" pos="0"/>
              </a:tabLst>
            </a:pPr>
            <a:r>
              <a:rPr b="0" i="1" lang="fr-FR" sz="2400" spc="-1" strike="noStrike">
                <a:solidFill>
                  <a:srgbClr val="404040"/>
                </a:solidFill>
                <a:latin typeface="Arial"/>
                <a:ea typeface="ＭＳ Ｐゴシック"/>
              </a:rPr>
              <a:t>Systemd et Init</a:t>
            </a:r>
            <a:endParaRPr b="0" lang="en-US" sz="2400" spc="-1" strike="noStrike">
              <a:solidFill>
                <a:srgbClr val="000000"/>
              </a:solidFill>
              <a:latin typeface="Arial"/>
            </a:endParaRPr>
          </a:p>
        </p:txBody>
      </p:sp>
      <p:sp>
        <p:nvSpPr>
          <p:cNvPr id="494"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Démarrage</a:t>
            </a:r>
            <a:endParaRPr b="0" lang="fr-FR" sz="3800" spc="-1" strike="noStrike">
              <a:solidFill>
                <a:srgbClr val="006782"/>
              </a:solidFill>
              <a:latin typeface="Verdana"/>
            </a:endParaRPr>
          </a:p>
        </p:txBody>
      </p:sp>
      <p:sp>
        <p:nvSpPr>
          <p:cNvPr id="496" name="PlaceHolder 2"/>
          <p:cNvSpPr>
            <a:spLocks noGrp="1"/>
          </p:cNvSpPr>
          <p:nvPr>
            <p:ph type="ftr" idx="12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497" name="PlaceHolder 3"/>
          <p:cNvSpPr>
            <a:spLocks noGrp="1"/>
          </p:cNvSpPr>
          <p:nvPr>
            <p:ph type="sldNum" idx="12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B0E05094-5772-4E15-B94A-6DBFAB07F31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498"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Au démarrage de Linux, le CPU fait :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Cherche, charge et execute le code bootstrap</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Cherche, charge et execute le kernel</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Execute les instructions de démarrage + daemon</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Execute les instructions de démarrage</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POST = firmware fait l'inventaire, initialise, vérifie</a:t>
            </a:r>
            <a:endParaRPr b="0" lang="fr-FR" sz="32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Démarrage Boot Manager</a:t>
            </a:r>
            <a:endParaRPr b="0" lang="fr-FR" sz="3800" spc="-1" strike="noStrike">
              <a:solidFill>
                <a:srgbClr val="006782"/>
              </a:solidFill>
              <a:latin typeface="Verdana"/>
            </a:endParaRPr>
          </a:p>
        </p:txBody>
      </p:sp>
      <p:sp>
        <p:nvSpPr>
          <p:cNvPr id="500" name="PlaceHolder 2"/>
          <p:cNvSpPr>
            <a:spLocks noGrp="1"/>
          </p:cNvSpPr>
          <p:nvPr>
            <p:ph type="ftr" idx="12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01" name="PlaceHolder 3"/>
          <p:cNvSpPr>
            <a:spLocks noGrp="1"/>
          </p:cNvSpPr>
          <p:nvPr>
            <p:ph type="sldNum" idx="12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F34B873-199D-408F-8FBF-0F88A1911E6D}"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02"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UEFI/GPT-MBR/BIOS</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Boot Manager gère les différentes actions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Choisir OS/Kernel</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Ligne de commande évoluée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
              <a:buChar char="o"/>
            </a:pPr>
            <a:r>
              <a:rPr b="0" lang="fr-FR" sz="2800" spc="-1" strike="noStrike">
                <a:solidFill>
                  <a:srgbClr val="404040"/>
                </a:solidFill>
                <a:latin typeface="Arial"/>
                <a:ea typeface="ＭＳ Ｐゴシック"/>
              </a:rPr>
              <a:t>Lancer le démarrage</a:t>
            </a:r>
            <a:endParaRPr b="0" lang="fr-FR" sz="2800" spc="-1" strike="noStrike">
              <a:solidFill>
                <a:srgbClr val="404040"/>
              </a:solidFill>
              <a:latin typeface="Arial"/>
            </a:endParaRPr>
          </a:p>
          <a:p>
            <a:pPr lvl="2" marL="1143000" indent="-2286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Charger/Décompresser kernel ramdisk + executer le kernel</a:t>
            </a:r>
            <a:endParaRPr b="0" lang="fr-FR" sz="24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a:p>
            <a:pPr indent="0">
              <a:spcBef>
                <a:spcPts val="1417"/>
              </a:spcBef>
              <a:buNone/>
              <a:tabLst>
                <a:tab algn="l" pos="0"/>
              </a:tabLst>
            </a:pPr>
            <a:endParaRPr b="0" lang="fr-FR" sz="28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Démarrage Kernel</a:t>
            </a:r>
            <a:endParaRPr b="0" lang="fr-FR" sz="3800" spc="-1" strike="noStrike">
              <a:solidFill>
                <a:srgbClr val="006782"/>
              </a:solidFill>
              <a:latin typeface="Verdana"/>
            </a:endParaRPr>
          </a:p>
        </p:txBody>
      </p:sp>
      <p:sp>
        <p:nvSpPr>
          <p:cNvPr id="504" name="PlaceHolder 2"/>
          <p:cNvSpPr>
            <a:spLocks noGrp="1"/>
          </p:cNvSpPr>
          <p:nvPr>
            <p:ph type="ftr" idx="12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05" name="PlaceHolder 3"/>
          <p:cNvSpPr>
            <a:spLocks noGrp="1"/>
          </p:cNvSpPr>
          <p:nvPr>
            <p:ph type="sldNum" idx="12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1B42DBED-CB35-4D10-A7E8-930CC4EF19F7}"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06"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Le noyau est executé + initialisé avec les options du boot manager</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Monte le système de fichier racine (/)</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Lance le </a:t>
            </a:r>
            <a:r>
              <a:rPr b="1" lang="fr-FR" sz="3200" spc="-1" strike="noStrike">
                <a:solidFill>
                  <a:srgbClr val="404040"/>
                </a:solidFill>
                <a:latin typeface="Arial"/>
                <a:ea typeface="ＭＳ Ｐゴシック"/>
              </a:rPr>
              <a:t>démon de gestion du système Linux</a:t>
            </a:r>
            <a:r>
              <a:rPr b="0" lang="fr-FR" sz="3200" spc="-1" strike="noStrike">
                <a:solidFill>
                  <a:srgbClr val="404040"/>
                </a:solidFill>
                <a:latin typeface="Arial"/>
                <a:ea typeface="ＭＳ Ｐゴシック"/>
              </a:rPr>
              <a:t> (Processus PID = 1) sous le nom </a:t>
            </a:r>
            <a:r>
              <a:rPr b="1" lang="fr-FR" sz="3200" spc="-1" strike="noStrike">
                <a:solidFill>
                  <a:srgbClr val="404040"/>
                </a:solidFill>
                <a:latin typeface="Arial"/>
                <a:ea typeface="ＭＳ Ｐゴシック"/>
              </a:rPr>
              <a:t>init, systemd</a:t>
            </a: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Demon de gestion système</a:t>
            </a:r>
            <a:endParaRPr b="0" lang="fr-FR" sz="3800" spc="-1" strike="noStrike">
              <a:solidFill>
                <a:srgbClr val="006782"/>
              </a:solidFill>
              <a:latin typeface="Verdana"/>
            </a:endParaRPr>
          </a:p>
        </p:txBody>
      </p:sp>
      <p:sp>
        <p:nvSpPr>
          <p:cNvPr id="508" name="PlaceHolder 2"/>
          <p:cNvSpPr>
            <a:spLocks noGrp="1"/>
          </p:cNvSpPr>
          <p:nvPr>
            <p:ph type="ftr" idx="12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09" name="PlaceHolder 3"/>
          <p:cNvSpPr>
            <a:spLocks noGrp="1"/>
          </p:cNvSpPr>
          <p:nvPr>
            <p:ph type="sldNum" idx="13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36FC636-9B2A-434A-A453-61D35292DCE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10"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457200" indent="-45720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Faire fonctionne OS avec les bons démons &amp; params de configurations</a:t>
            </a:r>
            <a:endParaRPr b="0" lang="fr-FR" sz="2800" spc="-1" strike="noStrike">
              <a:solidFill>
                <a:srgbClr val="404040"/>
              </a:solidFill>
              <a:latin typeface="Arial"/>
            </a:endParaRPr>
          </a:p>
          <a:p>
            <a:pPr marL="457200" indent="-45720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Differents modes et à chaque mode correspondent : </a:t>
            </a:r>
            <a:endParaRPr b="0" lang="fr-FR" sz="2800" spc="-1" strike="noStrike">
              <a:solidFill>
                <a:srgbClr val="404040"/>
              </a:solidFill>
              <a:latin typeface="Arial"/>
            </a:endParaRPr>
          </a:p>
          <a:p>
            <a:pPr lvl="1" marL="1028880" indent="-457200">
              <a:lnSpc>
                <a:spcPct val="100000"/>
              </a:lnSpc>
              <a:spcBef>
                <a:spcPts val="400"/>
              </a:spcBef>
              <a:buClr>
                <a:srgbClr val="404040"/>
              </a:buClr>
              <a:buFont typeface="Arial,Sans-Serif"/>
              <a:buChar char="•"/>
            </a:pPr>
            <a:r>
              <a:rPr b="0" lang="fr-FR" sz="2000" spc="-1" strike="noStrike">
                <a:solidFill>
                  <a:srgbClr val="404040"/>
                </a:solidFill>
                <a:latin typeface="Arial"/>
                <a:ea typeface="ＭＳ Ｐゴシック"/>
              </a:rPr>
              <a:t>Démons lancés au bon moment</a:t>
            </a:r>
            <a:endParaRPr b="0" lang="fr-FR" sz="2000" spc="-1" strike="noStrike">
              <a:solidFill>
                <a:srgbClr val="404040"/>
              </a:solidFill>
              <a:latin typeface="Arial"/>
            </a:endParaRPr>
          </a:p>
          <a:p>
            <a:pPr lvl="1" marL="1028880" indent="-457200">
              <a:lnSpc>
                <a:spcPct val="100000"/>
              </a:lnSpc>
              <a:spcBef>
                <a:spcPts val="400"/>
              </a:spcBef>
              <a:buClr>
                <a:srgbClr val="404040"/>
              </a:buClr>
              <a:buFont typeface="Arial,Sans-Serif"/>
              <a:buChar char="•"/>
            </a:pPr>
            <a:r>
              <a:rPr b="0" lang="fr-FR" sz="2000" spc="-1" strike="noStrike">
                <a:solidFill>
                  <a:srgbClr val="404040"/>
                </a:solidFill>
                <a:latin typeface="Arial"/>
                <a:ea typeface="ＭＳ Ｐゴシック"/>
              </a:rPr>
              <a:t>Tâche à executer (Hostname, time, vérifier FS, monter les systèmes (fstab), charger configuration réseau, arreter/démarrer service)</a:t>
            </a:r>
            <a:endParaRPr b="0" lang="fr-FR" sz="2000" spc="-1" strike="noStrike">
              <a:solidFill>
                <a:srgbClr val="404040"/>
              </a:solidFill>
              <a:latin typeface="Arial"/>
            </a:endParaRPr>
          </a:p>
          <a:p>
            <a:pPr marL="457200" indent="-45720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Exemples : </a:t>
            </a:r>
            <a:endParaRPr b="0" lang="fr-FR" sz="2800" spc="-1" strike="noStrike">
              <a:solidFill>
                <a:srgbClr val="404040"/>
              </a:solidFill>
              <a:latin typeface="Arial"/>
            </a:endParaRPr>
          </a:p>
          <a:p>
            <a:pPr lvl="1" marL="857160" indent="-45720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Single user, multiuser, server, reboot</a:t>
            </a:r>
            <a:endParaRPr b="0" lang="fr-FR" sz="2400" spc="-1" strike="noStrike">
              <a:solidFill>
                <a:srgbClr val="404040"/>
              </a:solidFill>
              <a:latin typeface="Arial"/>
            </a:endParaRPr>
          </a:p>
          <a:p>
            <a:pPr indent="0">
              <a:spcBef>
                <a:spcPts val="1417"/>
              </a:spcBef>
              <a:buNone/>
            </a:pPr>
            <a:endParaRPr b="0" lang="fr-FR" sz="20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Historique init</a:t>
            </a:r>
            <a:endParaRPr b="0" lang="fr-FR" sz="3800" spc="-1" strike="noStrike">
              <a:solidFill>
                <a:srgbClr val="006782"/>
              </a:solidFill>
              <a:latin typeface="Verdana"/>
            </a:endParaRPr>
          </a:p>
        </p:txBody>
      </p:sp>
      <p:sp>
        <p:nvSpPr>
          <p:cNvPr id="512" name="PlaceHolder 2"/>
          <p:cNvSpPr>
            <a:spLocks noGrp="1"/>
          </p:cNvSpPr>
          <p:nvPr>
            <p:ph type="ftr" idx="13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13" name="PlaceHolder 3"/>
          <p:cNvSpPr>
            <a:spLocks noGrp="1"/>
          </p:cNvSpPr>
          <p:nvPr>
            <p:ph type="sldNum" idx="13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03C3766C-83AA-41C4-94FC-6DAB9F6EE67B}"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14"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System V Unix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Programme init qui lit le fichier /etc/inittab</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/etc/inittab : Le nbr de console, les runlevels, l'interception de certaines commandes claviers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/etc/init.d : scripts de démarrage des services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/etc/default : script de démarrage d'init.d</a:t>
            </a: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Runlevel</a:t>
            </a:r>
            <a:endParaRPr b="0" lang="fr-FR" sz="3800" spc="-1" strike="noStrike">
              <a:solidFill>
                <a:srgbClr val="006782"/>
              </a:solidFill>
              <a:latin typeface="Verdana"/>
            </a:endParaRPr>
          </a:p>
        </p:txBody>
      </p:sp>
      <p:sp>
        <p:nvSpPr>
          <p:cNvPr id="516" name="PlaceHolder 2"/>
          <p:cNvSpPr>
            <a:spLocks noGrp="1"/>
          </p:cNvSpPr>
          <p:nvPr>
            <p:ph type="ftr" idx="13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17" name="PlaceHolder 3"/>
          <p:cNvSpPr>
            <a:spLocks noGrp="1"/>
          </p:cNvSpPr>
          <p:nvPr>
            <p:ph type="sldNum" idx="13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9C6ED782-E6E2-48F6-81B6-888615967432}"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18"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Definition état de la machine après démarrage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Run level 0 = Eteindre systeme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Run level 1 = single user </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Run level 6 = Redémarrage système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Autre = Selon distribution</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Personnalisable</a:t>
            </a: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Evolution vers systemd</a:t>
            </a:r>
            <a:endParaRPr b="0" lang="fr-FR" sz="3800" spc="-1" strike="noStrike">
              <a:solidFill>
                <a:srgbClr val="006782"/>
              </a:solidFill>
              <a:latin typeface="Verdana"/>
            </a:endParaRPr>
          </a:p>
        </p:txBody>
      </p:sp>
      <p:sp>
        <p:nvSpPr>
          <p:cNvPr id="520" name="PlaceHolder 2"/>
          <p:cNvSpPr>
            <a:spLocks noGrp="1"/>
          </p:cNvSpPr>
          <p:nvPr>
            <p:ph type="ftr" idx="13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21" name="PlaceHolder 3"/>
          <p:cNvSpPr>
            <a:spLocks noGrp="1"/>
          </p:cNvSpPr>
          <p:nvPr>
            <p:ph type="sldNum" idx="13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6BDC5B6D-B328-4EC4-B062-1D5F6702B2DF}"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22"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Systemd</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Standardise la gestion des services </a:t>
            </a:r>
            <a:endParaRPr b="0" lang="fr-FR" sz="2800" spc="-1" strike="noStrike">
              <a:solidFill>
                <a:srgbClr val="404040"/>
              </a:solidFill>
              <a:latin typeface="Arial"/>
            </a:endParaRPr>
          </a:p>
          <a:p>
            <a:pPr lvl="2" marL="1200240" indent="-34308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Pas de variation d'une distribution</a:t>
            </a:r>
            <a:endParaRPr b="0" lang="fr-FR" sz="24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Ensemble de démons (10aines de fichiers)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Certaines versions du kernel non compatible</a:t>
            </a: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85800" y="2218320"/>
            <a:ext cx="7772040" cy="184860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Chapitre 1 </a:t>
            </a:r>
            <a:br>
              <a:rPr sz="4400"/>
            </a:br>
            <a:r>
              <a:rPr b="1" lang="fr-FR" sz="4400" spc="-1" strike="noStrike">
                <a:solidFill>
                  <a:srgbClr val="1782bf"/>
                </a:solidFill>
                <a:latin typeface="Arial"/>
                <a:ea typeface="ＭＳ Ｐゴシック"/>
              </a:rPr>
              <a:t>Rappel de 1ere</a:t>
            </a:r>
            <a:endParaRPr b="0" lang="fr-FR" sz="4400" spc="-1" strike="noStrike">
              <a:solidFill>
                <a:srgbClr val="006782"/>
              </a:solidFill>
              <a:latin typeface="Verdana"/>
            </a:endParaRPr>
          </a:p>
        </p:txBody>
      </p:sp>
      <p:sp>
        <p:nvSpPr>
          <p:cNvPr id="210" name="PlaceHolder 2"/>
          <p:cNvSpPr>
            <a:spLocks noGrp="1"/>
          </p:cNvSpPr>
          <p:nvPr>
            <p:ph type="subTitle"/>
          </p:nvPr>
        </p:nvSpPr>
        <p:spPr>
          <a:xfrm>
            <a:off x="1716120" y="4024440"/>
            <a:ext cx="5928120" cy="513360"/>
          </a:xfrm>
          <a:prstGeom prst="rect">
            <a:avLst/>
          </a:prstGeom>
          <a:noFill/>
          <a:ln w="0">
            <a:noFill/>
          </a:ln>
        </p:spPr>
        <p:txBody>
          <a:bodyPr numCol="1" spcCol="0" anchor="b">
            <a:noAutofit/>
          </a:bodyPr>
          <a:p>
            <a:pPr indent="0">
              <a:lnSpc>
                <a:spcPct val="100000"/>
              </a:lnSpc>
              <a:spcBef>
                <a:spcPts val="479"/>
              </a:spcBef>
              <a:buNone/>
              <a:tabLst>
                <a:tab algn="l" pos="0"/>
              </a:tabLst>
            </a:pPr>
            <a:r>
              <a:rPr b="0" i="1" lang="fr-FR" sz="2400" spc="-1" strike="noStrike">
                <a:solidFill>
                  <a:srgbClr val="404040"/>
                </a:solidFill>
                <a:latin typeface="Arial"/>
                <a:ea typeface="ＭＳ Ｐゴシック"/>
              </a:rPr>
              <a:t> </a:t>
            </a:r>
            <a:r>
              <a:rPr b="0" i="1" lang="fr-FR" sz="2400" spc="-1" strike="noStrike">
                <a:solidFill>
                  <a:srgbClr val="000000"/>
                </a:solidFill>
                <a:latin typeface="Arial"/>
                <a:ea typeface="ＭＳ Ｐゴシック"/>
              </a:rPr>
              <a:t>Virtualisation et Permissions des fichiers</a:t>
            </a:r>
            <a:endParaRPr b="0" lang="en-US" sz="2400" spc="-1" strike="noStrike">
              <a:solidFill>
                <a:srgbClr val="000000"/>
              </a:solidFill>
              <a:latin typeface="Arial"/>
            </a:endParaRPr>
          </a:p>
        </p:txBody>
      </p:sp>
      <p:sp>
        <p:nvSpPr>
          <p:cNvPr id="211"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Systemd Units</a:t>
            </a:r>
            <a:endParaRPr b="0" lang="fr-FR" sz="3800" spc="-1" strike="noStrike">
              <a:solidFill>
                <a:srgbClr val="006782"/>
              </a:solidFill>
              <a:latin typeface="Verdana"/>
            </a:endParaRPr>
          </a:p>
        </p:txBody>
      </p:sp>
      <p:sp>
        <p:nvSpPr>
          <p:cNvPr id="524" name="PlaceHolder 2"/>
          <p:cNvSpPr>
            <a:spLocks noGrp="1"/>
          </p:cNvSpPr>
          <p:nvPr>
            <p:ph type="ftr" idx="13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25" name="PlaceHolder 3"/>
          <p:cNvSpPr>
            <a:spLocks noGrp="1"/>
          </p:cNvSpPr>
          <p:nvPr>
            <p:ph type="sldNum" idx="13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962AD31-EDB0-4FBA-BF44-3DE62E22B2BA}"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26"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N'importe quel élément géré par Systemd</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Unit Files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Définit le comportement : executable, start/stop, dépendances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*.service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Répertoire </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Arial"/>
              <a:buChar char="–"/>
            </a:pPr>
            <a:r>
              <a:rPr b="0" lang="fr-FR" sz="2800" spc="-1" strike="noStrike">
                <a:solidFill>
                  <a:srgbClr val="404040"/>
                </a:solidFill>
                <a:latin typeface="Arial"/>
                <a:ea typeface="ＭＳ Ｐゴシック"/>
              </a:rPr>
              <a:t>Ressemblance fichier DOS</a:t>
            </a: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Systemd Targets</a:t>
            </a:r>
            <a:endParaRPr b="0" lang="fr-FR" sz="3800" spc="-1" strike="noStrike">
              <a:solidFill>
                <a:srgbClr val="006782"/>
              </a:solidFill>
              <a:latin typeface="Verdana"/>
            </a:endParaRPr>
          </a:p>
        </p:txBody>
      </p:sp>
      <p:sp>
        <p:nvSpPr>
          <p:cNvPr id="528" name="PlaceHolder 2"/>
          <p:cNvSpPr>
            <a:spLocks noGrp="1"/>
          </p:cNvSpPr>
          <p:nvPr>
            <p:ph type="ftr" idx="13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29" name="PlaceHolder 3"/>
          <p:cNvSpPr>
            <a:spLocks noGrp="1"/>
          </p:cNvSpPr>
          <p:nvPr>
            <p:ph type="sldNum" idx="14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117A009-E612-4543-BD38-05396F952813}"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30"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Targets = regroupe ensemble de units clefs (caractéristiques fonctionnalités)</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Dépendances sont gérées par units</a:t>
            </a:r>
            <a:endParaRPr b="0" lang="fr-FR" sz="32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Liste</a:t>
            </a:r>
            <a:endParaRPr b="0" lang="fr-FR" sz="3200" spc="-1" strike="noStrike">
              <a:solidFill>
                <a:srgbClr val="404040"/>
              </a:solidFill>
              <a:latin typeface="Arial"/>
            </a:endParaRPr>
          </a:p>
          <a:p>
            <a:pPr lvl="1" marL="743040" indent="-285840">
              <a:lnSpc>
                <a:spcPct val="100000"/>
              </a:lnSpc>
              <a:spcBef>
                <a:spcPts val="400"/>
              </a:spcBef>
              <a:buClr>
                <a:srgbClr val="404040"/>
              </a:buClr>
              <a:buFont typeface="Arial"/>
              <a:buChar char="–"/>
            </a:pPr>
            <a:r>
              <a:rPr b="0" lang="fr-FR" sz="2000" spc="-1" strike="noStrike">
                <a:solidFill>
                  <a:srgbClr val="404040"/>
                </a:solidFill>
                <a:latin typeface="Arial"/>
                <a:ea typeface="ＭＳ Ｐゴシック"/>
              </a:rPr>
              <a:t>Poweroff.target</a:t>
            </a:r>
            <a:endParaRPr b="0" lang="fr-FR" sz="2000" spc="-1" strike="noStrike">
              <a:solidFill>
                <a:srgbClr val="404040"/>
              </a:solidFill>
              <a:latin typeface="Arial"/>
            </a:endParaRPr>
          </a:p>
          <a:p>
            <a:pPr lvl="1" marL="743040" indent="-285840">
              <a:lnSpc>
                <a:spcPct val="100000"/>
              </a:lnSpc>
              <a:spcBef>
                <a:spcPts val="400"/>
              </a:spcBef>
              <a:buClr>
                <a:srgbClr val="404040"/>
              </a:buClr>
              <a:buFont typeface="Arial"/>
              <a:buChar char="–"/>
            </a:pPr>
            <a:r>
              <a:rPr b="0" lang="fr-FR" sz="2000" spc="-1" strike="noStrike">
                <a:solidFill>
                  <a:srgbClr val="404040"/>
                </a:solidFill>
                <a:latin typeface="Arial"/>
                <a:ea typeface="ＭＳ Ｐゴシック"/>
              </a:rPr>
              <a:t>Emergency.target</a:t>
            </a:r>
            <a:endParaRPr b="0" lang="fr-FR" sz="2000" spc="-1" strike="noStrike">
              <a:solidFill>
                <a:srgbClr val="404040"/>
              </a:solidFill>
              <a:latin typeface="Arial"/>
            </a:endParaRPr>
          </a:p>
          <a:p>
            <a:pPr lvl="1" marL="743040" indent="-285840">
              <a:lnSpc>
                <a:spcPct val="100000"/>
              </a:lnSpc>
              <a:spcBef>
                <a:spcPts val="400"/>
              </a:spcBef>
              <a:buClr>
                <a:srgbClr val="404040"/>
              </a:buClr>
              <a:buFont typeface="Arial"/>
              <a:buChar char="–"/>
            </a:pPr>
            <a:r>
              <a:rPr b="0" lang="fr-FR" sz="2000" spc="-1" strike="noStrike">
                <a:solidFill>
                  <a:srgbClr val="404040"/>
                </a:solidFill>
                <a:latin typeface="Arial"/>
                <a:ea typeface="ＭＳ Ｐゴシック"/>
              </a:rPr>
              <a:t>Rescue.target</a:t>
            </a:r>
            <a:endParaRPr b="0" lang="fr-FR" sz="2000" spc="-1" strike="noStrike">
              <a:solidFill>
                <a:srgbClr val="404040"/>
              </a:solidFill>
              <a:latin typeface="Arial"/>
            </a:endParaRPr>
          </a:p>
          <a:p>
            <a:pPr lvl="1" marL="743040" indent="-285840">
              <a:lnSpc>
                <a:spcPct val="100000"/>
              </a:lnSpc>
              <a:spcBef>
                <a:spcPts val="400"/>
              </a:spcBef>
              <a:buClr>
                <a:srgbClr val="404040"/>
              </a:buClr>
              <a:buFont typeface="Arial"/>
              <a:buChar char="–"/>
            </a:pPr>
            <a:r>
              <a:rPr b="0" lang="fr-FR" sz="2000" spc="-1" strike="noStrike">
                <a:solidFill>
                  <a:srgbClr val="404040"/>
                </a:solidFill>
                <a:latin typeface="Arial"/>
                <a:ea typeface="ＭＳ Ｐゴシック"/>
              </a:rPr>
              <a:t>Multi-user.target</a:t>
            </a:r>
            <a:endParaRPr b="0" lang="fr-FR" sz="2000" spc="-1" strike="noStrike">
              <a:solidFill>
                <a:srgbClr val="404040"/>
              </a:solidFill>
              <a:latin typeface="Arial"/>
            </a:endParaRPr>
          </a:p>
          <a:p>
            <a:pPr lvl="1" marL="743040" indent="-285840">
              <a:lnSpc>
                <a:spcPct val="100000"/>
              </a:lnSpc>
              <a:spcBef>
                <a:spcPts val="400"/>
              </a:spcBef>
              <a:buClr>
                <a:srgbClr val="404040"/>
              </a:buClr>
              <a:buFont typeface="Arial"/>
              <a:buChar char="–"/>
            </a:pPr>
            <a:r>
              <a:rPr b="0" lang="fr-FR" sz="2000" spc="-1" strike="noStrike">
                <a:solidFill>
                  <a:srgbClr val="404040"/>
                </a:solidFill>
                <a:latin typeface="Arial"/>
                <a:ea typeface="ＭＳ Ｐゴシック"/>
              </a:rPr>
              <a:t>Graphical.target</a:t>
            </a:r>
            <a:endParaRPr b="0" lang="fr-FR" sz="2000" spc="-1" strike="noStrike">
              <a:solidFill>
                <a:srgbClr val="404040"/>
              </a:solidFill>
              <a:latin typeface="Arial"/>
            </a:endParaRPr>
          </a:p>
          <a:p>
            <a:pPr lvl="1" marL="743040" indent="-285840">
              <a:lnSpc>
                <a:spcPct val="100000"/>
              </a:lnSpc>
              <a:spcBef>
                <a:spcPts val="400"/>
              </a:spcBef>
              <a:buClr>
                <a:srgbClr val="404040"/>
              </a:buClr>
              <a:buFont typeface="Arial"/>
              <a:buChar char="–"/>
            </a:pPr>
            <a:r>
              <a:rPr b="0" lang="fr-FR" sz="2000" spc="-1" strike="noStrike">
                <a:solidFill>
                  <a:srgbClr val="404040"/>
                </a:solidFill>
                <a:latin typeface="Arial"/>
                <a:ea typeface="ＭＳ Ｐゴシック"/>
              </a:rPr>
              <a:t>Reboot.target</a:t>
            </a:r>
            <a:endParaRPr b="0" lang="fr-FR" sz="20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Systemd vs init</a:t>
            </a:r>
            <a:endParaRPr b="0" lang="fr-FR" sz="3800" spc="-1" strike="noStrike">
              <a:solidFill>
                <a:srgbClr val="006782"/>
              </a:solidFill>
              <a:latin typeface="Verdana"/>
            </a:endParaRPr>
          </a:p>
        </p:txBody>
      </p:sp>
      <p:sp>
        <p:nvSpPr>
          <p:cNvPr id="532" name="PlaceHolder 2"/>
          <p:cNvSpPr>
            <a:spLocks noGrp="1"/>
          </p:cNvSpPr>
          <p:nvPr>
            <p:ph type="ftr" idx="14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33" name="PlaceHolder 3"/>
          <p:cNvSpPr>
            <a:spLocks noGrp="1"/>
          </p:cNvSpPr>
          <p:nvPr>
            <p:ph type="sldNum" idx="14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01E5046E-73CA-4056-8317-D1E1B741ADB2}"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34" name="PlaceHolder 4"/>
          <p:cNvSpPr>
            <a:spLocks noGrp="1"/>
          </p:cNvSpPr>
          <p:nvPr>
            <p:ph/>
          </p:nvPr>
        </p:nvSpPr>
        <p:spPr>
          <a:xfrm>
            <a:off x="457200" y="1306440"/>
            <a:ext cx="8229240" cy="4819320"/>
          </a:xfrm>
          <a:prstGeom prst="rect">
            <a:avLst/>
          </a:prstGeom>
          <a:noFill/>
          <a:ln w="0">
            <a:noFill/>
          </a:ln>
        </p:spPr>
        <p:txBody>
          <a:bodyPr numCol="1" spcCol="0" anchor="t">
            <a:noAutofit/>
          </a:bodyPr>
          <a:p>
            <a:pPr indent="0">
              <a:lnSpc>
                <a:spcPct val="100000"/>
              </a:lnSpc>
              <a:spcBef>
                <a:spcPts val="641"/>
              </a:spcBef>
              <a:buNone/>
              <a:tabLst>
                <a:tab algn="l" pos="0"/>
              </a:tabLst>
            </a:pPr>
            <a:endParaRPr b="0" lang="fr-FR" sz="32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graphicFrame>
        <p:nvGraphicFramePr>
          <p:cNvPr id="535" name="Tableau 2"/>
          <p:cNvGraphicFramePr/>
          <p:nvPr/>
        </p:nvGraphicFramePr>
        <p:xfrm>
          <a:off x="1244160" y="1903320"/>
          <a:ext cx="6424560" cy="2642760"/>
        </p:xfrm>
        <a:graphic>
          <a:graphicData uri="http://schemas.openxmlformats.org/drawingml/2006/table">
            <a:tbl>
              <a:tblPr/>
              <a:tblGrid>
                <a:gridCol w="3212280"/>
                <a:gridCol w="3212280"/>
              </a:tblGrid>
              <a:tr h="660600">
                <a:tc>
                  <a:txBody>
                    <a:bodyPr anchor="ctr">
                      <a:noAutofit/>
                    </a:bodyPr>
                    <a:p>
                      <a:pPr algn="ctr">
                        <a:lnSpc>
                          <a:spcPct val="100000"/>
                        </a:lnSpc>
                      </a:pPr>
                      <a:r>
                        <a:rPr b="1" lang="fr-FR" sz="2000" spc="-1" strike="noStrike">
                          <a:solidFill>
                            <a:srgbClr val="ffffff"/>
                          </a:solidFill>
                          <a:latin typeface="Arial"/>
                        </a:rPr>
                        <a:t>Systemd</a:t>
                      </a:r>
                      <a:endParaRPr b="0" lang="en-US" sz="20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009ee0"/>
                    </a:solidFill>
                  </a:tcPr>
                </a:tc>
                <a:tc>
                  <a:txBody>
                    <a:bodyPr anchor="ctr">
                      <a:noAutofit/>
                    </a:bodyPr>
                    <a:p>
                      <a:pPr algn="ctr">
                        <a:lnSpc>
                          <a:spcPct val="100000"/>
                        </a:lnSpc>
                      </a:pPr>
                      <a:r>
                        <a:rPr b="1" lang="fr-FR" sz="2000" spc="-1" strike="noStrike">
                          <a:solidFill>
                            <a:srgbClr val="ffffff"/>
                          </a:solidFill>
                          <a:latin typeface="Arial"/>
                        </a:rPr>
                        <a:t>Init</a:t>
                      </a:r>
                      <a:endParaRPr b="0" lang="en-US" sz="20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009ee0"/>
                    </a:solidFill>
                  </a:tcPr>
                </a:tc>
              </a:tr>
              <a:tr h="660600">
                <a:tc>
                  <a:txBody>
                    <a:bodyPr anchor="ctr">
                      <a:noAutofit/>
                    </a:bodyPr>
                    <a:p>
                      <a:pPr algn="ctr">
                        <a:lnSpc>
                          <a:spcPct val="100000"/>
                        </a:lnSpc>
                      </a:pPr>
                      <a:r>
                        <a:rPr b="0" lang="fr-FR" sz="1800" spc="-1" strike="noStrike">
                          <a:solidFill>
                            <a:srgbClr val="000000"/>
                          </a:solidFill>
                          <a:latin typeface="Arial"/>
                        </a:rPr>
                        <a:t>Targets</a:t>
                      </a:r>
                      <a:endParaRPr b="0" lang="en-US" sz="18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fr-FR" sz="1800" spc="-1" strike="noStrike">
                          <a:solidFill>
                            <a:srgbClr val="000000"/>
                          </a:solidFill>
                          <a:latin typeface="Arial"/>
                        </a:rPr>
                        <a:t>Runlevels</a:t>
                      </a:r>
                      <a:endParaRPr b="0" lang="en-US" sz="18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60600">
                <a:tc>
                  <a:txBody>
                    <a:bodyPr anchor="ctr">
                      <a:noAutofit/>
                    </a:bodyPr>
                    <a:p>
                      <a:pPr algn="ctr">
                        <a:lnSpc>
                          <a:spcPct val="100000"/>
                        </a:lnSpc>
                      </a:pPr>
                      <a:r>
                        <a:rPr b="0" lang="fr-FR" sz="1800" spc="-1" strike="noStrike">
                          <a:solidFill>
                            <a:srgbClr val="000000"/>
                          </a:solidFill>
                          <a:latin typeface="Arial"/>
                        </a:rPr>
                        <a:t>Systemctl</a:t>
                      </a:r>
                      <a:endParaRPr b="0" lang="en-US" sz="18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fr-FR" sz="1800" spc="-1" strike="noStrike">
                          <a:solidFill>
                            <a:srgbClr val="000000"/>
                          </a:solidFill>
                          <a:latin typeface="Arial"/>
                        </a:rPr>
                        <a:t>Init et /etc/inittab</a:t>
                      </a:r>
                      <a:endParaRPr b="0" lang="en-US" sz="18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60600">
                <a:tc>
                  <a:txBody>
                    <a:bodyPr anchor="ctr">
                      <a:noAutofit/>
                    </a:bodyPr>
                    <a:p>
                      <a:pPr algn="ctr">
                        <a:lnSpc>
                          <a:spcPct val="100000"/>
                        </a:lnSpc>
                      </a:pPr>
                      <a:r>
                        <a:rPr b="0" lang="fr-FR" sz="1800" spc="-1" strike="noStrike">
                          <a:solidFill>
                            <a:srgbClr val="000000"/>
                          </a:solidFill>
                          <a:latin typeface="Arial"/>
                        </a:rPr>
                        <a:t>Units</a:t>
                      </a:r>
                      <a:endParaRPr b="0" lang="en-US" sz="18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fr-FR" sz="1800" spc="-1" strike="noStrike">
                          <a:solidFill>
                            <a:srgbClr val="000000"/>
                          </a:solidFill>
                          <a:latin typeface="Arial"/>
                        </a:rPr>
                        <a:t>Geres par des scrips</a:t>
                      </a:r>
                      <a:endParaRPr b="0" lang="en-US" sz="1800" spc="-1" strike="noStrike">
                        <a:solidFill>
                          <a:srgbClr val="000000"/>
                        </a:solidFill>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Systemctl</a:t>
            </a:r>
            <a:endParaRPr b="0" lang="fr-FR" sz="3800" spc="-1" strike="noStrike">
              <a:solidFill>
                <a:srgbClr val="006782"/>
              </a:solidFill>
              <a:latin typeface="Verdana"/>
            </a:endParaRPr>
          </a:p>
        </p:txBody>
      </p:sp>
      <p:sp>
        <p:nvSpPr>
          <p:cNvPr id="537" name="PlaceHolder 2"/>
          <p:cNvSpPr>
            <a:spLocks noGrp="1"/>
          </p:cNvSpPr>
          <p:nvPr>
            <p:ph type="ftr" idx="14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38" name="PlaceHolder 3"/>
          <p:cNvSpPr>
            <a:spLocks noGrp="1"/>
          </p:cNvSpPr>
          <p:nvPr>
            <p:ph type="sldNum" idx="14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60495A0-933B-48B8-9CAE-91EDB34FD2E5}"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39"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Commande générique systemd</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Verifier statut et modifier config</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Appel systemctl est suivi d'une sous-commande</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list-unit-files : liste les units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enable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disable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start, stop restart, status, reboot</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daemon-reload</a:t>
            </a: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685800" y="2218320"/>
            <a:ext cx="8159760" cy="181872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Chapitre 5</a:t>
            </a:r>
            <a:br>
              <a:rPr sz="4400"/>
            </a:br>
            <a:r>
              <a:rPr b="1" lang="fr-FR" sz="4400" spc="-1" strike="noStrike">
                <a:solidFill>
                  <a:srgbClr val="1782bf"/>
                </a:solidFill>
                <a:latin typeface="Arial"/>
                <a:ea typeface="ＭＳ Ｐゴシック"/>
              </a:rPr>
              <a:t>Cgroups</a:t>
            </a:r>
            <a:endParaRPr b="0" lang="fr-FR" sz="4400" spc="-1" strike="noStrike">
              <a:solidFill>
                <a:srgbClr val="006782"/>
              </a:solidFill>
              <a:latin typeface="Verdana"/>
            </a:endParaRPr>
          </a:p>
        </p:txBody>
      </p:sp>
      <p:sp>
        <p:nvSpPr>
          <p:cNvPr id="541" name="PlaceHolder 2"/>
          <p:cNvSpPr>
            <a:spLocks noGrp="1"/>
          </p:cNvSpPr>
          <p:nvPr>
            <p:ph type="subTitle"/>
          </p:nvPr>
        </p:nvSpPr>
        <p:spPr>
          <a:xfrm>
            <a:off x="1080000" y="4034160"/>
            <a:ext cx="7458480" cy="771840"/>
          </a:xfrm>
          <a:prstGeom prst="rect">
            <a:avLst/>
          </a:prstGeom>
          <a:noFill/>
          <a:ln w="0">
            <a:noFill/>
          </a:ln>
        </p:spPr>
        <p:txBody>
          <a:bodyPr numCol="1" spcCol="0" anchor="b">
            <a:noAutofit/>
          </a:bodyPr>
          <a:p>
            <a:pPr indent="0" algn="ctr">
              <a:buNone/>
            </a:pPr>
            <a:endParaRPr b="0" i="1" lang="en-US" sz="2000" spc="-1" strike="noStrike">
              <a:solidFill>
                <a:srgbClr val="404040"/>
              </a:solidFill>
              <a:latin typeface="Arial"/>
              <a:ea typeface="ＭＳ Ｐゴシック"/>
            </a:endParaRPr>
          </a:p>
        </p:txBody>
      </p:sp>
      <p:sp>
        <p:nvSpPr>
          <p:cNvPr id="542"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Objectifs des cgroups</a:t>
            </a:r>
            <a:endParaRPr b="0" lang="fr-FR" sz="3800" spc="-1" strike="noStrike">
              <a:solidFill>
                <a:srgbClr val="006782"/>
              </a:solidFill>
              <a:latin typeface="Verdana"/>
            </a:endParaRPr>
          </a:p>
        </p:txBody>
      </p:sp>
      <p:sp>
        <p:nvSpPr>
          <p:cNvPr id="544" name="PlaceHolder 2"/>
          <p:cNvSpPr>
            <a:spLocks noGrp="1"/>
          </p:cNvSpPr>
          <p:nvPr>
            <p:ph type="ftr" idx="14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45" name="PlaceHolder 3"/>
          <p:cNvSpPr>
            <a:spLocks noGrp="1"/>
          </p:cNvSpPr>
          <p:nvPr>
            <p:ph type="sldNum" idx="14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A7FD27D1-55FA-4673-84D4-96DB4F422621}"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46" name="Espace réservé du contenu 2"/>
          <p:cNvSpPr/>
          <p:nvPr/>
        </p:nvSpPr>
        <p:spPr>
          <a:xfrm>
            <a:off x="457200" y="1308240"/>
            <a:ext cx="8229240" cy="4819320"/>
          </a:xfrm>
          <a:prstGeom prst="rect">
            <a:avLst/>
          </a:prstGeom>
          <a:noFill/>
          <a:ln w="0">
            <a:noFill/>
          </a:ln>
        </p:spPr>
        <p:style>
          <a:lnRef idx="0"/>
          <a:fillRef idx="0"/>
          <a:effectRef idx="0"/>
          <a:fontRef idx="minor"/>
        </p:style>
        <p:txBody>
          <a:bodyPr numCol="1" spcCol="0" anchor="t">
            <a:noAutofit/>
          </a:bodyPr>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4 objectifs principaux</a:t>
            </a:r>
            <a:endParaRPr b="0" lang="en-US" sz="28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Isolation </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Séparation des processus</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Limitation : </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Contrôle de la consommation </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Surveillance</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Suivi des performances</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Priorisation</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Allouer plus de ressources qu'à d'autres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Types de ressources</a:t>
            </a:r>
            <a:endParaRPr b="0" lang="fr-FR" sz="3800" spc="-1" strike="noStrike">
              <a:solidFill>
                <a:srgbClr val="006782"/>
              </a:solidFill>
              <a:latin typeface="Verdana"/>
            </a:endParaRPr>
          </a:p>
        </p:txBody>
      </p:sp>
      <p:sp>
        <p:nvSpPr>
          <p:cNvPr id="548" name="PlaceHolder 2"/>
          <p:cNvSpPr>
            <a:spLocks noGrp="1"/>
          </p:cNvSpPr>
          <p:nvPr>
            <p:ph type="ftr" idx="14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49" name="PlaceHolder 3"/>
          <p:cNvSpPr>
            <a:spLocks noGrp="1"/>
          </p:cNvSpPr>
          <p:nvPr>
            <p:ph type="sldNum" idx="14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04DD62A6-DC81-470E-B6C6-C7F90CADCAEC}"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50" name="Espace réservé du contenu 2"/>
          <p:cNvSpPr/>
          <p:nvPr/>
        </p:nvSpPr>
        <p:spPr>
          <a:xfrm>
            <a:off x="457200" y="1316880"/>
            <a:ext cx="8229240" cy="4819320"/>
          </a:xfrm>
          <a:prstGeom prst="rect">
            <a:avLst/>
          </a:prstGeom>
          <a:noFill/>
          <a:ln w="0">
            <a:noFill/>
          </a:ln>
        </p:spPr>
        <p:style>
          <a:lnRef idx="0"/>
          <a:fillRef idx="0"/>
          <a:effectRef idx="0"/>
          <a:fontRef idx="minor"/>
        </p:style>
        <p:txBody>
          <a:bodyPr numCol="1" spcCol="0" anchor="t">
            <a:noAutofit/>
          </a:bodyPr>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CPU</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Limité le temps d'accès au processeur</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Mémoire</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Restreindre RAM</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Input/Output</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Gérer accès disques et périphériques</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Réseau</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Contrôler bande passante réseau</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Périphériques</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Gérer accès matériels spécifiques</a:t>
            </a:r>
            <a:endParaRPr b="0" lang="en-US" sz="24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Gestion des cgroups</a:t>
            </a:r>
            <a:endParaRPr b="0" lang="fr-FR" sz="3800" spc="-1" strike="noStrike">
              <a:solidFill>
                <a:srgbClr val="006782"/>
              </a:solidFill>
              <a:latin typeface="Verdana"/>
            </a:endParaRPr>
          </a:p>
        </p:txBody>
      </p:sp>
      <p:sp>
        <p:nvSpPr>
          <p:cNvPr id="552" name="PlaceHolder 2"/>
          <p:cNvSpPr>
            <a:spLocks noGrp="1"/>
          </p:cNvSpPr>
          <p:nvPr>
            <p:ph type="ftr" idx="14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53" name="PlaceHolder 3"/>
          <p:cNvSpPr>
            <a:spLocks noGrp="1"/>
          </p:cNvSpPr>
          <p:nvPr>
            <p:ph type="sldNum" idx="15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5B3E5223-32EF-4831-8E90-B5A58DD8926D}"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54" name="Espace réservé du contenu 2"/>
          <p:cNvSpPr/>
          <p:nvPr/>
        </p:nvSpPr>
        <p:spPr>
          <a:xfrm>
            <a:off x="457200" y="1316880"/>
            <a:ext cx="8229240" cy="4819320"/>
          </a:xfrm>
          <a:prstGeom prst="rect">
            <a:avLst/>
          </a:prstGeom>
          <a:noFill/>
          <a:ln w="0">
            <a:noFill/>
          </a:ln>
        </p:spPr>
        <p:style>
          <a:lnRef idx="0"/>
          <a:fillRef idx="0"/>
          <a:effectRef idx="0"/>
          <a:fontRef idx="minor"/>
        </p:style>
        <p:txBody>
          <a:bodyPr numCol="1" spcCol="0" anchor="t">
            <a:noAutofit/>
          </a:bodyPr>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L'idée de base est de regrouper des processus </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Cgcreate –g memory:/mon_groupe</a:t>
            </a:r>
            <a:endParaRPr b="0" lang="en-US" sz="24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Cgset –r memory.limit_in_bytes=512M /mongroupe</a:t>
            </a:r>
            <a:endParaRPr b="0" lang="en-US" sz="24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Cgexec –g memory:/mon_groupe ./monprogramme</a:t>
            </a:r>
            <a:endParaRPr b="0" lang="en-US" sz="2400" spc="-1" strike="noStrike">
              <a:solidFill>
                <a:srgbClr val="000000"/>
              </a:solidFill>
              <a:latin typeface="Arial"/>
            </a:endParaRPr>
          </a:p>
          <a:p>
            <a:pPr marL="343080" indent="-34308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Surveillance des cgroups</a:t>
            </a:r>
            <a:endParaRPr b="0" lang="en-US" sz="2800" spc="-1" strike="noStrike">
              <a:solidFill>
                <a:srgbClr val="000000"/>
              </a:solidFill>
              <a:latin typeface="Arial"/>
            </a:endParaRPr>
          </a:p>
          <a:p>
            <a:pPr lvl="1" marL="743040" indent="-285840">
              <a:lnSpc>
                <a:spcPct val="100000"/>
              </a:lnSpc>
              <a:spcBef>
                <a:spcPts val="479"/>
              </a:spcBef>
              <a:buClr>
                <a:srgbClr val="404040"/>
              </a:buClr>
              <a:buFont typeface="Courier New"/>
              <a:buChar char="o"/>
            </a:pPr>
            <a:r>
              <a:rPr b="0" lang="fr-FR" sz="2400" spc="-1" strike="noStrike">
                <a:solidFill>
                  <a:srgbClr val="404040"/>
                </a:solidFill>
                <a:latin typeface="Arial"/>
                <a:ea typeface="ＭＳ Ｐゴシック"/>
              </a:rPr>
              <a:t>/sys/fs/cgroup</a:t>
            </a:r>
            <a:endParaRPr b="0" lang="en-US" sz="24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a:t>
            </a:r>
            <a:endParaRPr b="0" lang="fr-FR" sz="3800" spc="-1" strike="noStrike">
              <a:solidFill>
                <a:srgbClr val="006782"/>
              </a:solidFill>
              <a:latin typeface="Verdana"/>
            </a:endParaRPr>
          </a:p>
        </p:txBody>
      </p:sp>
      <p:sp>
        <p:nvSpPr>
          <p:cNvPr id="556" name="PlaceHolder 2"/>
          <p:cNvSpPr>
            <a:spLocks noGrp="1"/>
          </p:cNvSpPr>
          <p:nvPr>
            <p:ph type="ftr" idx="15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57" name="PlaceHolder 3"/>
          <p:cNvSpPr>
            <a:spLocks noGrp="1"/>
          </p:cNvSpPr>
          <p:nvPr>
            <p:ph type="sldNum" idx="15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F7E3142A-45BA-4B7A-9AE1-519D3CABBE11}"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pic>
        <p:nvPicPr>
          <p:cNvPr id="558" name="Image 2" descr="Une image contenant texte, capture d’écran, Police, nombre&#10;&#10;Description générée automatiquement"/>
          <p:cNvPicPr/>
          <p:nvPr/>
        </p:nvPicPr>
        <p:blipFill>
          <a:blip r:embed="rId1"/>
          <a:stretch/>
        </p:blipFill>
        <p:spPr>
          <a:xfrm>
            <a:off x="463320" y="1471680"/>
            <a:ext cx="8191080" cy="1590480"/>
          </a:xfrm>
          <a:prstGeom prst="rect">
            <a:avLst/>
          </a:prstGeom>
          <a:ln w="0">
            <a:noFill/>
          </a:ln>
        </p:spPr>
      </p:pic>
      <p:pic>
        <p:nvPicPr>
          <p:cNvPr id="559" name="Image 5" descr="Une image contenant texte, capture d’écran, Police, nombre&#10;&#10;Description générée automatiquement"/>
          <p:cNvPicPr/>
          <p:nvPr/>
        </p:nvPicPr>
        <p:blipFill>
          <a:blip r:embed="rId2"/>
          <a:stretch/>
        </p:blipFill>
        <p:spPr>
          <a:xfrm>
            <a:off x="4320" y="3300480"/>
            <a:ext cx="8991360" cy="1809360"/>
          </a:xfrm>
          <a:prstGeom prst="rect">
            <a:avLst/>
          </a:prstGeom>
          <a:ln w="0">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Services utilisant les cgroups</a:t>
            </a:r>
            <a:endParaRPr b="0" lang="fr-FR" sz="3800" spc="-1" strike="noStrike">
              <a:solidFill>
                <a:srgbClr val="006782"/>
              </a:solidFill>
              <a:latin typeface="Verdana"/>
            </a:endParaRPr>
          </a:p>
        </p:txBody>
      </p:sp>
      <p:sp>
        <p:nvSpPr>
          <p:cNvPr id="561" name="PlaceHolder 2"/>
          <p:cNvSpPr>
            <a:spLocks noGrp="1"/>
          </p:cNvSpPr>
          <p:nvPr>
            <p:ph type="ftr" idx="15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62" name="PlaceHolder 3"/>
          <p:cNvSpPr>
            <a:spLocks noGrp="1"/>
          </p:cNvSpPr>
          <p:nvPr>
            <p:ph type="sldNum" idx="15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84CC50FE-8B09-4807-B1A0-591DDD5FA851}"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63" name="PlaceHolder 4"/>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Systemd</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Creation automatique de cgroup pour chaque service/units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Slice (system.slice, user.slice)</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Systemctl set-property</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Docker/Podman</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Isolation conteneur, contrôle des ressources</a:t>
            </a:r>
            <a:endParaRPr b="0" lang="fr-FR" sz="2800" spc="-1" strike="noStrike">
              <a:solidFill>
                <a:srgbClr val="404040"/>
              </a:solidFill>
              <a:latin typeface="Arial"/>
            </a:endParaRPr>
          </a:p>
          <a:p>
            <a:pPr marL="343080" indent="-343080">
              <a:lnSpc>
                <a:spcPct val="100000"/>
              </a:lnSpc>
              <a:spcBef>
                <a:spcPts val="641"/>
              </a:spcBef>
              <a:buClr>
                <a:srgbClr val="404040"/>
              </a:buClr>
              <a:buFont typeface="Symbol" charset="2"/>
              <a:buChar char=""/>
            </a:pPr>
            <a:r>
              <a:rPr b="0" lang="fr-FR" sz="3200" spc="-1" strike="noStrike">
                <a:solidFill>
                  <a:srgbClr val="404040"/>
                </a:solidFill>
                <a:latin typeface="Arial"/>
                <a:ea typeface="ＭＳ Ｐゴシック"/>
              </a:rPr>
              <a:t>Kubernetes</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Symbol" charset="2"/>
              <a:buChar char=""/>
            </a:pPr>
            <a:r>
              <a:rPr b="0" lang="fr-FR" sz="2800" spc="-1" strike="noStrike">
                <a:solidFill>
                  <a:srgbClr val="404040"/>
                </a:solidFill>
                <a:latin typeface="Arial"/>
                <a:ea typeface="ＭＳ Ｐゴシック"/>
              </a:rPr>
              <a:t>Requets/limits/QOS</a:t>
            </a: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914400" indent="0">
              <a:lnSpc>
                <a:spcPct val="100000"/>
              </a:lnSpc>
              <a:spcBef>
                <a:spcPts val="479"/>
              </a:spcBef>
              <a:buNone/>
              <a:tabLst>
                <a:tab algn="l" pos="0"/>
              </a:tabLst>
            </a:pPr>
            <a:endParaRPr b="0" lang="fr-FR" sz="24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Virtualisation</a:t>
            </a:r>
            <a:endParaRPr b="0" lang="fr-FR" sz="3800" spc="-1" strike="noStrike">
              <a:solidFill>
                <a:srgbClr val="006782"/>
              </a:solidFill>
              <a:latin typeface="Verdana"/>
            </a:endParaRPr>
          </a:p>
        </p:txBody>
      </p:sp>
      <p:sp>
        <p:nvSpPr>
          <p:cNvPr id="213" name="PlaceHolder 2"/>
          <p:cNvSpPr>
            <a:spLocks noGrp="1"/>
          </p:cNvSpPr>
          <p:nvPr>
            <p:ph/>
          </p:nvPr>
        </p:nvSpPr>
        <p:spPr>
          <a:xfrm>
            <a:off x="307800" y="1357200"/>
            <a:ext cx="8528040" cy="1631520"/>
          </a:xfrm>
          <a:prstGeom prst="rect">
            <a:avLst/>
          </a:prstGeom>
          <a:noFill/>
          <a:ln w="0">
            <a:noFill/>
          </a:ln>
        </p:spPr>
        <p:txBody>
          <a:bodyPr numCol="1" spcCol="0" anchor="t">
            <a:noAutofit/>
          </a:bodyPr>
          <a:p>
            <a:pPr indent="0">
              <a:lnSpc>
                <a:spcPct val="100000"/>
              </a:lnSpc>
              <a:spcBef>
                <a:spcPts val="641"/>
              </a:spcBef>
              <a:buNone/>
              <a:tabLst>
                <a:tab algn="l" pos="0"/>
              </a:tabLst>
            </a:pPr>
            <a:r>
              <a:rPr b="1" lang="fr-FR" sz="3200" spc="-1" strike="noStrike">
                <a:solidFill>
                  <a:srgbClr val="404040"/>
                </a:solidFill>
                <a:latin typeface="Arial"/>
                <a:ea typeface="ＭＳ Ｐゴシック"/>
              </a:rPr>
              <a:t>Définition : </a:t>
            </a:r>
            <a:r>
              <a:rPr b="0" lang="fr-FR" sz="3200" spc="-1" strike="noStrike">
                <a:solidFill>
                  <a:srgbClr val="404040"/>
                </a:solidFill>
                <a:latin typeface="Arial"/>
                <a:ea typeface="ＭＳ Ｐゴシック"/>
              </a:rPr>
              <a:t>Technologie permettant de créer plusieurs </a:t>
            </a:r>
            <a:r>
              <a:rPr b="1" lang="fr-FR" sz="3200" spc="-1" strike="noStrike">
                <a:solidFill>
                  <a:srgbClr val="ff014b"/>
                </a:solidFill>
                <a:latin typeface="Arial"/>
                <a:ea typeface="ＭＳ Ｐゴシック"/>
              </a:rPr>
              <a:t>environnements/ressources </a:t>
            </a:r>
            <a:r>
              <a:rPr b="0" lang="fr-FR" sz="3200" spc="-1" strike="noStrike">
                <a:solidFill>
                  <a:srgbClr val="404040"/>
                </a:solidFill>
                <a:latin typeface="Arial"/>
                <a:ea typeface="ＭＳ Ｐゴシック"/>
              </a:rPr>
              <a:t>à partir d’</a:t>
            </a:r>
            <a:r>
              <a:rPr b="1" lang="fr-FR" sz="3200" spc="-1" strike="noStrike">
                <a:solidFill>
                  <a:srgbClr val="ff014b"/>
                </a:solidFill>
                <a:latin typeface="Arial"/>
                <a:ea typeface="ＭＳ Ｐゴシック"/>
              </a:rPr>
              <a:t>un seul système physique </a:t>
            </a:r>
            <a:r>
              <a:rPr b="0" lang="fr-FR" sz="3200" spc="-1" strike="noStrike">
                <a:solidFill>
                  <a:srgbClr val="404040"/>
                </a:solidFill>
                <a:latin typeface="Arial"/>
                <a:ea typeface="ＭＳ Ｐゴシック"/>
              </a:rPr>
              <a:t>(Redhat)</a:t>
            </a:r>
            <a:endParaRPr b="0" lang="fr-FR" sz="3200" spc="-1" strike="noStrike">
              <a:solidFill>
                <a:srgbClr val="404040"/>
              </a:solidFill>
              <a:latin typeface="Arial"/>
            </a:endParaRPr>
          </a:p>
        </p:txBody>
      </p:sp>
      <p:sp>
        <p:nvSpPr>
          <p:cNvPr id="214" name="PlaceHolder 3"/>
          <p:cNvSpPr>
            <a:spLocks noGrp="1"/>
          </p:cNvSpPr>
          <p:nvPr>
            <p:ph type="ftr" idx="1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15" name="PlaceHolder 4"/>
          <p:cNvSpPr>
            <a:spLocks noGrp="1"/>
          </p:cNvSpPr>
          <p:nvPr>
            <p:ph type="sldNum" idx="2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A6EAC1D1-37AD-402A-955B-234576BCA6A1}"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216" name="Espace réservé du contenu 2"/>
          <p:cNvSpPr/>
          <p:nvPr/>
        </p:nvSpPr>
        <p:spPr>
          <a:xfrm>
            <a:off x="1104840" y="4621320"/>
            <a:ext cx="6933960" cy="687600"/>
          </a:xfrm>
          <a:prstGeom prst="rect">
            <a:avLst/>
          </a:prstGeom>
          <a:noFill/>
          <a:ln w="0">
            <a:noFill/>
          </a:ln>
        </p:spPr>
        <p:style>
          <a:lnRef idx="0"/>
          <a:fillRef idx="0"/>
          <a:effectRef idx="0"/>
          <a:fontRef idx="minor"/>
        </p:style>
        <p:txBody>
          <a:bodyPr numCol="1" spcCol="0" anchor="t">
            <a:noAutofit/>
          </a:bodyPr>
          <a:p>
            <a:pPr>
              <a:lnSpc>
                <a:spcPct val="100000"/>
              </a:lnSpc>
              <a:spcBef>
                <a:spcPts val="641"/>
              </a:spcBef>
              <a:tabLst>
                <a:tab algn="l" pos="0"/>
              </a:tabLst>
            </a:pPr>
            <a:r>
              <a:rPr b="0" lang="fr-FR" sz="3200" spc="-1" strike="noStrike">
                <a:solidFill>
                  <a:srgbClr val="404040"/>
                </a:solidFill>
                <a:latin typeface="Arial"/>
                <a:ea typeface="ＭＳ Ｐゴシック"/>
              </a:rPr>
              <a:t>Processus de partage de ressources</a:t>
            </a:r>
            <a:endParaRPr b="0" lang="en-US" sz="3200" spc="-1" strike="noStrike">
              <a:solidFill>
                <a:srgbClr val="000000"/>
              </a:solidFill>
              <a:latin typeface="Arial"/>
            </a:endParaRPr>
          </a:p>
        </p:txBody>
      </p:sp>
      <p:sp>
        <p:nvSpPr>
          <p:cNvPr id="217" name="Flèche : bas 6"/>
          <p:cNvSpPr/>
          <p:nvPr/>
        </p:nvSpPr>
        <p:spPr>
          <a:xfrm>
            <a:off x="4081320" y="3294360"/>
            <a:ext cx="981000" cy="1021680"/>
          </a:xfrm>
          <a:prstGeom prst="downArrow">
            <a:avLst>
              <a:gd name="adj1" fmla="val 50000"/>
              <a:gd name="adj2" fmla="val 50000"/>
            </a:avLst>
          </a:prstGeom>
          <a:solidFill>
            <a:srgbClr val="ff014b"/>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cgroups v1 VS cgroups v2</a:t>
            </a:r>
            <a:endParaRPr b="0" lang="fr-FR" sz="3800" spc="-1" strike="noStrike">
              <a:solidFill>
                <a:srgbClr val="006782"/>
              </a:solidFill>
              <a:latin typeface="Verdana"/>
            </a:endParaRPr>
          </a:p>
        </p:txBody>
      </p:sp>
      <p:sp>
        <p:nvSpPr>
          <p:cNvPr id="565" name="PlaceHolder 2"/>
          <p:cNvSpPr>
            <a:spLocks noGrp="1"/>
          </p:cNvSpPr>
          <p:nvPr>
            <p:ph type="ftr" idx="15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66" name="PlaceHolder 3"/>
          <p:cNvSpPr>
            <a:spLocks noGrp="1"/>
          </p:cNvSpPr>
          <p:nvPr>
            <p:ph type="sldNum" idx="15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9B3C5747-4EF0-4E40-94D7-30680B4178EA}"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graphicFrame>
        <p:nvGraphicFramePr>
          <p:cNvPr id="567" name="Tableau 2"/>
          <p:cNvGraphicFramePr/>
          <p:nvPr/>
        </p:nvGraphicFramePr>
        <p:xfrm>
          <a:off x="891360" y="1711080"/>
          <a:ext cx="7347240" cy="3725280"/>
        </p:xfrm>
        <a:graphic>
          <a:graphicData uri="http://schemas.openxmlformats.org/drawingml/2006/table">
            <a:tbl>
              <a:tblPr/>
              <a:tblGrid>
                <a:gridCol w="2449080"/>
                <a:gridCol w="2449080"/>
                <a:gridCol w="2449080"/>
              </a:tblGrid>
              <a:tr h="526320">
                <a:tc>
                  <a:txBody>
                    <a:bodyPr anchor="ctr">
                      <a:noAutofit/>
                    </a:bodyPr>
                    <a:p>
                      <a:pPr algn="ctr">
                        <a:lnSpc>
                          <a:spcPct val="100000"/>
                        </a:lnSpc>
                      </a:pPr>
                      <a:r>
                        <a:rPr b="1" lang="fr-FR" sz="1800" spc="-1" strike="noStrike">
                          <a:solidFill>
                            <a:schemeClr val="lt1"/>
                          </a:solidFill>
                          <a:latin typeface="Arial"/>
                        </a:rPr>
                        <a:t>Caractéristiques</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ctr">
                      <a:noAutofit/>
                    </a:bodyPr>
                    <a:p>
                      <a:pPr algn="ctr">
                        <a:lnSpc>
                          <a:spcPct val="100000"/>
                        </a:lnSpc>
                      </a:pPr>
                      <a:r>
                        <a:rPr b="1" lang="fr-FR" sz="1800" spc="-1" strike="noStrike">
                          <a:solidFill>
                            <a:schemeClr val="lt1"/>
                          </a:solidFill>
                          <a:latin typeface="Arial"/>
                        </a:rPr>
                        <a:t>Cgroup v1</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ctr">
                      <a:noAutofit/>
                    </a:bodyPr>
                    <a:p>
                      <a:pPr algn="ctr">
                        <a:lnSpc>
                          <a:spcPct val="100000"/>
                        </a:lnSpc>
                      </a:pPr>
                      <a:r>
                        <a:rPr b="1" lang="fr-FR" sz="1800" spc="-1" strike="noStrike">
                          <a:solidFill>
                            <a:schemeClr val="lt1"/>
                          </a:solidFill>
                          <a:latin typeface="Arial"/>
                        </a:rPr>
                        <a:t>Cgroup v2</a:t>
                      </a:r>
                      <a:endParaRPr b="0" lang="en-US" sz="1800" spc="-1" strike="noStrike">
                        <a:solidFill>
                          <a:srgbClr val="ffffff"/>
                        </a:solidFill>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526320">
                <a:tc>
                  <a:txBody>
                    <a:bodyPr anchor="ctr">
                      <a:noAutofit/>
                    </a:bodyPr>
                    <a:p>
                      <a:pPr algn="ctr">
                        <a:lnSpc>
                          <a:spcPct val="100000"/>
                        </a:lnSpc>
                      </a:pPr>
                      <a:r>
                        <a:rPr b="0" lang="fr-FR" sz="1800" spc="-1" strike="noStrike">
                          <a:solidFill>
                            <a:schemeClr val="dk1"/>
                          </a:solidFill>
                          <a:latin typeface="Arial"/>
                        </a:rPr>
                        <a:t>Hiérarchie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Multiple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Unifiée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r>
              <a:tr h="931320">
                <a:tc>
                  <a:txBody>
                    <a:bodyPr anchor="ctr">
                      <a:noAutofit/>
                    </a:bodyPr>
                    <a:p>
                      <a:pPr algn="ctr">
                        <a:lnSpc>
                          <a:spcPct val="100000"/>
                        </a:lnSpc>
                      </a:pPr>
                      <a:r>
                        <a:rPr b="0" lang="fr-FR" sz="1800" spc="-1" strike="noStrike">
                          <a:solidFill>
                            <a:schemeClr val="dk1"/>
                          </a:solidFill>
                          <a:latin typeface="Arial"/>
                        </a:rPr>
                        <a:t>Gestion des processus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pPr>
                      <a:r>
                        <a:rPr b="0" lang="fr-FR" sz="1800" spc="-1" strike="noStrike">
                          <a:solidFill>
                            <a:schemeClr val="dk1"/>
                          </a:solidFill>
                          <a:latin typeface="Arial"/>
                        </a:rPr>
                        <a:t>Plusieurs cgroups pour différentes ressources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pPr>
                      <a:r>
                        <a:rPr b="0" lang="fr-FR" sz="1800" spc="-1" strike="noStrike">
                          <a:solidFill>
                            <a:schemeClr val="dk1"/>
                          </a:solidFill>
                          <a:latin typeface="Arial"/>
                        </a:rPr>
                        <a:t>Cgroup unique pour toutes les ressources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r>
              <a:tr h="1214640">
                <a:tc>
                  <a:txBody>
                    <a:bodyPr anchor="ctr">
                      <a:noAutofit/>
                    </a:bodyPr>
                    <a:p>
                      <a:pPr algn="ctr">
                        <a:lnSpc>
                          <a:spcPct val="100000"/>
                        </a:lnSpc>
                      </a:pPr>
                      <a:r>
                        <a:rPr b="0" lang="fr-FR" sz="1800" spc="-1" strike="noStrike">
                          <a:solidFill>
                            <a:schemeClr val="dk1"/>
                          </a:solidFill>
                          <a:latin typeface="Arial"/>
                        </a:rPr>
                        <a:t>Interface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Fragmentée (plusieurs fichiers/points de montage)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c>
                  <a:txBody>
                    <a:bodyPr anchor="ctr">
                      <a:noAutofit/>
                    </a:bodyPr>
                    <a:p>
                      <a:pPr algn="ctr">
                        <a:lnSpc>
                          <a:spcPct val="100000"/>
                        </a:lnSpc>
                      </a:pPr>
                      <a:r>
                        <a:rPr b="0" lang="fr-FR" sz="1800" spc="-1" strike="noStrike">
                          <a:solidFill>
                            <a:schemeClr val="dk1"/>
                          </a:solidFill>
                          <a:latin typeface="Arial"/>
                        </a:rPr>
                        <a:t>Simplifiée et unifiée</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6"/>
                    </a:solidFill>
                  </a:tcPr>
                </a:tc>
              </a:tr>
              <a:tr h="526320">
                <a:tc>
                  <a:txBody>
                    <a:bodyPr anchor="ctr">
                      <a:noAutofit/>
                    </a:bodyPr>
                    <a:p>
                      <a:pPr algn="ctr">
                        <a:lnSpc>
                          <a:spcPct val="100000"/>
                        </a:lnSpc>
                      </a:pPr>
                      <a:r>
                        <a:rPr b="0" lang="fr-FR" sz="1800" spc="-1" strike="noStrike">
                          <a:solidFill>
                            <a:schemeClr val="dk1"/>
                          </a:solidFill>
                          <a:latin typeface="Arial"/>
                        </a:rPr>
                        <a:t>Contrôleurs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pPr>
                      <a:r>
                        <a:rPr b="0" lang="fr-FR" sz="1800" spc="-1" strike="noStrike">
                          <a:solidFill>
                            <a:schemeClr val="dk1"/>
                          </a:solidFill>
                          <a:latin typeface="Arial"/>
                        </a:rPr>
                        <a:t>Séparés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c>
                  <a:txBody>
                    <a:bodyPr anchor="ctr">
                      <a:noAutofit/>
                    </a:bodyPr>
                    <a:p>
                      <a:pPr algn="ctr">
                        <a:lnSpc>
                          <a:spcPct val="100000"/>
                        </a:lnSpc>
                      </a:pPr>
                      <a:r>
                        <a:rPr b="0" lang="fr-FR" sz="1800" spc="-1" strike="noStrike">
                          <a:solidFill>
                            <a:schemeClr val="dk1"/>
                          </a:solidFill>
                          <a:latin typeface="Arial"/>
                        </a:rPr>
                        <a:t>Unifiés</a:t>
                      </a:r>
                      <a:endParaRPr b="0" lang="en-US"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b"/>
                    </a:solidFill>
                  </a:tcPr>
                </a:tc>
              </a:tr>
            </a:tbl>
          </a:graphicData>
        </a:graphic>
      </p:graphicFrame>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685800" y="2218320"/>
            <a:ext cx="8159760" cy="1818720"/>
          </a:xfrm>
          <a:prstGeom prst="rect">
            <a:avLst/>
          </a:prstGeom>
          <a:noFill/>
          <a:ln w="0">
            <a:noFill/>
          </a:ln>
        </p:spPr>
        <p:txBody>
          <a:bodyPr numCol="1" spcCol="0" anchor="ctr">
            <a:noAutofit/>
          </a:bodyPr>
          <a:p>
            <a:pPr indent="0" algn="ctr">
              <a:lnSpc>
                <a:spcPct val="100000"/>
              </a:lnSpc>
              <a:buNone/>
            </a:pPr>
            <a:r>
              <a:rPr b="1" lang="fr-FR" sz="4400" spc="-1" strike="noStrike">
                <a:solidFill>
                  <a:srgbClr val="1782bf"/>
                </a:solidFill>
                <a:latin typeface="Arial"/>
                <a:ea typeface="ＭＳ Ｐゴシック"/>
              </a:rPr>
              <a:t>Chapitre 6</a:t>
            </a:r>
            <a:br>
              <a:rPr sz="4400"/>
            </a:br>
            <a:r>
              <a:rPr b="1" lang="fr-FR" sz="4400" spc="-1" strike="noStrike">
                <a:solidFill>
                  <a:srgbClr val="1782bf"/>
                </a:solidFill>
                <a:latin typeface="Arial"/>
                <a:ea typeface="ＭＳ Ｐゴシック"/>
              </a:rPr>
              <a:t>PAM</a:t>
            </a:r>
            <a:endParaRPr b="0" lang="fr-FR" sz="4400" spc="-1" strike="noStrike">
              <a:solidFill>
                <a:srgbClr val="006782"/>
              </a:solidFill>
              <a:latin typeface="Verdana"/>
            </a:endParaRPr>
          </a:p>
        </p:txBody>
      </p:sp>
      <p:sp>
        <p:nvSpPr>
          <p:cNvPr id="569" name="PlaceHolder 2"/>
          <p:cNvSpPr>
            <a:spLocks noGrp="1"/>
          </p:cNvSpPr>
          <p:nvPr>
            <p:ph type="subTitle"/>
          </p:nvPr>
        </p:nvSpPr>
        <p:spPr>
          <a:xfrm>
            <a:off x="1080000" y="4034160"/>
            <a:ext cx="7458480" cy="771840"/>
          </a:xfrm>
          <a:prstGeom prst="rect">
            <a:avLst/>
          </a:prstGeom>
          <a:noFill/>
          <a:ln w="0">
            <a:noFill/>
          </a:ln>
        </p:spPr>
        <p:txBody>
          <a:bodyPr numCol="1" spcCol="0" anchor="b">
            <a:noAutofit/>
          </a:bodyPr>
          <a:p>
            <a:pPr indent="0" algn="ctr">
              <a:lnSpc>
                <a:spcPct val="100000"/>
              </a:lnSpc>
              <a:spcBef>
                <a:spcPts val="479"/>
              </a:spcBef>
              <a:buNone/>
              <a:tabLst>
                <a:tab algn="l" pos="0"/>
              </a:tabLst>
            </a:pPr>
            <a:r>
              <a:rPr b="0" i="1" lang="fr-FR" sz="2400" spc="-1" strike="noStrike">
                <a:solidFill>
                  <a:srgbClr val="404040"/>
                </a:solidFill>
                <a:latin typeface="Arial"/>
                <a:ea typeface="ＭＳ Ｐゴシック"/>
              </a:rPr>
              <a:t> </a:t>
            </a:r>
            <a:r>
              <a:rPr b="0" i="1" lang="fr-FR" sz="2400" spc="-1" strike="noStrike">
                <a:solidFill>
                  <a:srgbClr val="404040"/>
                </a:solidFill>
                <a:latin typeface="Arial"/>
                <a:ea typeface="ＭＳ Ｐゴシック"/>
              </a:rPr>
              <a:t>Définition, création,  mémoire partagée et sémaphores</a:t>
            </a:r>
            <a:endParaRPr b="0" lang="en-US" sz="2400" spc="-1" strike="noStrike">
              <a:solidFill>
                <a:srgbClr val="000000"/>
              </a:solidFill>
              <a:latin typeface="Arial"/>
            </a:endParaRPr>
          </a:p>
        </p:txBody>
      </p:sp>
      <p:sp>
        <p:nvSpPr>
          <p:cNvPr id="570" name="Sous-titre 2"/>
          <p:cNvSpPr/>
          <p:nvPr/>
        </p:nvSpPr>
        <p:spPr>
          <a:xfrm>
            <a:off x="2298240" y="6344280"/>
            <a:ext cx="5004360" cy="513360"/>
          </a:xfrm>
          <a:prstGeom prst="rect">
            <a:avLst/>
          </a:prstGeom>
          <a:noFill/>
          <a:ln w="0">
            <a:noFill/>
          </a:ln>
        </p:spPr>
        <p:style>
          <a:lnRef idx="0"/>
          <a:fillRef idx="0"/>
          <a:effectRef idx="0"/>
          <a:fontRef idx="minor"/>
        </p:style>
        <p:txBody>
          <a:bodyPr numCol="1" spcCol="0" anchor="b">
            <a:noAutofit/>
          </a:bodyPr>
          <a:p>
            <a:pPr>
              <a:lnSpc>
                <a:spcPct val="100000"/>
              </a:lnSpc>
              <a:spcBef>
                <a:spcPts val="479"/>
              </a:spcBef>
              <a:tabLst>
                <a:tab algn="l" pos="0"/>
              </a:tabLst>
            </a:pPr>
            <a:r>
              <a:rPr b="0" i="1" lang="fr-FR" sz="2400" spc="-1" strike="noStrike">
                <a:solidFill>
                  <a:srgbClr val="404040"/>
                </a:solidFill>
                <a:latin typeface="Arial"/>
                <a:ea typeface="ＭＳ Ｐゴシック"/>
              </a:rPr>
              <a:t>Année Académique 2024-2025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Introduction</a:t>
            </a:r>
            <a:endParaRPr b="0" lang="fr-FR" sz="3800" spc="-1" strike="noStrike">
              <a:solidFill>
                <a:srgbClr val="006782"/>
              </a:solidFill>
              <a:latin typeface="Verdana"/>
            </a:endParaRPr>
          </a:p>
        </p:txBody>
      </p:sp>
      <p:sp>
        <p:nvSpPr>
          <p:cNvPr id="572" name="PlaceHolder 2"/>
          <p:cNvSpPr>
            <a:spLocks noGrp="1"/>
          </p:cNvSpPr>
          <p:nvPr>
            <p:ph type="ftr" idx="15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73" name="PlaceHolder 3"/>
          <p:cNvSpPr>
            <a:spLocks noGrp="1"/>
          </p:cNvSpPr>
          <p:nvPr>
            <p:ph type="sldNum" idx="15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B83B4C94-90D5-4B43-988A-42B7E1C354AC}" type="slidenum">
              <a:rPr b="0" lang="fr-FR" sz="1400" spc="-1" strike="noStrike">
                <a:solidFill>
                  <a:srgbClr val="404040"/>
                </a:solidFill>
                <a:latin typeface="Arial"/>
                <a:ea typeface="ＭＳ Ｐゴシック"/>
              </a:rPr>
              <a:t>14</a:t>
            </a:fld>
            <a:endParaRPr b="0" lang="en-US" sz="1400" spc="-1" strike="noStrike">
              <a:solidFill>
                <a:srgbClr val="000000"/>
              </a:solidFill>
              <a:latin typeface="Times New Roman"/>
            </a:endParaRPr>
          </a:p>
        </p:txBody>
      </p:sp>
      <p:sp>
        <p:nvSpPr>
          <p:cNvPr id="574" name="PlaceHolder 4"/>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Pluggable Authentication Modules (PAM)</a:t>
            </a:r>
            <a:endParaRPr b="0" lang="fr-FR" sz="32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 Privilege Access Management (PAM)</a:t>
            </a:r>
            <a:endParaRPr b="0" lang="fr-FR" sz="32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Authentification centralisée</a:t>
            </a:r>
            <a:endParaRPr b="0" lang="fr-FR" sz="32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Externaliser le code d'authentification et programmer sans tenir compte du schéma d'authentification</a:t>
            </a:r>
            <a:endParaRPr b="0" lang="fr-FR" sz="32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API de PAM = mécanisme d'authentifcation et d'autorisation externe</a:t>
            </a:r>
            <a:endParaRPr b="0" lang="fr-FR" sz="32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61560"/>
            <a:ext cx="8229240" cy="945720"/>
          </a:xfrm>
          <a:prstGeom prst="rect">
            <a:avLst/>
          </a:prstGeom>
          <a:noFill/>
          <a:ln w="0">
            <a:noFill/>
          </a:ln>
        </p:spPr>
        <p:txBody>
          <a:bodyPr numCol="1" spcCol="0" anchor="ctr">
            <a:normAutofit/>
          </a:bodyPr>
          <a:p>
            <a:pPr indent="0" algn="ctr">
              <a:lnSpc>
                <a:spcPct val="100000"/>
              </a:lnSpc>
              <a:buNone/>
            </a:pPr>
            <a:r>
              <a:rPr b="0" lang="fr-FR" sz="3800" spc="-1" strike="noStrike">
                <a:solidFill>
                  <a:srgbClr val="ffffff"/>
                </a:solidFill>
                <a:latin typeface="Arial"/>
                <a:ea typeface="ＭＳ Ｐゴシック"/>
              </a:rPr>
              <a:t>Architecture</a:t>
            </a:r>
            <a:endParaRPr b="0" lang="fr-FR" sz="3800" spc="-1" strike="noStrike">
              <a:solidFill>
                <a:srgbClr val="006782"/>
              </a:solidFill>
              <a:latin typeface="Verdana"/>
            </a:endParaRPr>
          </a:p>
        </p:txBody>
      </p:sp>
      <p:pic>
        <p:nvPicPr>
          <p:cNvPr id="576" name="Image 2" descr="Les modules d'authentification PAM :: Formatux"/>
          <p:cNvPicPr/>
          <p:nvPr/>
        </p:nvPicPr>
        <p:blipFill>
          <a:blip r:embed="rId1"/>
          <a:stretch/>
        </p:blipFill>
        <p:spPr>
          <a:xfrm>
            <a:off x="457200" y="1514880"/>
            <a:ext cx="8229240" cy="4402440"/>
          </a:xfrm>
          <a:prstGeom prst="rect">
            <a:avLst/>
          </a:prstGeom>
          <a:ln w="0">
            <a:noFill/>
          </a:ln>
        </p:spPr>
      </p:pic>
      <p:sp>
        <p:nvSpPr>
          <p:cNvPr id="577" name="PlaceHolder 2"/>
          <p:cNvSpPr>
            <a:spLocks noGrp="1"/>
          </p:cNvSpPr>
          <p:nvPr>
            <p:ph type="ftr" idx="15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78" name="PlaceHolder 3"/>
          <p:cNvSpPr>
            <a:spLocks noGrp="1"/>
          </p:cNvSpPr>
          <p:nvPr>
            <p:ph type="sldNum" idx="160"/>
          </p:nvPr>
        </p:nvSpPr>
        <p:spPr>
          <a:xfrm>
            <a:off x="7020000" y="6426000"/>
            <a:ext cx="1080720" cy="339480"/>
          </a:xfrm>
          <a:prstGeom prst="rect">
            <a:avLst/>
          </a:prstGeom>
          <a:noFill/>
          <a:ln w="9360">
            <a:noFill/>
          </a:ln>
        </p:spPr>
        <p:txBody>
          <a:bodyPr numCol="1" spcCol="0" anchor="t">
            <a:normAutofit/>
          </a:bodyPr>
          <a:lstStyle>
            <a:lvl1pPr indent="0" algn="r">
              <a:lnSpc>
                <a:spcPct val="100000"/>
              </a:lnSpc>
              <a:spcAft>
                <a:spcPts val="601"/>
              </a:spcAft>
              <a:buNone/>
              <a:defRPr b="0" lang="fr-FR" sz="1400" spc="-1" strike="noStrike">
                <a:solidFill>
                  <a:srgbClr val="404040"/>
                </a:solidFill>
                <a:latin typeface="Arial"/>
                <a:ea typeface="ＭＳ Ｐゴシック"/>
              </a:defRPr>
            </a:lvl1pPr>
          </a:lstStyle>
          <a:p>
            <a:pPr indent="0" algn="r">
              <a:lnSpc>
                <a:spcPct val="100000"/>
              </a:lnSpc>
              <a:spcAft>
                <a:spcPts val="601"/>
              </a:spcAft>
              <a:buNone/>
            </a:pPr>
            <a:fld id="{782C188D-0F31-4619-9787-1ECE16F1EFEF}"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ftr" idx="16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80" name="PlaceHolder 2"/>
          <p:cNvSpPr>
            <a:spLocks noGrp="1"/>
          </p:cNvSpPr>
          <p:nvPr>
            <p:ph type="sldNum" idx="16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2FC16D22-2783-478C-B85D-F18A18F56FBF}"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pic>
        <p:nvPicPr>
          <p:cNvPr id="581" name="Image 5" descr="Une image contenant texte, capture d’écran, Police, nombre&#10;&#10;Description générée automatiquement"/>
          <p:cNvPicPr/>
          <p:nvPr/>
        </p:nvPicPr>
        <p:blipFill>
          <a:blip r:embed="rId1"/>
          <a:srcRect l="0" t="3355" r="0" b="2686"/>
          <a:stretch/>
        </p:blipFill>
        <p:spPr>
          <a:xfrm>
            <a:off x="0" y="1710000"/>
            <a:ext cx="9143640" cy="4013640"/>
          </a:xfrm>
          <a:prstGeom prst="rect">
            <a:avLst/>
          </a:prstGeom>
          <a:ln w="0">
            <a:noFill/>
          </a:ln>
        </p:spPr>
      </p:pic>
      <p:sp>
        <p:nvSpPr>
          <p:cNvPr id="582" name="PlaceHolder 3"/>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Architecture</a:t>
            </a:r>
            <a:endParaRPr b="0" lang="fr-FR" sz="3800" spc="-1" strike="noStrike">
              <a:solidFill>
                <a:srgbClr val="006782"/>
              </a:solidFill>
              <a:latin typeface="Verdana"/>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Tâche et fonctionnement</a:t>
            </a:r>
            <a:endParaRPr b="0" lang="fr-FR" sz="3800" spc="-1" strike="noStrike">
              <a:solidFill>
                <a:srgbClr val="006782"/>
              </a:solidFill>
              <a:latin typeface="Verdana"/>
            </a:endParaRPr>
          </a:p>
        </p:txBody>
      </p:sp>
      <p:sp>
        <p:nvSpPr>
          <p:cNvPr id="584" name="PlaceHolder 2"/>
          <p:cNvSpPr>
            <a:spLocks noGrp="1"/>
          </p:cNvSpPr>
          <p:nvPr>
            <p:ph type="ftr" idx="16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85" name="PlaceHolder 3"/>
          <p:cNvSpPr>
            <a:spLocks noGrp="1"/>
          </p:cNvSpPr>
          <p:nvPr>
            <p:ph type="sldNum" idx="16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2BD84CE-D67C-49BB-808D-615FC13C444C}"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sp>
        <p:nvSpPr>
          <p:cNvPr id="586" name="PlaceHolder 4"/>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Gestion de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Authentification</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Comptes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Sessions</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Mots de passes</a:t>
            </a:r>
            <a:endParaRPr b="0" lang="fr-FR" sz="2800" spc="-1" strike="noStrike">
              <a:solidFill>
                <a:srgbClr val="404040"/>
              </a:solidFill>
              <a:latin typeface="Arial"/>
            </a:endParaRPr>
          </a:p>
          <a:p>
            <a:pPr marL="457200" indent="0">
              <a:lnSpc>
                <a:spcPct val="100000"/>
              </a:lnSpc>
              <a:spcBef>
                <a:spcPts val="561"/>
              </a:spcBef>
              <a:buNone/>
              <a:tabLst>
                <a:tab algn="l" pos="0"/>
              </a:tabLst>
            </a:pPr>
            <a:endParaRPr b="0" lang="fr-FR" sz="2800" spc="-1" strike="noStrike">
              <a:solidFill>
                <a:srgbClr val="404040"/>
              </a:solidFill>
              <a:latin typeface="Arial"/>
            </a:endParaRPr>
          </a:p>
          <a:p>
            <a:pPr marL="343080" indent="-343080">
              <a:lnSpc>
                <a:spcPct val="100000"/>
              </a:lnSpc>
              <a:spcBef>
                <a:spcPts val="641"/>
              </a:spcBef>
              <a:buClr>
                <a:srgbClr val="404040"/>
              </a:buClr>
              <a:buFont typeface="Arial"/>
              <a:buChar char="•"/>
              <a:tabLst>
                <a:tab algn="l" pos="0"/>
              </a:tabLst>
            </a:pPr>
            <a:r>
              <a:rPr b="0" lang="fr-FR" sz="3200" spc="-1" strike="noStrike">
                <a:solidFill>
                  <a:srgbClr val="404040"/>
                </a:solidFill>
                <a:latin typeface="Arial"/>
                <a:ea typeface="ＭＳ Ｐゴシック"/>
              </a:rPr>
              <a:t>Fichiers de configuration et modules</a:t>
            </a:r>
            <a:endParaRPr b="0" lang="fr-FR" sz="3200" spc="-1" strike="noStrike">
              <a:solidFill>
                <a:srgbClr val="404040"/>
              </a:solidFill>
              <a:latin typeface="Arial"/>
            </a:endParaRPr>
          </a:p>
          <a:p>
            <a:pPr indent="0">
              <a:spcBef>
                <a:spcPts val="1417"/>
              </a:spcBef>
              <a:buNone/>
              <a:tabLst>
                <a:tab algn="l" pos="0"/>
              </a:tabLst>
            </a:pPr>
            <a:endParaRPr b="0" lang="fr-FR" sz="2800" spc="-1" strike="noStrike">
              <a:solidFill>
                <a:srgbClr val="404040"/>
              </a:solidFill>
              <a:latin typeface="Arial"/>
            </a:endParaRPr>
          </a:p>
          <a:p>
            <a:pPr indent="0">
              <a:spcBef>
                <a:spcPts val="1417"/>
              </a:spcBef>
              <a:buNone/>
              <a:tabLst>
                <a:tab algn="l" pos="0"/>
              </a:tabLst>
            </a:pPr>
            <a:endParaRPr b="0" lang="fr-FR" sz="28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ftr" idx="16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88" name="PlaceHolder 2"/>
          <p:cNvSpPr>
            <a:spLocks noGrp="1"/>
          </p:cNvSpPr>
          <p:nvPr>
            <p:ph type="sldNum" idx="16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71EFB958-A931-4486-B71C-ACBDA288D92C}"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sp>
        <p:nvSpPr>
          <p:cNvPr id="589" name="PlaceHolder 3"/>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Librairie se trouve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/lib/security</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/lib64/security</a:t>
            </a:r>
            <a:endParaRPr b="0" lang="fr-FR" sz="28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Fichier de configuration se trouve : </a:t>
            </a:r>
            <a:endParaRPr b="0" lang="fr-FR" sz="32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/etc/pam.d</a:t>
            </a:r>
            <a:endParaRPr b="0" lang="fr-FR" sz="2800" spc="-1" strike="noStrike">
              <a:solidFill>
                <a:srgbClr val="404040"/>
              </a:solidFill>
              <a:latin typeface="Arial"/>
            </a:endParaRPr>
          </a:p>
          <a:p>
            <a:pPr lvl="1" marL="743040" indent="-285840">
              <a:lnSpc>
                <a:spcPct val="100000"/>
              </a:lnSpc>
              <a:spcBef>
                <a:spcPts val="561"/>
              </a:spcBef>
              <a:buClr>
                <a:srgbClr val="404040"/>
              </a:buClr>
              <a:buFont typeface="Courier New,monospace"/>
              <a:buChar char="o"/>
            </a:pPr>
            <a:r>
              <a:rPr b="0" lang="fr-FR" sz="2800" spc="-1" strike="noStrike">
                <a:solidFill>
                  <a:srgbClr val="404040"/>
                </a:solidFill>
                <a:latin typeface="Arial"/>
                <a:ea typeface="ＭＳ Ｐゴシック"/>
              </a:rPr>
              <a:t>/etc/pam.conf </a:t>
            </a:r>
            <a:endParaRPr b="0" lang="fr-FR" sz="28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Modules PAM se trouve dans /etc/security</a:t>
            </a:r>
            <a:endParaRPr b="0" lang="fr-FR" sz="32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
        <p:nvSpPr>
          <p:cNvPr id="590" name="PlaceHolder 4"/>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Fichiers de configuration </a:t>
            </a:r>
            <a:endParaRPr b="0" lang="fr-FR" sz="3800" spc="-1" strike="noStrike">
              <a:solidFill>
                <a:srgbClr val="006782"/>
              </a:solidFill>
              <a:latin typeface="Verdana"/>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Structure fichier PAM</a:t>
            </a:r>
            <a:endParaRPr b="0" lang="fr-FR" sz="3800" spc="-1" strike="noStrike">
              <a:solidFill>
                <a:srgbClr val="006782"/>
              </a:solidFill>
              <a:latin typeface="Verdana"/>
            </a:endParaRPr>
          </a:p>
        </p:txBody>
      </p:sp>
      <p:sp>
        <p:nvSpPr>
          <p:cNvPr id="592" name="PlaceHolder 2"/>
          <p:cNvSpPr>
            <a:spLocks noGrp="1"/>
          </p:cNvSpPr>
          <p:nvPr>
            <p:ph type="ftr" idx="16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593" name="PlaceHolder 3"/>
          <p:cNvSpPr>
            <a:spLocks noGrp="1"/>
          </p:cNvSpPr>
          <p:nvPr>
            <p:ph type="sldNum" idx="16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EF43C48E-2FFB-4D84-AF3D-D25D9A07FAEC}"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pic>
        <p:nvPicPr>
          <p:cNvPr id="594" name="Image 2" descr="Une image contenant texte, capture d’écran, Police&#10;&#10;Description générée automatiquement"/>
          <p:cNvPicPr/>
          <p:nvPr/>
        </p:nvPicPr>
        <p:blipFill>
          <a:blip r:embed="rId1"/>
          <a:stretch/>
        </p:blipFill>
        <p:spPr>
          <a:xfrm>
            <a:off x="228240" y="1973160"/>
            <a:ext cx="8693640" cy="3853080"/>
          </a:xfrm>
          <a:prstGeom prst="rect">
            <a:avLst/>
          </a:prstGeom>
          <a:ln w="0">
            <a:noFill/>
          </a:ln>
        </p:spPr>
      </p:pic>
      <p:sp>
        <p:nvSpPr>
          <p:cNvPr id="595" name="ZoneTexte 5"/>
          <p:cNvSpPr/>
          <p:nvPr/>
        </p:nvSpPr>
        <p:spPr>
          <a:xfrm>
            <a:off x="240840" y="1304280"/>
            <a:ext cx="878760" cy="3344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600" spc="-1" strike="noStrike">
                <a:solidFill>
                  <a:srgbClr val="000000"/>
                </a:solidFill>
                <a:latin typeface="Arial"/>
                <a:ea typeface="ＭＳ Ｐゴシック"/>
              </a:rPr>
              <a:t>Types</a:t>
            </a:r>
            <a:endParaRPr b="0" lang="en-US" sz="1600" spc="-1" strike="noStrike">
              <a:solidFill>
                <a:srgbClr val="000000"/>
              </a:solidFill>
              <a:latin typeface="Arial"/>
            </a:endParaRPr>
          </a:p>
        </p:txBody>
      </p:sp>
      <p:sp>
        <p:nvSpPr>
          <p:cNvPr id="596" name="ZoneTexte 7"/>
          <p:cNvSpPr/>
          <p:nvPr/>
        </p:nvSpPr>
        <p:spPr>
          <a:xfrm>
            <a:off x="1400040" y="1304280"/>
            <a:ext cx="1059480" cy="3344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600" spc="-1" strike="noStrike">
                <a:solidFill>
                  <a:srgbClr val="000000"/>
                </a:solidFill>
                <a:latin typeface="Arial"/>
                <a:ea typeface="ＭＳ Ｐゴシック"/>
              </a:rPr>
              <a:t>Contrôle</a:t>
            </a:r>
            <a:endParaRPr b="0" lang="en-US" sz="1600" spc="-1" strike="noStrike">
              <a:solidFill>
                <a:srgbClr val="000000"/>
              </a:solidFill>
              <a:latin typeface="Arial"/>
            </a:endParaRPr>
          </a:p>
        </p:txBody>
      </p:sp>
      <p:sp>
        <p:nvSpPr>
          <p:cNvPr id="597" name="ZoneTexte 8"/>
          <p:cNvSpPr/>
          <p:nvPr/>
        </p:nvSpPr>
        <p:spPr>
          <a:xfrm>
            <a:off x="2856600" y="1304280"/>
            <a:ext cx="1059480" cy="3344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600" spc="-1" strike="noStrike">
                <a:solidFill>
                  <a:srgbClr val="000000"/>
                </a:solidFill>
                <a:latin typeface="Arial"/>
                <a:ea typeface="ＭＳ Ｐゴシック"/>
              </a:rPr>
              <a:t>Chemin</a:t>
            </a:r>
            <a:endParaRPr b="0" lang="en-US" sz="1600" spc="-1" strike="noStrike">
              <a:solidFill>
                <a:srgbClr val="000000"/>
              </a:solidFill>
              <a:latin typeface="Arial"/>
            </a:endParaRPr>
          </a:p>
        </p:txBody>
      </p:sp>
      <p:sp>
        <p:nvSpPr>
          <p:cNvPr id="598" name="ZoneTexte 9"/>
          <p:cNvSpPr/>
          <p:nvPr/>
        </p:nvSpPr>
        <p:spPr>
          <a:xfrm>
            <a:off x="4876920" y="1293480"/>
            <a:ext cx="1197720" cy="3344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fr-FR" sz="1600" spc="-1" strike="noStrike">
                <a:solidFill>
                  <a:srgbClr val="000000"/>
                </a:solidFill>
                <a:latin typeface="Arial"/>
                <a:ea typeface="ＭＳ Ｐゴシック"/>
              </a:rPr>
              <a:t>Argument</a:t>
            </a:r>
            <a:endParaRPr b="0" lang="en-US" sz="1600" spc="-1" strike="noStrike">
              <a:solidFill>
                <a:srgbClr val="000000"/>
              </a:solidFill>
              <a:latin typeface="Arial"/>
            </a:endParaRPr>
          </a:p>
        </p:txBody>
      </p:sp>
      <p:sp>
        <p:nvSpPr>
          <p:cNvPr id="599" name="Flèche : bas 10"/>
          <p:cNvSpPr/>
          <p:nvPr/>
        </p:nvSpPr>
        <p:spPr>
          <a:xfrm>
            <a:off x="552960" y="1644480"/>
            <a:ext cx="113040" cy="268920"/>
          </a:xfrm>
          <a:prstGeom prst="downArrow">
            <a:avLst>
              <a:gd name="adj1" fmla="val 50000"/>
              <a:gd name="adj2" fmla="val 50000"/>
            </a:avLst>
          </a:prstGeom>
          <a:solidFill>
            <a:srgbClr val="ff0000"/>
          </a:solidFill>
          <a:ln>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600" name="Flèche : bas 11"/>
          <p:cNvSpPr/>
          <p:nvPr/>
        </p:nvSpPr>
        <p:spPr>
          <a:xfrm>
            <a:off x="1871280" y="1644480"/>
            <a:ext cx="113040" cy="268920"/>
          </a:xfrm>
          <a:prstGeom prst="downArrow">
            <a:avLst>
              <a:gd name="adj1" fmla="val 50000"/>
              <a:gd name="adj2" fmla="val 50000"/>
            </a:avLst>
          </a:prstGeom>
          <a:solidFill>
            <a:srgbClr val="ff0000"/>
          </a:solidFill>
          <a:ln>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601" name="Flèche : bas 12"/>
          <p:cNvSpPr/>
          <p:nvPr/>
        </p:nvSpPr>
        <p:spPr>
          <a:xfrm>
            <a:off x="3264120" y="1634040"/>
            <a:ext cx="113040" cy="268920"/>
          </a:xfrm>
          <a:prstGeom prst="downArrow">
            <a:avLst>
              <a:gd name="adj1" fmla="val 50000"/>
              <a:gd name="adj2" fmla="val 50000"/>
            </a:avLst>
          </a:prstGeom>
          <a:solidFill>
            <a:srgbClr val="ff0000"/>
          </a:solidFill>
          <a:ln>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
        <p:nvSpPr>
          <p:cNvPr id="602" name="Flèche : bas 13"/>
          <p:cNvSpPr/>
          <p:nvPr/>
        </p:nvSpPr>
        <p:spPr>
          <a:xfrm>
            <a:off x="5411880" y="1644480"/>
            <a:ext cx="113040" cy="268920"/>
          </a:xfrm>
          <a:prstGeom prst="downArrow">
            <a:avLst>
              <a:gd name="adj1" fmla="val 50000"/>
              <a:gd name="adj2" fmla="val 50000"/>
            </a:avLst>
          </a:prstGeom>
          <a:solidFill>
            <a:srgbClr val="ff0000"/>
          </a:solidFill>
          <a:ln>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Arial"/>
              <a:ea typeface="ＭＳ Ｐゴシック"/>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Types de module</a:t>
            </a:r>
            <a:endParaRPr b="0" lang="fr-FR" sz="3800" spc="-1" strike="noStrike">
              <a:solidFill>
                <a:srgbClr val="006782"/>
              </a:solidFill>
              <a:latin typeface="Verdana"/>
            </a:endParaRPr>
          </a:p>
        </p:txBody>
      </p:sp>
      <p:sp>
        <p:nvSpPr>
          <p:cNvPr id="604" name="PlaceHolder 2"/>
          <p:cNvSpPr>
            <a:spLocks noGrp="1"/>
          </p:cNvSpPr>
          <p:nvPr>
            <p:ph type="ftr" idx="169"/>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605" name="PlaceHolder 3"/>
          <p:cNvSpPr>
            <a:spLocks noGrp="1"/>
          </p:cNvSpPr>
          <p:nvPr>
            <p:ph type="sldNum" idx="170"/>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6E73982-E7BC-4DFE-9321-C32DDE38E11B}"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sp>
        <p:nvSpPr>
          <p:cNvPr id="606" name="PlaceHolder 4"/>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4 types</a:t>
            </a:r>
            <a:endParaRPr b="0" lang="fr-FR" sz="32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Auth</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Servir à authentifier l'utilisateur (MDP ou autres)</a:t>
            </a:r>
            <a:endParaRPr b="0" lang="fr-FR" sz="16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Appartenance aux groupes ou autres privilèges (Kerberos)</a:t>
            </a:r>
            <a:endParaRPr b="0" lang="fr-FR" sz="16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Account</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Tâches d'un compte non liées à l'authentification (heures d'accès, ressources, etc)</a:t>
            </a:r>
            <a:endParaRPr b="0" lang="fr-FR" sz="16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Session</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Automatiser la mise en place de l'environnement user</a:t>
            </a:r>
            <a:endParaRPr b="0" lang="fr-FR" sz="16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Password</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Mettre à jour les données d'authentification (MDP)</a:t>
            </a:r>
            <a:endParaRPr b="0" lang="fr-FR" sz="16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Flags de contrôles</a:t>
            </a:r>
            <a:endParaRPr b="0" lang="fr-FR" sz="3800" spc="-1" strike="noStrike">
              <a:solidFill>
                <a:srgbClr val="006782"/>
              </a:solidFill>
              <a:latin typeface="Verdana"/>
            </a:endParaRPr>
          </a:p>
        </p:txBody>
      </p:sp>
      <p:sp>
        <p:nvSpPr>
          <p:cNvPr id="608" name="PlaceHolder 2"/>
          <p:cNvSpPr>
            <a:spLocks noGrp="1"/>
          </p:cNvSpPr>
          <p:nvPr>
            <p:ph type="ftr" idx="17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609" name="PlaceHolder 3"/>
          <p:cNvSpPr>
            <a:spLocks noGrp="1"/>
          </p:cNvSpPr>
          <p:nvPr>
            <p:ph type="sldNum" idx="17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DF917F3-1771-4E7B-A0A6-D068EC71D09B}" type="slidenum">
              <a:rPr b="0" lang="fr-FR" sz="1400" spc="-1" strike="noStrike">
                <a:solidFill>
                  <a:srgbClr val="404040"/>
                </a:solidFill>
                <a:latin typeface="Arial"/>
                <a:ea typeface="ＭＳ Ｐゴシック"/>
              </a:rPr>
              <a:t>83</a:t>
            </a:fld>
            <a:endParaRPr b="0" lang="en-US" sz="1400" spc="-1" strike="noStrike">
              <a:solidFill>
                <a:srgbClr val="000000"/>
              </a:solidFill>
              <a:latin typeface="Times New Roman"/>
            </a:endParaRPr>
          </a:p>
        </p:txBody>
      </p:sp>
      <p:sp>
        <p:nvSpPr>
          <p:cNvPr id="610" name="PlaceHolder 4"/>
          <p:cNvSpPr>
            <a:spLocks noGrp="1"/>
          </p:cNvSpPr>
          <p:nvPr>
            <p:ph/>
          </p:nvPr>
        </p:nvSpPr>
        <p:spPr>
          <a:xfrm>
            <a:off x="457200" y="1277640"/>
            <a:ext cx="8229240" cy="4819320"/>
          </a:xfrm>
          <a:prstGeom prst="rect">
            <a:avLst/>
          </a:prstGeom>
          <a:noFill/>
          <a:ln w="0">
            <a:noFill/>
          </a:ln>
        </p:spPr>
        <p:txBody>
          <a:bodyPr numCol="1" spcCol="0" anchor="t">
            <a:noAutofit/>
          </a:bodyPr>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Ordre des modules hyper important</a:t>
            </a:r>
            <a:endParaRPr b="0" lang="fr-FR" sz="3200" spc="-1" strike="noStrike">
              <a:solidFill>
                <a:srgbClr val="404040"/>
              </a:solidFill>
              <a:latin typeface="Arial"/>
            </a:endParaRPr>
          </a:p>
          <a:p>
            <a:pPr marL="343080" indent="-343080">
              <a:lnSpc>
                <a:spcPct val="100000"/>
              </a:lnSpc>
              <a:spcBef>
                <a:spcPts val="641"/>
              </a:spcBef>
              <a:buClr>
                <a:srgbClr val="404040"/>
              </a:buClr>
              <a:buFont typeface="Arial"/>
              <a:buChar char="•"/>
            </a:pPr>
            <a:r>
              <a:rPr b="0" lang="fr-FR" sz="3200" spc="-1" strike="noStrike">
                <a:solidFill>
                  <a:srgbClr val="404040"/>
                </a:solidFill>
                <a:latin typeface="Arial"/>
                <a:ea typeface="ＭＳ Ｐゴシック"/>
              </a:rPr>
              <a:t>4 types</a:t>
            </a:r>
            <a:endParaRPr b="0" lang="fr-FR" sz="32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Required</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Réussite nécessaire, en cas d'échec, on notifie à l'utilisateur une fois que tous les modules ont été parcourus</a:t>
            </a:r>
            <a:endParaRPr b="0" lang="fr-FR" sz="16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Requisite</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En cas d'échec, l'information est retournée directement et les modules suivants ne sont pas parcourus</a:t>
            </a:r>
            <a:endParaRPr b="0" lang="fr-FR" sz="16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Sufficient</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En cas de réussite, envoie directement le message de réussite. S'il y a échec pas d'importance sauf si c'est le dernier de la pile</a:t>
            </a:r>
            <a:endParaRPr b="0" lang="fr-FR" sz="1600" spc="-1" strike="noStrike">
              <a:solidFill>
                <a:srgbClr val="404040"/>
              </a:solidFill>
              <a:latin typeface="Arial"/>
            </a:endParaRPr>
          </a:p>
          <a:p>
            <a:pPr lvl="1" marL="743040" indent="-285840">
              <a:lnSpc>
                <a:spcPct val="100000"/>
              </a:lnSpc>
              <a:spcBef>
                <a:spcPts val="479"/>
              </a:spcBef>
              <a:buClr>
                <a:srgbClr val="404040"/>
              </a:buClr>
              <a:buFont typeface="Arial"/>
              <a:buChar char="•"/>
            </a:pPr>
            <a:r>
              <a:rPr b="0" lang="fr-FR" sz="2400" spc="-1" strike="noStrike">
                <a:solidFill>
                  <a:srgbClr val="404040"/>
                </a:solidFill>
                <a:latin typeface="Arial"/>
                <a:ea typeface="ＭＳ Ｐゴシック"/>
              </a:rPr>
              <a:t>Optional</a:t>
            </a:r>
            <a:endParaRPr b="0" lang="fr-FR" sz="2400" spc="-1" strike="noStrike">
              <a:solidFill>
                <a:srgbClr val="404040"/>
              </a:solidFill>
              <a:latin typeface="Arial"/>
            </a:endParaRPr>
          </a:p>
          <a:p>
            <a:pPr lvl="2" marL="1143000" indent="-228600">
              <a:lnSpc>
                <a:spcPct val="100000"/>
              </a:lnSpc>
              <a:spcBef>
                <a:spcPts val="320"/>
              </a:spcBef>
              <a:buClr>
                <a:srgbClr val="404040"/>
              </a:buClr>
              <a:buFont typeface="Arial"/>
              <a:buChar char="•"/>
            </a:pPr>
            <a:r>
              <a:rPr b="0" lang="fr-FR" sz="1600" spc="-1" strike="noStrike">
                <a:solidFill>
                  <a:srgbClr val="404040"/>
                </a:solidFill>
                <a:latin typeface="Arial"/>
                <a:ea typeface="ＭＳ Ｐゴシック"/>
              </a:rPr>
              <a:t>Echec ou réussite, PAM passe au suivant</a:t>
            </a:r>
            <a:endParaRPr b="0" lang="fr-FR" sz="16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spcBef>
                <a:spcPts val="1417"/>
              </a:spcBef>
              <a:buNone/>
            </a:pPr>
            <a:endParaRPr b="0" lang="fr-FR" sz="2800" spc="-1" strike="noStrike">
              <a:solidFill>
                <a:srgbClr val="404040"/>
              </a:solidFill>
              <a:latin typeface="Arial"/>
            </a:endParaRPr>
          </a:p>
          <a:p>
            <a:pPr indent="0">
              <a:lnSpc>
                <a:spcPct val="100000"/>
              </a:lnSpc>
              <a:spcBef>
                <a:spcPts val="641"/>
              </a:spcBef>
              <a:buNone/>
            </a:pPr>
            <a:endParaRPr b="0" lang="fr-FR" sz="3200" spc="-1" strike="noStrike">
              <a:solidFill>
                <a:srgbClr val="404040"/>
              </a:solidFill>
              <a:latin typeface="Arial"/>
            </a:endParaRPr>
          </a:p>
          <a:p>
            <a:pPr indent="0">
              <a:lnSpc>
                <a:spcPct val="100000"/>
              </a:lnSpc>
              <a:spcBef>
                <a:spcPts val="641"/>
              </a:spcBef>
              <a:buNone/>
              <a:tabLst>
                <a:tab algn="l" pos="0"/>
              </a:tabLst>
            </a:pPr>
            <a:endParaRPr b="0" lang="fr-FR" sz="3200" spc="-1" strike="noStrike">
              <a:solidFill>
                <a:srgbClr val="40404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Pourquoi virtualiser ?</a:t>
            </a:r>
            <a:endParaRPr b="0" lang="fr-FR" sz="3800" spc="-1" strike="noStrike">
              <a:solidFill>
                <a:srgbClr val="006782"/>
              </a:solidFill>
              <a:latin typeface="Verdana"/>
            </a:endParaRPr>
          </a:p>
        </p:txBody>
      </p:sp>
      <p:sp>
        <p:nvSpPr>
          <p:cNvPr id="219" name="PlaceHolder 2"/>
          <p:cNvSpPr>
            <a:spLocks noGrp="1"/>
          </p:cNvSpPr>
          <p:nvPr>
            <p:ph/>
          </p:nvPr>
        </p:nvSpPr>
        <p:spPr>
          <a:xfrm>
            <a:off x="457200" y="1306440"/>
            <a:ext cx="8229240" cy="4819320"/>
          </a:xfrm>
          <a:prstGeom prst="rect">
            <a:avLst/>
          </a:prstGeom>
          <a:noFill/>
          <a:ln w="0">
            <a:noFill/>
          </a:ln>
        </p:spPr>
        <p:txBody>
          <a:bodyPr numCol="1" spcCol="0" anchor="t">
            <a:noAutofit/>
          </a:bodyPr>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Ressources flexibles</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Consommation électrique</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Occupation de l’espace</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Maintenance</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Accès physique</a:t>
            </a:r>
            <a:endParaRPr b="0" lang="fr-FR" sz="3200" spc="-1" strike="noStrike">
              <a:solidFill>
                <a:srgbClr val="404040"/>
              </a:solidFill>
              <a:latin typeface="Arial"/>
            </a:endParaRPr>
          </a:p>
          <a:p>
            <a:pPr marL="343080" indent="-343080">
              <a:lnSpc>
                <a:spcPct val="100000"/>
              </a:lnSpc>
              <a:spcBef>
                <a:spcPts val="641"/>
              </a:spcBef>
              <a:buClr>
                <a:srgbClr val="000000"/>
              </a:buClr>
              <a:buFont typeface="Symbol" charset="2"/>
              <a:buChar char=""/>
            </a:pPr>
            <a:r>
              <a:rPr b="0" lang="fr-FR" sz="3200" spc="-1" strike="noStrike">
                <a:solidFill>
                  <a:srgbClr val="000000"/>
                </a:solidFill>
                <a:latin typeface="Arial"/>
                <a:ea typeface="ＭＳ Ｐゴシック"/>
              </a:rPr>
              <a:t>Conception réseau</a:t>
            </a:r>
            <a:endParaRPr b="0" lang="fr-FR" sz="3200" spc="-1" strike="noStrike">
              <a:solidFill>
                <a:srgbClr val="404040"/>
              </a:solidFill>
              <a:latin typeface="Arial"/>
            </a:endParaRPr>
          </a:p>
        </p:txBody>
      </p:sp>
      <p:sp>
        <p:nvSpPr>
          <p:cNvPr id="220" name="PlaceHolder 3"/>
          <p:cNvSpPr>
            <a:spLocks noGrp="1"/>
          </p:cNvSpPr>
          <p:nvPr>
            <p:ph type="ftr" idx="21"/>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221" name="PlaceHolder 4"/>
          <p:cNvSpPr>
            <a:spLocks noGrp="1"/>
          </p:cNvSpPr>
          <p:nvPr>
            <p:ph type="sldNum" idx="22"/>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31BCB6A7-79BD-454D-81E9-BFEB43412BBF}"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Exemple</a:t>
            </a:r>
            <a:endParaRPr b="0" lang="fr-FR" sz="3800" spc="-1" strike="noStrike">
              <a:solidFill>
                <a:srgbClr val="006782"/>
              </a:solidFill>
              <a:latin typeface="Verdana"/>
            </a:endParaRPr>
          </a:p>
        </p:txBody>
      </p:sp>
      <p:sp>
        <p:nvSpPr>
          <p:cNvPr id="612" name="PlaceHolder 2"/>
          <p:cNvSpPr>
            <a:spLocks noGrp="1"/>
          </p:cNvSpPr>
          <p:nvPr>
            <p:ph type="ftr" idx="173"/>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613" name="PlaceHolder 3"/>
          <p:cNvSpPr>
            <a:spLocks noGrp="1"/>
          </p:cNvSpPr>
          <p:nvPr>
            <p:ph type="sldNum" idx="174"/>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46A6C9E4-7FE1-406E-AFB0-75FAE1611242}"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614" name="Image 2" descr="Une image contenant texte, capture d’écran, Police, conception&#10;&#10;Description générée automatiquement"/>
          <p:cNvPicPr/>
          <p:nvPr/>
        </p:nvPicPr>
        <p:blipFill>
          <a:blip r:embed="rId1"/>
          <a:srcRect l="-870" t="0" r="-1074" b="4545"/>
          <a:stretch/>
        </p:blipFill>
        <p:spPr>
          <a:xfrm>
            <a:off x="114120" y="1317600"/>
            <a:ext cx="8919000" cy="3316680"/>
          </a:xfrm>
          <a:prstGeom prst="rect">
            <a:avLst/>
          </a:prstGeom>
          <a:ln w="0">
            <a:noFill/>
          </a:ln>
        </p:spPr>
      </p:pic>
      <p:pic>
        <p:nvPicPr>
          <p:cNvPr id="615" name="Image 5" descr=""/>
          <p:cNvPicPr/>
          <p:nvPr/>
        </p:nvPicPr>
        <p:blipFill>
          <a:blip r:embed="rId2"/>
          <a:stretch/>
        </p:blipFill>
        <p:spPr>
          <a:xfrm>
            <a:off x="242640" y="4992480"/>
            <a:ext cx="8672400" cy="596160"/>
          </a:xfrm>
          <a:prstGeom prst="rect">
            <a:avLst/>
          </a:prstGeom>
          <a:ln w="0">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Modules Principaux</a:t>
            </a:r>
            <a:endParaRPr b="0" lang="fr-FR" sz="3800" spc="-1" strike="noStrike">
              <a:solidFill>
                <a:srgbClr val="006782"/>
              </a:solidFill>
              <a:latin typeface="Verdana"/>
            </a:endParaRPr>
          </a:p>
        </p:txBody>
      </p:sp>
      <p:sp>
        <p:nvSpPr>
          <p:cNvPr id="617" name="PlaceHolder 2"/>
          <p:cNvSpPr>
            <a:spLocks noGrp="1"/>
          </p:cNvSpPr>
          <p:nvPr>
            <p:ph type="ftr" idx="175"/>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618" name="PlaceHolder 3"/>
          <p:cNvSpPr>
            <a:spLocks noGrp="1"/>
          </p:cNvSpPr>
          <p:nvPr>
            <p:ph type="sldNum" idx="176"/>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2F78970F-15EF-4AB9-90F4-EEF625A71015}"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619" name="Image 5" descr="Une image contenant texte, capture d’écran, Police, document&#10;&#10;Description générée automatiquement"/>
          <p:cNvPicPr/>
          <p:nvPr/>
        </p:nvPicPr>
        <p:blipFill>
          <a:blip r:embed="rId1"/>
          <a:stretch/>
        </p:blipFill>
        <p:spPr>
          <a:xfrm>
            <a:off x="237960" y="1190160"/>
            <a:ext cx="8667360" cy="4487400"/>
          </a:xfrm>
          <a:prstGeom prst="rect">
            <a:avLst/>
          </a:prstGeom>
          <a:ln w="0">
            <a:noFill/>
          </a:ln>
        </p:spPr>
      </p:pic>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61560"/>
            <a:ext cx="8229240" cy="945720"/>
          </a:xfrm>
          <a:prstGeom prst="rect">
            <a:avLst/>
          </a:prstGeom>
          <a:noFill/>
          <a:ln w="0">
            <a:noFill/>
          </a:ln>
        </p:spPr>
        <p:txBody>
          <a:bodyPr numCol="1" spcCol="0" anchor="ctr">
            <a:noAutofit/>
          </a:bodyPr>
          <a:p>
            <a:pPr indent="0" algn="ctr">
              <a:lnSpc>
                <a:spcPct val="100000"/>
              </a:lnSpc>
              <a:buNone/>
            </a:pPr>
            <a:r>
              <a:rPr b="0" lang="fr-FR" sz="3800" spc="-1" strike="noStrike">
                <a:solidFill>
                  <a:srgbClr val="ffffff"/>
                </a:solidFill>
                <a:latin typeface="Arial"/>
                <a:ea typeface="ＭＳ Ｐゴシック"/>
              </a:rPr>
              <a:t>Modules Principaux</a:t>
            </a:r>
            <a:endParaRPr b="0" lang="fr-FR" sz="3800" spc="-1" strike="noStrike">
              <a:solidFill>
                <a:srgbClr val="006782"/>
              </a:solidFill>
              <a:latin typeface="Verdana"/>
            </a:endParaRPr>
          </a:p>
        </p:txBody>
      </p:sp>
      <p:sp>
        <p:nvSpPr>
          <p:cNvPr id="621" name="PlaceHolder 2"/>
          <p:cNvSpPr>
            <a:spLocks noGrp="1"/>
          </p:cNvSpPr>
          <p:nvPr>
            <p:ph type="ftr" idx="177"/>
          </p:nvPr>
        </p:nvSpPr>
        <p:spPr>
          <a:xfrm>
            <a:off x="2340000" y="6426000"/>
            <a:ext cx="4463640" cy="339480"/>
          </a:xfrm>
          <a:prstGeom prst="rect">
            <a:avLst/>
          </a:prstGeom>
          <a:noFill/>
          <a:ln w="9360">
            <a:noFill/>
          </a:ln>
        </p:spPr>
        <p:txBody>
          <a:bodyPr numCol="1" spcCol="0" anchor="t">
            <a:noAutofit/>
          </a:bodyPr>
          <a:p>
            <a:pPr indent="0">
              <a:buNone/>
            </a:pPr>
            <a:endParaRPr b="0" lang="fr-FR" sz="1400" spc="-1" strike="noStrike">
              <a:solidFill>
                <a:srgbClr val="404040"/>
              </a:solidFill>
              <a:latin typeface="Arial"/>
            </a:endParaRPr>
          </a:p>
        </p:txBody>
      </p:sp>
      <p:sp>
        <p:nvSpPr>
          <p:cNvPr id="622" name="PlaceHolder 3"/>
          <p:cNvSpPr>
            <a:spLocks noGrp="1"/>
          </p:cNvSpPr>
          <p:nvPr>
            <p:ph type="sldNum" idx="178"/>
          </p:nvPr>
        </p:nvSpPr>
        <p:spPr>
          <a:xfrm>
            <a:off x="7020000" y="6426000"/>
            <a:ext cx="1080720" cy="339480"/>
          </a:xfrm>
          <a:prstGeom prst="rect">
            <a:avLst/>
          </a:prstGeom>
          <a:noFill/>
          <a:ln w="9360">
            <a:noFill/>
          </a:ln>
        </p:spPr>
        <p:txBody>
          <a:bodyPr numCol="1" spcCol="0" anchor="t">
            <a:noAutofit/>
          </a:bodyPr>
          <a:lstStyle>
            <a:lvl1pPr indent="0" algn="r">
              <a:lnSpc>
                <a:spcPct val="100000"/>
              </a:lnSpc>
              <a:buNone/>
              <a:defRPr b="0" lang="fr-FR" sz="1400" spc="-1" strike="noStrike">
                <a:solidFill>
                  <a:srgbClr val="404040"/>
                </a:solidFill>
                <a:latin typeface="Arial"/>
                <a:ea typeface="ＭＳ Ｐゴシック"/>
              </a:defRPr>
            </a:lvl1pPr>
          </a:lstStyle>
          <a:p>
            <a:pPr indent="0" algn="r">
              <a:lnSpc>
                <a:spcPct val="100000"/>
              </a:lnSpc>
              <a:buNone/>
            </a:pPr>
            <a:fld id="{C2A3BFBE-07BD-4FC6-B67B-8EF299A07314}" type="slidenum">
              <a:rPr b="0" lang="fr-FR"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623" name="Image 9" descr="Une image contenant texte, capture d’écran, Police, document&#10;&#10;Description générée automatiquement"/>
          <p:cNvPicPr/>
          <p:nvPr/>
        </p:nvPicPr>
        <p:blipFill>
          <a:blip r:embed="rId1"/>
          <a:srcRect l="2480" t="0" r="-863" b="347"/>
          <a:stretch/>
        </p:blipFill>
        <p:spPr>
          <a:xfrm>
            <a:off x="44640" y="1473480"/>
            <a:ext cx="9101880" cy="4526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odele_Henallux">
  <a:themeElements>
    <a:clrScheme name="Ciel">
      <a:dk1>
        <a:srgbClr val="000000"/>
      </a:dk1>
      <a:lt1>
        <a:srgbClr val="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odele_Henallux">
  <a:themeElements>
    <a:clrScheme name="Ciel">
      <a:dk1>
        <a:srgbClr val="000000"/>
      </a:dk1>
      <a:lt1>
        <a:srgbClr val="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odele_Henallux">
  <a:themeElements>
    <a:clrScheme name="Ciel">
      <a:dk1>
        <a:srgbClr val="000000"/>
      </a:dk1>
      <a:lt1>
        <a:srgbClr val="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120C98CD7294CA262C7CDD91A2151" ma:contentTypeVersion="10" ma:contentTypeDescription="Crée un document." ma:contentTypeScope="" ma:versionID="9d0ec994fb09e4eaa29f8588c7249363">
  <xsd:schema xmlns:xsd="http://www.w3.org/2001/XMLSchema" xmlns:xs="http://www.w3.org/2001/XMLSchema" xmlns:p="http://schemas.microsoft.com/office/2006/metadata/properties" xmlns:ns2="f2e2be75-3ce5-4a4b-b73c-bd4f858a74e8" xmlns:ns3="04164635-1506-429e-8784-cc7c233a9768" targetNamespace="http://schemas.microsoft.com/office/2006/metadata/properties" ma:root="true" ma:fieldsID="15f5f18a2a3ff568322c544ad0ed7807" ns2:_="" ns3:_="">
    <xsd:import namespace="f2e2be75-3ce5-4a4b-b73c-bd4f858a74e8"/>
    <xsd:import namespace="04164635-1506-429e-8784-cc7c233a976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be75-3ce5-4a4b-b73c-bd4f858a7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164635-1506-429e-8784-cc7c233a9768"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E27B87-5454-481F-90A8-26B03583D9C2}">
  <ds:schemaRefs>
    <ds:schemaRef ds:uri="http://schemas.microsoft.com/office/2006/metadata/contentType"/>
    <ds:schemaRef ds:uri="http://schemas.microsoft.com/office/2006/metadata/properties/metaAttributes"/>
    <ds:schemaRef ds:uri="http://www.w3.org/2000/xmlns/"/>
    <ds:schemaRef ds:uri="http://www.w3.org/2001/XMLSchema"/>
    <ds:schemaRef ds:uri="f2e2be75-3ce5-4a4b-b73c-bd4f858a74e8"/>
    <ds:schemaRef ds:uri="04164635-1506-429e-8784-cc7c233a976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D56531-D227-48D0-94DA-05F25DF3C055}">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22BA8037-61F0-43F1-8009-CF545861A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Modele_Henallux.potx</Template>
  <TotalTime>7</TotalTime>
  <Application>LibreOffice/7.4.7.2$Linux_X86_64 LibreOffice_project/40$Build-2</Application>
  <AppVersion>15.0000</AppVersion>
  <Company>Hénallux</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2012-03-02T14:48:03Z</dcterms:created>
  <dc:creator>Hénallux</dc:creator>
  <dc:description/>
  <dc:language>en-US</dc:language>
  <cp:lastModifiedBy/>
  <dcterms:modified xsi:type="dcterms:W3CDTF">2024-09-18T14:25:02Z</dcterms:modified>
  <cp:revision>1522</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0x01010004B120C98CD7294CA262C7CDD91A2151</vt:lpwstr>
  </property>
  <property fmtid="{D5CDD505-2E9C-101B-9397-08002B2CF9AE}" pid="3" name="Notes">
    <vt:i4>91</vt:i4>
  </property>
  <property fmtid="{D5CDD505-2E9C-101B-9397-08002B2CF9AE}" pid="4" name="PresentationFormat">
    <vt:lpwstr>Affichage à l'écran (4:3)</vt:lpwstr>
  </property>
  <property fmtid="{D5CDD505-2E9C-101B-9397-08002B2CF9AE}" pid="5" name="Slides">
    <vt:i4>92</vt:i4>
  </property>
</Properties>
</file>