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70" r:id="rId2"/>
    <p:sldId id="1249" r:id="rId3"/>
    <p:sldId id="1250" r:id="rId4"/>
    <p:sldId id="1251" r:id="rId5"/>
    <p:sldId id="1255" r:id="rId6"/>
    <p:sldId id="1252" r:id="rId7"/>
    <p:sldId id="1254" r:id="rId8"/>
    <p:sldId id="1248" r:id="rId9"/>
    <p:sldId id="957" r:id="rId10"/>
    <p:sldId id="1070" r:id="rId11"/>
    <p:sldId id="1256" r:id="rId12"/>
    <p:sldId id="1247" r:id="rId13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 B" initials="CB" lastIdx="1" clrIdx="0"/>
  <p:cmAuthor id="1" name="Cécile Pirott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820B"/>
    <a:srgbClr val="DBE5F1"/>
    <a:srgbClr val="404040"/>
    <a:srgbClr val="FFFF99"/>
    <a:srgbClr val="F5CCCE"/>
    <a:srgbClr val="83B818"/>
    <a:srgbClr val="E5CCE5"/>
    <a:srgbClr val="B3AEB3"/>
    <a:srgbClr val="F3E8F2"/>
    <a:srgbClr val="006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6517" autoAdjust="0"/>
  </p:normalViewPr>
  <p:slideViewPr>
    <p:cSldViewPr snapToGrid="0">
      <p:cViewPr varScale="1">
        <p:scale>
          <a:sx n="106" d="100"/>
          <a:sy n="106" d="100"/>
        </p:scale>
        <p:origin x="1782" y="10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 snapToGrid="0">
      <p:cViewPr varScale="1">
        <p:scale>
          <a:sx n="66" d="100"/>
          <a:sy n="66" d="100"/>
        </p:scale>
        <p:origin x="-329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AF456-9540-4F80-B19D-08282105922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55AA15-46D8-4EAA-9E44-98D309767DD3}">
      <dgm:prSet/>
      <dgm:spPr/>
      <dgm:t>
        <a:bodyPr/>
        <a:lstStyle/>
        <a:p>
          <a:r>
            <a:rPr lang="fr-BE"/>
            <a:t>Atelier + théorie</a:t>
          </a:r>
          <a:endParaRPr lang="en-US"/>
        </a:p>
      </dgm:t>
    </dgm:pt>
    <dgm:pt modelId="{F990E5D8-6592-4AED-8534-870AB4F6336B}" type="parTrans" cxnId="{E67898DD-2D9F-4451-9927-3CCEB542989A}">
      <dgm:prSet/>
      <dgm:spPr/>
      <dgm:t>
        <a:bodyPr/>
        <a:lstStyle/>
        <a:p>
          <a:endParaRPr lang="en-US"/>
        </a:p>
      </dgm:t>
    </dgm:pt>
    <dgm:pt modelId="{87E53169-6806-4D28-B532-D146D552CB3B}" type="sibTrans" cxnId="{E67898DD-2D9F-4451-9927-3CCEB542989A}">
      <dgm:prSet/>
      <dgm:spPr/>
      <dgm:t>
        <a:bodyPr/>
        <a:lstStyle/>
        <a:p>
          <a:endParaRPr lang="en-US"/>
        </a:p>
      </dgm:t>
    </dgm:pt>
    <dgm:pt modelId="{FA50B261-5715-41FE-BD03-B2183CCCFC17}">
      <dgm:prSet custT="1"/>
      <dgm:spPr/>
      <dgm:t>
        <a:bodyPr/>
        <a:lstStyle/>
        <a:p>
          <a:r>
            <a:rPr lang="fr-BE" sz="2400" dirty="0"/>
            <a:t>5 séances de 4h</a:t>
          </a:r>
          <a:endParaRPr lang="en-US" sz="2400" dirty="0"/>
        </a:p>
      </dgm:t>
    </dgm:pt>
    <dgm:pt modelId="{C63BED42-ECDB-4D0D-8402-B42DC4430E5D}" type="parTrans" cxnId="{D42063C7-3C86-4421-B608-DE0452CEDE30}">
      <dgm:prSet/>
      <dgm:spPr/>
      <dgm:t>
        <a:bodyPr/>
        <a:lstStyle/>
        <a:p>
          <a:endParaRPr lang="en-US"/>
        </a:p>
      </dgm:t>
    </dgm:pt>
    <dgm:pt modelId="{B39F4E5D-BBF4-4522-B3EC-3250328042F7}" type="sibTrans" cxnId="{D42063C7-3C86-4421-B608-DE0452CEDE30}">
      <dgm:prSet/>
      <dgm:spPr/>
      <dgm:t>
        <a:bodyPr/>
        <a:lstStyle/>
        <a:p>
          <a:endParaRPr lang="en-US"/>
        </a:p>
      </dgm:t>
    </dgm:pt>
    <dgm:pt modelId="{920E615C-F5BB-442C-AC30-73CC5D8DE5F1}">
      <dgm:prSet/>
      <dgm:spPr/>
      <dgm:t>
        <a:bodyPr/>
        <a:lstStyle/>
        <a:p>
          <a:r>
            <a:rPr lang="fr-BE"/>
            <a:t>Exercices</a:t>
          </a:r>
          <a:endParaRPr lang="en-US"/>
        </a:p>
      </dgm:t>
    </dgm:pt>
    <dgm:pt modelId="{55AD3E63-0E1B-453F-A0EB-1957DBFFF11B}" type="parTrans" cxnId="{40D434C8-A473-4F0C-90F9-B8AC7BBEFFEB}">
      <dgm:prSet/>
      <dgm:spPr/>
      <dgm:t>
        <a:bodyPr/>
        <a:lstStyle/>
        <a:p>
          <a:endParaRPr lang="en-US"/>
        </a:p>
      </dgm:t>
    </dgm:pt>
    <dgm:pt modelId="{C8D01163-3107-418F-A42D-402D11C94286}" type="sibTrans" cxnId="{40D434C8-A473-4F0C-90F9-B8AC7BBEFFEB}">
      <dgm:prSet/>
      <dgm:spPr/>
      <dgm:t>
        <a:bodyPr/>
        <a:lstStyle/>
        <a:p>
          <a:endParaRPr lang="en-US"/>
        </a:p>
      </dgm:t>
    </dgm:pt>
    <dgm:pt modelId="{3B1EE58B-507F-444D-81C8-73AEEA77BB4D}">
      <dgm:prSet custT="1"/>
      <dgm:spPr/>
      <dgm:t>
        <a:bodyPr/>
        <a:lstStyle/>
        <a:p>
          <a:r>
            <a:rPr lang="fr-BE" sz="2400" dirty="0"/>
            <a:t>16 séances</a:t>
          </a:r>
          <a:endParaRPr lang="en-US" sz="2400" dirty="0"/>
        </a:p>
      </dgm:t>
    </dgm:pt>
    <dgm:pt modelId="{96103FB6-0CBD-4BC6-B184-E9FE3FB15395}" type="parTrans" cxnId="{8BAB9D77-6625-48DA-977F-06B15C5675A0}">
      <dgm:prSet/>
      <dgm:spPr/>
      <dgm:t>
        <a:bodyPr/>
        <a:lstStyle/>
        <a:p>
          <a:endParaRPr lang="en-US"/>
        </a:p>
      </dgm:t>
    </dgm:pt>
    <dgm:pt modelId="{BAE444BF-3F5B-4084-B0EA-EECC58C545F4}" type="sibTrans" cxnId="{8BAB9D77-6625-48DA-977F-06B15C5675A0}">
      <dgm:prSet/>
      <dgm:spPr/>
      <dgm:t>
        <a:bodyPr/>
        <a:lstStyle/>
        <a:p>
          <a:endParaRPr lang="en-US"/>
        </a:p>
      </dgm:t>
    </dgm:pt>
    <dgm:pt modelId="{64058175-864B-4FEA-A83B-291A8F7F6675}">
      <dgm:prSet/>
      <dgm:spPr/>
      <dgm:t>
        <a:bodyPr/>
        <a:lstStyle/>
        <a:p>
          <a:r>
            <a:rPr lang="fr-BE" dirty="0"/>
            <a:t>Coworking</a:t>
          </a:r>
          <a:endParaRPr lang="en-US" dirty="0"/>
        </a:p>
      </dgm:t>
    </dgm:pt>
    <dgm:pt modelId="{6D8CABFA-A621-42C4-88C4-2FCE20F91BBA}" type="parTrans" cxnId="{59AB69B1-2C37-490E-9CB1-819332738D51}">
      <dgm:prSet/>
      <dgm:spPr/>
      <dgm:t>
        <a:bodyPr/>
        <a:lstStyle/>
        <a:p>
          <a:endParaRPr lang="en-US"/>
        </a:p>
      </dgm:t>
    </dgm:pt>
    <dgm:pt modelId="{6899E05A-CD47-4B45-9C52-32B6A9055189}" type="sibTrans" cxnId="{59AB69B1-2C37-490E-9CB1-819332738D51}">
      <dgm:prSet/>
      <dgm:spPr/>
      <dgm:t>
        <a:bodyPr/>
        <a:lstStyle/>
        <a:p>
          <a:endParaRPr lang="en-US"/>
        </a:p>
      </dgm:t>
    </dgm:pt>
    <dgm:pt modelId="{5CB1F328-7055-494F-B9BC-B99ED0C0EF8E}">
      <dgm:prSet custT="1"/>
      <dgm:spPr/>
      <dgm:t>
        <a:bodyPr/>
        <a:lstStyle/>
        <a:p>
          <a:r>
            <a:rPr lang="fr-BE" sz="2400" dirty="0"/>
            <a:t>3 séances</a:t>
          </a:r>
          <a:endParaRPr lang="en-US" sz="2400" dirty="0"/>
        </a:p>
      </dgm:t>
    </dgm:pt>
    <dgm:pt modelId="{BB998304-EE31-4CD0-A093-F31B284E7663}" type="parTrans" cxnId="{F1D3971C-6F27-434A-A709-B6B7CA3D4B3D}">
      <dgm:prSet/>
      <dgm:spPr/>
      <dgm:t>
        <a:bodyPr/>
        <a:lstStyle/>
        <a:p>
          <a:endParaRPr lang="en-US"/>
        </a:p>
      </dgm:t>
    </dgm:pt>
    <dgm:pt modelId="{8B917AA1-A580-4A63-A032-6E581166A3DE}" type="sibTrans" cxnId="{F1D3971C-6F27-434A-A709-B6B7CA3D4B3D}">
      <dgm:prSet/>
      <dgm:spPr/>
      <dgm:t>
        <a:bodyPr/>
        <a:lstStyle/>
        <a:p>
          <a:endParaRPr lang="en-US"/>
        </a:p>
      </dgm:t>
    </dgm:pt>
    <dgm:pt modelId="{9D29D509-7CD6-4E1F-A268-E248966A7ED8}" type="pres">
      <dgm:prSet presAssocID="{EE7AF456-9540-4F80-B19D-082821059228}" presName="root" presStyleCnt="0">
        <dgm:presLayoutVars>
          <dgm:dir/>
          <dgm:resizeHandles val="exact"/>
        </dgm:presLayoutVars>
      </dgm:prSet>
      <dgm:spPr/>
    </dgm:pt>
    <dgm:pt modelId="{19F8260C-08B0-4A85-855D-3B510D1FFBE5}" type="pres">
      <dgm:prSet presAssocID="{A455AA15-46D8-4EAA-9E44-98D309767DD3}" presName="compNode" presStyleCnt="0"/>
      <dgm:spPr/>
    </dgm:pt>
    <dgm:pt modelId="{631E9E32-41D9-473A-A1CD-2439DE20FBC8}" type="pres">
      <dgm:prSet presAssocID="{A455AA15-46D8-4EAA-9E44-98D309767DD3}" presName="bgRect" presStyleLbl="bgShp" presStyleIdx="0" presStyleCnt="3"/>
      <dgm:spPr/>
    </dgm:pt>
    <dgm:pt modelId="{8551E194-2FAF-40A8-A3EC-D6C970820A8F}" type="pres">
      <dgm:prSet presAssocID="{A455AA15-46D8-4EAA-9E44-98D309767D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FE1A3A1D-F830-410B-BE9A-132FBB20E297}" type="pres">
      <dgm:prSet presAssocID="{A455AA15-46D8-4EAA-9E44-98D309767DD3}" presName="spaceRect" presStyleCnt="0"/>
      <dgm:spPr/>
    </dgm:pt>
    <dgm:pt modelId="{C7B6623A-58A4-4006-A033-5C264124DE4E}" type="pres">
      <dgm:prSet presAssocID="{A455AA15-46D8-4EAA-9E44-98D309767DD3}" presName="parTx" presStyleLbl="revTx" presStyleIdx="0" presStyleCnt="6">
        <dgm:presLayoutVars>
          <dgm:chMax val="0"/>
          <dgm:chPref val="0"/>
        </dgm:presLayoutVars>
      </dgm:prSet>
      <dgm:spPr/>
    </dgm:pt>
    <dgm:pt modelId="{2F193814-A999-437C-A09E-01D1D16E3B6B}" type="pres">
      <dgm:prSet presAssocID="{A455AA15-46D8-4EAA-9E44-98D309767DD3}" presName="desTx" presStyleLbl="revTx" presStyleIdx="1" presStyleCnt="6">
        <dgm:presLayoutVars/>
      </dgm:prSet>
      <dgm:spPr/>
    </dgm:pt>
    <dgm:pt modelId="{6EF2FC84-1E45-45EB-941A-BDDCB2B15C60}" type="pres">
      <dgm:prSet presAssocID="{87E53169-6806-4D28-B532-D146D552CB3B}" presName="sibTrans" presStyleCnt="0"/>
      <dgm:spPr/>
    </dgm:pt>
    <dgm:pt modelId="{333114FF-645A-45F0-B251-A5C863A97623}" type="pres">
      <dgm:prSet presAssocID="{920E615C-F5BB-442C-AC30-73CC5D8DE5F1}" presName="compNode" presStyleCnt="0"/>
      <dgm:spPr/>
    </dgm:pt>
    <dgm:pt modelId="{8F1CF1B8-CFB6-45B6-B5B3-7BA2676692CE}" type="pres">
      <dgm:prSet presAssocID="{920E615C-F5BB-442C-AC30-73CC5D8DE5F1}" presName="bgRect" presStyleLbl="bgShp" presStyleIdx="1" presStyleCnt="3"/>
      <dgm:spPr/>
    </dgm:pt>
    <dgm:pt modelId="{32227DC6-7968-476A-B688-78D57DABD8D4}" type="pres">
      <dgm:prSet presAssocID="{920E615C-F5BB-442C-AC30-73CC5D8DE5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rir"/>
        </a:ext>
      </dgm:extLst>
    </dgm:pt>
    <dgm:pt modelId="{5CA57F6B-6D16-4A98-AD96-2052EB6E195A}" type="pres">
      <dgm:prSet presAssocID="{920E615C-F5BB-442C-AC30-73CC5D8DE5F1}" presName="spaceRect" presStyleCnt="0"/>
      <dgm:spPr/>
    </dgm:pt>
    <dgm:pt modelId="{B5BD034F-6DAD-4AA9-B494-E1F51EE54388}" type="pres">
      <dgm:prSet presAssocID="{920E615C-F5BB-442C-AC30-73CC5D8DE5F1}" presName="parTx" presStyleLbl="revTx" presStyleIdx="2" presStyleCnt="6">
        <dgm:presLayoutVars>
          <dgm:chMax val="0"/>
          <dgm:chPref val="0"/>
        </dgm:presLayoutVars>
      </dgm:prSet>
      <dgm:spPr/>
    </dgm:pt>
    <dgm:pt modelId="{D9BDACD3-2860-4E63-B9AD-3158398DF9FC}" type="pres">
      <dgm:prSet presAssocID="{920E615C-F5BB-442C-AC30-73CC5D8DE5F1}" presName="desTx" presStyleLbl="revTx" presStyleIdx="3" presStyleCnt="6">
        <dgm:presLayoutVars/>
      </dgm:prSet>
      <dgm:spPr/>
    </dgm:pt>
    <dgm:pt modelId="{43DE2FD9-C234-415C-9DC1-E5E6304EB5F1}" type="pres">
      <dgm:prSet presAssocID="{C8D01163-3107-418F-A42D-402D11C94286}" presName="sibTrans" presStyleCnt="0"/>
      <dgm:spPr/>
    </dgm:pt>
    <dgm:pt modelId="{72D07206-BB01-477F-AD6C-5E06565CE8F6}" type="pres">
      <dgm:prSet presAssocID="{64058175-864B-4FEA-A83B-291A8F7F6675}" presName="compNode" presStyleCnt="0"/>
      <dgm:spPr/>
    </dgm:pt>
    <dgm:pt modelId="{B1F684A4-8044-40AB-8FBC-78F6B8F6F386}" type="pres">
      <dgm:prSet presAssocID="{64058175-864B-4FEA-A83B-291A8F7F6675}" presName="bgRect" presStyleLbl="bgShp" presStyleIdx="2" presStyleCnt="3"/>
      <dgm:spPr/>
    </dgm:pt>
    <dgm:pt modelId="{AA9BC6B8-283C-4C2E-AD6B-2FA7CEBB19C5}" type="pres">
      <dgm:prSet presAssocID="{64058175-864B-4FEA-A83B-291A8F7F66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union"/>
        </a:ext>
      </dgm:extLst>
    </dgm:pt>
    <dgm:pt modelId="{D4C1F3D8-661E-457F-BFB6-209277D33DDE}" type="pres">
      <dgm:prSet presAssocID="{64058175-864B-4FEA-A83B-291A8F7F6675}" presName="spaceRect" presStyleCnt="0"/>
      <dgm:spPr/>
    </dgm:pt>
    <dgm:pt modelId="{6F170D7A-F495-4179-BF03-E3260004E405}" type="pres">
      <dgm:prSet presAssocID="{64058175-864B-4FEA-A83B-291A8F7F6675}" presName="parTx" presStyleLbl="revTx" presStyleIdx="4" presStyleCnt="6">
        <dgm:presLayoutVars>
          <dgm:chMax val="0"/>
          <dgm:chPref val="0"/>
        </dgm:presLayoutVars>
      </dgm:prSet>
      <dgm:spPr/>
    </dgm:pt>
    <dgm:pt modelId="{E6B60794-0912-403B-BA03-CD059D4036A9}" type="pres">
      <dgm:prSet presAssocID="{64058175-864B-4FEA-A83B-291A8F7F6675}" presName="desTx" presStyleLbl="revTx" presStyleIdx="5" presStyleCnt="6">
        <dgm:presLayoutVars/>
      </dgm:prSet>
      <dgm:spPr/>
    </dgm:pt>
  </dgm:ptLst>
  <dgm:cxnLst>
    <dgm:cxn modelId="{2ACEB30F-12D4-42B3-8942-3E5E2502F1C9}" type="presOf" srcId="{3B1EE58B-507F-444D-81C8-73AEEA77BB4D}" destId="{D9BDACD3-2860-4E63-B9AD-3158398DF9FC}" srcOrd="0" destOrd="0" presId="urn:microsoft.com/office/officeart/2018/2/layout/IconVerticalSolidList"/>
    <dgm:cxn modelId="{F1D3971C-6F27-434A-A709-B6B7CA3D4B3D}" srcId="{64058175-864B-4FEA-A83B-291A8F7F6675}" destId="{5CB1F328-7055-494F-B9BC-B99ED0C0EF8E}" srcOrd="0" destOrd="0" parTransId="{BB998304-EE31-4CD0-A093-F31B284E7663}" sibTransId="{8B917AA1-A580-4A63-A032-6E581166A3DE}"/>
    <dgm:cxn modelId="{2FF44E26-7DE3-4796-8B34-E54209D5BE65}" type="presOf" srcId="{64058175-864B-4FEA-A83B-291A8F7F6675}" destId="{6F170D7A-F495-4179-BF03-E3260004E405}" srcOrd="0" destOrd="0" presId="urn:microsoft.com/office/officeart/2018/2/layout/IconVerticalSolidList"/>
    <dgm:cxn modelId="{8BAB9D77-6625-48DA-977F-06B15C5675A0}" srcId="{920E615C-F5BB-442C-AC30-73CC5D8DE5F1}" destId="{3B1EE58B-507F-444D-81C8-73AEEA77BB4D}" srcOrd="0" destOrd="0" parTransId="{96103FB6-0CBD-4BC6-B184-E9FE3FB15395}" sibTransId="{BAE444BF-3F5B-4084-B0EA-EECC58C545F4}"/>
    <dgm:cxn modelId="{65FC0183-5E49-4DEB-9E8A-0051C0807822}" type="presOf" srcId="{920E615C-F5BB-442C-AC30-73CC5D8DE5F1}" destId="{B5BD034F-6DAD-4AA9-B494-E1F51EE54388}" srcOrd="0" destOrd="0" presId="urn:microsoft.com/office/officeart/2018/2/layout/IconVerticalSolidList"/>
    <dgm:cxn modelId="{59AB69B1-2C37-490E-9CB1-819332738D51}" srcId="{EE7AF456-9540-4F80-B19D-082821059228}" destId="{64058175-864B-4FEA-A83B-291A8F7F6675}" srcOrd="2" destOrd="0" parTransId="{6D8CABFA-A621-42C4-88C4-2FCE20F91BBA}" sibTransId="{6899E05A-CD47-4B45-9C52-32B6A9055189}"/>
    <dgm:cxn modelId="{B18659B5-E6D0-4F6D-A334-28A1545A4D8D}" type="presOf" srcId="{5CB1F328-7055-494F-B9BC-B99ED0C0EF8E}" destId="{E6B60794-0912-403B-BA03-CD059D4036A9}" srcOrd="0" destOrd="0" presId="urn:microsoft.com/office/officeart/2018/2/layout/IconVerticalSolidList"/>
    <dgm:cxn modelId="{D42063C7-3C86-4421-B608-DE0452CEDE30}" srcId="{A455AA15-46D8-4EAA-9E44-98D309767DD3}" destId="{FA50B261-5715-41FE-BD03-B2183CCCFC17}" srcOrd="0" destOrd="0" parTransId="{C63BED42-ECDB-4D0D-8402-B42DC4430E5D}" sibTransId="{B39F4E5D-BBF4-4522-B3EC-3250328042F7}"/>
    <dgm:cxn modelId="{40D434C8-A473-4F0C-90F9-B8AC7BBEFFEB}" srcId="{EE7AF456-9540-4F80-B19D-082821059228}" destId="{920E615C-F5BB-442C-AC30-73CC5D8DE5F1}" srcOrd="1" destOrd="0" parTransId="{55AD3E63-0E1B-453F-A0EB-1957DBFFF11B}" sibTransId="{C8D01163-3107-418F-A42D-402D11C94286}"/>
    <dgm:cxn modelId="{BD41FBD8-F963-4699-A07C-D0D4C59F5624}" type="presOf" srcId="{A455AA15-46D8-4EAA-9E44-98D309767DD3}" destId="{C7B6623A-58A4-4006-A033-5C264124DE4E}" srcOrd="0" destOrd="0" presId="urn:microsoft.com/office/officeart/2018/2/layout/IconVerticalSolidList"/>
    <dgm:cxn modelId="{5E5B91D9-1D73-49CB-A895-A064EF7B63EB}" type="presOf" srcId="{FA50B261-5715-41FE-BD03-B2183CCCFC17}" destId="{2F193814-A999-437C-A09E-01D1D16E3B6B}" srcOrd="0" destOrd="0" presId="urn:microsoft.com/office/officeart/2018/2/layout/IconVerticalSolidList"/>
    <dgm:cxn modelId="{E67898DD-2D9F-4451-9927-3CCEB542989A}" srcId="{EE7AF456-9540-4F80-B19D-082821059228}" destId="{A455AA15-46D8-4EAA-9E44-98D309767DD3}" srcOrd="0" destOrd="0" parTransId="{F990E5D8-6592-4AED-8534-870AB4F6336B}" sibTransId="{87E53169-6806-4D28-B532-D146D552CB3B}"/>
    <dgm:cxn modelId="{5E1F25E9-3AD5-43F7-8B9E-AA397638CB2A}" type="presOf" srcId="{EE7AF456-9540-4F80-B19D-082821059228}" destId="{9D29D509-7CD6-4E1F-A268-E248966A7ED8}" srcOrd="0" destOrd="0" presId="urn:microsoft.com/office/officeart/2018/2/layout/IconVerticalSolidList"/>
    <dgm:cxn modelId="{E902B024-64B5-462A-A42C-DC51EDEBDBEF}" type="presParOf" srcId="{9D29D509-7CD6-4E1F-A268-E248966A7ED8}" destId="{19F8260C-08B0-4A85-855D-3B510D1FFBE5}" srcOrd="0" destOrd="0" presId="urn:microsoft.com/office/officeart/2018/2/layout/IconVerticalSolidList"/>
    <dgm:cxn modelId="{A029E5C6-35F0-4545-A00F-FB55A791F1AC}" type="presParOf" srcId="{19F8260C-08B0-4A85-855D-3B510D1FFBE5}" destId="{631E9E32-41D9-473A-A1CD-2439DE20FBC8}" srcOrd="0" destOrd="0" presId="urn:microsoft.com/office/officeart/2018/2/layout/IconVerticalSolidList"/>
    <dgm:cxn modelId="{17033987-B99A-4D17-A599-1CB651A59902}" type="presParOf" srcId="{19F8260C-08B0-4A85-855D-3B510D1FFBE5}" destId="{8551E194-2FAF-40A8-A3EC-D6C970820A8F}" srcOrd="1" destOrd="0" presId="urn:microsoft.com/office/officeart/2018/2/layout/IconVerticalSolidList"/>
    <dgm:cxn modelId="{C203FB51-2AA1-4CEE-A4D5-E75C1FD6EF33}" type="presParOf" srcId="{19F8260C-08B0-4A85-855D-3B510D1FFBE5}" destId="{FE1A3A1D-F830-410B-BE9A-132FBB20E297}" srcOrd="2" destOrd="0" presId="urn:microsoft.com/office/officeart/2018/2/layout/IconVerticalSolidList"/>
    <dgm:cxn modelId="{A44F769B-569F-49A4-A818-FABF666CABCE}" type="presParOf" srcId="{19F8260C-08B0-4A85-855D-3B510D1FFBE5}" destId="{C7B6623A-58A4-4006-A033-5C264124DE4E}" srcOrd="3" destOrd="0" presId="urn:microsoft.com/office/officeart/2018/2/layout/IconVerticalSolidList"/>
    <dgm:cxn modelId="{32599D2F-7FE7-425B-BABE-7CDF7679A4B4}" type="presParOf" srcId="{19F8260C-08B0-4A85-855D-3B510D1FFBE5}" destId="{2F193814-A999-437C-A09E-01D1D16E3B6B}" srcOrd="4" destOrd="0" presId="urn:microsoft.com/office/officeart/2018/2/layout/IconVerticalSolidList"/>
    <dgm:cxn modelId="{E025B9D7-858D-4FA2-BD1A-77E66E5B79C9}" type="presParOf" srcId="{9D29D509-7CD6-4E1F-A268-E248966A7ED8}" destId="{6EF2FC84-1E45-45EB-941A-BDDCB2B15C60}" srcOrd="1" destOrd="0" presId="urn:microsoft.com/office/officeart/2018/2/layout/IconVerticalSolidList"/>
    <dgm:cxn modelId="{2880EA41-1B82-44BC-9A9F-F8A32F3F64BC}" type="presParOf" srcId="{9D29D509-7CD6-4E1F-A268-E248966A7ED8}" destId="{333114FF-645A-45F0-B251-A5C863A97623}" srcOrd="2" destOrd="0" presId="urn:microsoft.com/office/officeart/2018/2/layout/IconVerticalSolidList"/>
    <dgm:cxn modelId="{0A4ECD9E-466D-4D03-9517-C0A02E55A4F0}" type="presParOf" srcId="{333114FF-645A-45F0-B251-A5C863A97623}" destId="{8F1CF1B8-CFB6-45B6-B5B3-7BA2676692CE}" srcOrd="0" destOrd="0" presId="urn:microsoft.com/office/officeart/2018/2/layout/IconVerticalSolidList"/>
    <dgm:cxn modelId="{15FEAEC6-EAED-47BF-9479-85A70319F4BA}" type="presParOf" srcId="{333114FF-645A-45F0-B251-A5C863A97623}" destId="{32227DC6-7968-476A-B688-78D57DABD8D4}" srcOrd="1" destOrd="0" presId="urn:microsoft.com/office/officeart/2018/2/layout/IconVerticalSolidList"/>
    <dgm:cxn modelId="{FB14749F-A076-4225-9C57-ADDF92CE1CC3}" type="presParOf" srcId="{333114FF-645A-45F0-B251-A5C863A97623}" destId="{5CA57F6B-6D16-4A98-AD96-2052EB6E195A}" srcOrd="2" destOrd="0" presId="urn:microsoft.com/office/officeart/2018/2/layout/IconVerticalSolidList"/>
    <dgm:cxn modelId="{6103248E-8BF9-4B37-BB9F-EE9EA4F24774}" type="presParOf" srcId="{333114FF-645A-45F0-B251-A5C863A97623}" destId="{B5BD034F-6DAD-4AA9-B494-E1F51EE54388}" srcOrd="3" destOrd="0" presId="urn:microsoft.com/office/officeart/2018/2/layout/IconVerticalSolidList"/>
    <dgm:cxn modelId="{40250501-1EEE-4A81-A473-B6EA11374800}" type="presParOf" srcId="{333114FF-645A-45F0-B251-A5C863A97623}" destId="{D9BDACD3-2860-4E63-B9AD-3158398DF9FC}" srcOrd="4" destOrd="0" presId="urn:microsoft.com/office/officeart/2018/2/layout/IconVerticalSolidList"/>
    <dgm:cxn modelId="{1E49C9B8-EDC0-4638-B486-0FF4B8FEBFE7}" type="presParOf" srcId="{9D29D509-7CD6-4E1F-A268-E248966A7ED8}" destId="{43DE2FD9-C234-415C-9DC1-E5E6304EB5F1}" srcOrd="3" destOrd="0" presId="urn:microsoft.com/office/officeart/2018/2/layout/IconVerticalSolidList"/>
    <dgm:cxn modelId="{FF1DFFDD-CF32-49DF-9066-4B83A916A257}" type="presParOf" srcId="{9D29D509-7CD6-4E1F-A268-E248966A7ED8}" destId="{72D07206-BB01-477F-AD6C-5E06565CE8F6}" srcOrd="4" destOrd="0" presId="urn:microsoft.com/office/officeart/2018/2/layout/IconVerticalSolidList"/>
    <dgm:cxn modelId="{7911A06B-37BA-4ED7-98E8-60F6CE1009B2}" type="presParOf" srcId="{72D07206-BB01-477F-AD6C-5E06565CE8F6}" destId="{B1F684A4-8044-40AB-8FBC-78F6B8F6F386}" srcOrd="0" destOrd="0" presId="urn:microsoft.com/office/officeart/2018/2/layout/IconVerticalSolidList"/>
    <dgm:cxn modelId="{238D13BC-F777-422D-A3B7-F8B7B273245F}" type="presParOf" srcId="{72D07206-BB01-477F-AD6C-5E06565CE8F6}" destId="{AA9BC6B8-283C-4C2E-AD6B-2FA7CEBB19C5}" srcOrd="1" destOrd="0" presId="urn:microsoft.com/office/officeart/2018/2/layout/IconVerticalSolidList"/>
    <dgm:cxn modelId="{261A93DD-FEE0-4832-B8DC-93178925910C}" type="presParOf" srcId="{72D07206-BB01-477F-AD6C-5E06565CE8F6}" destId="{D4C1F3D8-661E-457F-BFB6-209277D33DDE}" srcOrd="2" destOrd="0" presId="urn:microsoft.com/office/officeart/2018/2/layout/IconVerticalSolidList"/>
    <dgm:cxn modelId="{D913346A-BC97-4CF0-8F7C-39800A47C287}" type="presParOf" srcId="{72D07206-BB01-477F-AD6C-5E06565CE8F6}" destId="{6F170D7A-F495-4179-BF03-E3260004E405}" srcOrd="3" destOrd="0" presId="urn:microsoft.com/office/officeart/2018/2/layout/IconVerticalSolidList"/>
    <dgm:cxn modelId="{6B4C0706-F32C-4151-9EF8-6647ABF31BDA}" type="presParOf" srcId="{72D07206-BB01-477F-AD6C-5E06565CE8F6}" destId="{E6B60794-0912-403B-BA03-CD059D4036A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E9E32-41D9-473A-A1CD-2439DE20FBC8}">
      <dsp:nvSpPr>
        <dsp:cNvPr id="0" name=""/>
        <dsp:cNvSpPr/>
      </dsp:nvSpPr>
      <dsp:spPr>
        <a:xfrm>
          <a:off x="0" y="588"/>
          <a:ext cx="8229600" cy="1376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1E194-2FAF-40A8-A3EC-D6C970820A8F}">
      <dsp:nvSpPr>
        <dsp:cNvPr id="0" name=""/>
        <dsp:cNvSpPr/>
      </dsp:nvSpPr>
      <dsp:spPr>
        <a:xfrm>
          <a:off x="416470" y="310359"/>
          <a:ext cx="757218" cy="757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6623A-58A4-4006-A033-5C264124DE4E}">
      <dsp:nvSpPr>
        <dsp:cNvPr id="0" name=""/>
        <dsp:cNvSpPr/>
      </dsp:nvSpPr>
      <dsp:spPr>
        <a:xfrm>
          <a:off x="1590158" y="588"/>
          <a:ext cx="3703320" cy="1376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07" tIns="145707" rIns="145707" bIns="14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500" kern="1200"/>
            <a:t>Atelier + théorie</a:t>
          </a:r>
          <a:endParaRPr lang="en-US" sz="2500" kern="1200"/>
        </a:p>
      </dsp:txBody>
      <dsp:txXfrm>
        <a:off x="1590158" y="588"/>
        <a:ext cx="3703320" cy="1376760"/>
      </dsp:txXfrm>
    </dsp:sp>
    <dsp:sp modelId="{2F193814-A999-437C-A09E-01D1D16E3B6B}">
      <dsp:nvSpPr>
        <dsp:cNvPr id="0" name=""/>
        <dsp:cNvSpPr/>
      </dsp:nvSpPr>
      <dsp:spPr>
        <a:xfrm>
          <a:off x="5293478" y="588"/>
          <a:ext cx="2936121" cy="1376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07" tIns="145707" rIns="145707" bIns="14570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400" kern="1200" dirty="0"/>
            <a:t>5 séances de 4h</a:t>
          </a:r>
          <a:endParaRPr lang="en-US" sz="2400" kern="1200" dirty="0"/>
        </a:p>
      </dsp:txBody>
      <dsp:txXfrm>
        <a:off x="5293478" y="588"/>
        <a:ext cx="2936121" cy="1376760"/>
      </dsp:txXfrm>
    </dsp:sp>
    <dsp:sp modelId="{8F1CF1B8-CFB6-45B6-B5B3-7BA2676692CE}">
      <dsp:nvSpPr>
        <dsp:cNvPr id="0" name=""/>
        <dsp:cNvSpPr/>
      </dsp:nvSpPr>
      <dsp:spPr>
        <a:xfrm>
          <a:off x="0" y="1721539"/>
          <a:ext cx="8229600" cy="1376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27DC6-7968-476A-B688-78D57DABD8D4}">
      <dsp:nvSpPr>
        <dsp:cNvPr id="0" name=""/>
        <dsp:cNvSpPr/>
      </dsp:nvSpPr>
      <dsp:spPr>
        <a:xfrm>
          <a:off x="416470" y="2031310"/>
          <a:ext cx="757218" cy="757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D034F-6DAD-4AA9-B494-E1F51EE54388}">
      <dsp:nvSpPr>
        <dsp:cNvPr id="0" name=""/>
        <dsp:cNvSpPr/>
      </dsp:nvSpPr>
      <dsp:spPr>
        <a:xfrm>
          <a:off x="1590158" y="1721539"/>
          <a:ext cx="3703320" cy="1376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07" tIns="145707" rIns="145707" bIns="14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500" kern="1200"/>
            <a:t>Exercices</a:t>
          </a:r>
          <a:endParaRPr lang="en-US" sz="2500" kern="1200"/>
        </a:p>
      </dsp:txBody>
      <dsp:txXfrm>
        <a:off x="1590158" y="1721539"/>
        <a:ext cx="3703320" cy="1376760"/>
      </dsp:txXfrm>
    </dsp:sp>
    <dsp:sp modelId="{D9BDACD3-2860-4E63-B9AD-3158398DF9FC}">
      <dsp:nvSpPr>
        <dsp:cNvPr id="0" name=""/>
        <dsp:cNvSpPr/>
      </dsp:nvSpPr>
      <dsp:spPr>
        <a:xfrm>
          <a:off x="5293478" y="1721539"/>
          <a:ext cx="2936121" cy="1376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07" tIns="145707" rIns="145707" bIns="14570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400" kern="1200" dirty="0"/>
            <a:t>16 séances</a:t>
          </a:r>
          <a:endParaRPr lang="en-US" sz="2400" kern="1200" dirty="0"/>
        </a:p>
      </dsp:txBody>
      <dsp:txXfrm>
        <a:off x="5293478" y="1721539"/>
        <a:ext cx="2936121" cy="1376760"/>
      </dsp:txXfrm>
    </dsp:sp>
    <dsp:sp modelId="{B1F684A4-8044-40AB-8FBC-78F6B8F6F386}">
      <dsp:nvSpPr>
        <dsp:cNvPr id="0" name=""/>
        <dsp:cNvSpPr/>
      </dsp:nvSpPr>
      <dsp:spPr>
        <a:xfrm>
          <a:off x="0" y="3442489"/>
          <a:ext cx="8229600" cy="1376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BC6B8-283C-4C2E-AD6B-2FA7CEBB19C5}">
      <dsp:nvSpPr>
        <dsp:cNvPr id="0" name=""/>
        <dsp:cNvSpPr/>
      </dsp:nvSpPr>
      <dsp:spPr>
        <a:xfrm>
          <a:off x="416470" y="3752261"/>
          <a:ext cx="757218" cy="757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70D7A-F495-4179-BF03-E3260004E405}">
      <dsp:nvSpPr>
        <dsp:cNvPr id="0" name=""/>
        <dsp:cNvSpPr/>
      </dsp:nvSpPr>
      <dsp:spPr>
        <a:xfrm>
          <a:off x="1590158" y="3442489"/>
          <a:ext cx="3703320" cy="1376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07" tIns="145707" rIns="145707" bIns="14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500" kern="1200" dirty="0"/>
            <a:t>Coworking</a:t>
          </a:r>
          <a:endParaRPr lang="en-US" sz="2500" kern="1200" dirty="0"/>
        </a:p>
      </dsp:txBody>
      <dsp:txXfrm>
        <a:off x="1590158" y="3442489"/>
        <a:ext cx="3703320" cy="1376760"/>
      </dsp:txXfrm>
    </dsp:sp>
    <dsp:sp modelId="{E6B60794-0912-403B-BA03-CD059D4036A9}">
      <dsp:nvSpPr>
        <dsp:cNvPr id="0" name=""/>
        <dsp:cNvSpPr/>
      </dsp:nvSpPr>
      <dsp:spPr>
        <a:xfrm>
          <a:off x="5293478" y="3442489"/>
          <a:ext cx="2936121" cy="1376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07" tIns="145707" rIns="145707" bIns="14570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400" kern="1200" dirty="0"/>
            <a:t>3 séances</a:t>
          </a:r>
          <a:endParaRPr lang="en-US" sz="2400" kern="1200" dirty="0"/>
        </a:p>
      </dsp:txBody>
      <dsp:txXfrm>
        <a:off x="5293478" y="3442489"/>
        <a:ext cx="2936121" cy="1376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05/02/2024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17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Mail à son prof de labo en priorité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63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43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333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818640"/>
            <a:ext cx="8229600" cy="4429760"/>
          </a:xfrm>
        </p:spPr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9F7A0488-617E-463F-B563-28D660A0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2DF8F8-483B-41F1-9786-0138FD1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Module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0BE26606-5B63-4A53-A342-E330233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1D4A3C0-E327-48EF-B208-BC40E0A74B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239838"/>
            <a:ext cx="8229600" cy="57943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fr-FR" dirty="0"/>
              <a:t>Modifier le style du titre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290861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Module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332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Module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61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Module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5" r:id="rId2"/>
    <p:sldLayoutId id="2147483760" r:id="rId3"/>
    <p:sldLayoutId id="2147483762" r:id="rId4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Wingdings" panose="05000000000000000000" pitchFamily="2" charset="2"/>
        <a:buChar char="§"/>
        <a:defRPr sz="2400">
          <a:solidFill>
            <a:srgbClr val="404040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anose="05000000000000000000" pitchFamily="2" charset="2"/>
        <a:buChar char="§"/>
        <a:defRPr sz="20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ecile.pirotte@henallux.b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hristophe.bernard@henallux.b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6.svg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slide" Target="slide4.xml"/><Relationship Id="rId9" Type="http://schemas.openxmlformats.org/officeDocument/2006/relationships/slide" Target="slide5.xml"/><Relationship Id="rId1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Langage de programmation avancé</a:t>
            </a:r>
          </a:p>
        </p:txBody>
      </p:sp>
      <p:sp>
        <p:nvSpPr>
          <p:cNvPr id="30722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 – IA – Bloc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69CEAE6-E625-4976-AD7A-CE245E58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Organisation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F4786E1-275D-4602-A2B4-9E062880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3 phases par module :</a:t>
            </a:r>
          </a:p>
          <a:p>
            <a:r>
              <a:rPr lang="fr-BE" dirty="0"/>
              <a:t>un </a:t>
            </a:r>
            <a:r>
              <a:rPr lang="fr-BE" b="1" dirty="0">
                <a:solidFill>
                  <a:schemeClr val="accent4"/>
                </a:solidFill>
              </a:rPr>
              <a:t>atelier</a:t>
            </a:r>
          </a:p>
          <a:p>
            <a:pPr marL="355600" lvl="1" indent="0">
              <a:buNone/>
            </a:pPr>
            <a:r>
              <a:rPr lang="fr-BE" dirty="0"/>
              <a:t>présentation d'éléments théoriques au travers de </a:t>
            </a:r>
            <a:r>
              <a:rPr lang="fr-BE" dirty="0">
                <a:solidFill>
                  <a:schemeClr val="accent2"/>
                </a:solidFill>
              </a:rPr>
              <a:t>petits exercices dirigés à réaliser en autonomie</a:t>
            </a:r>
            <a:endParaRPr lang="fr-BE" b="1" dirty="0"/>
          </a:p>
          <a:p>
            <a:r>
              <a:rPr lang="fr-BE" dirty="0"/>
              <a:t>une </a:t>
            </a:r>
            <a:r>
              <a:rPr lang="fr-BE" b="1" dirty="0">
                <a:solidFill>
                  <a:schemeClr val="accent4"/>
                </a:solidFill>
              </a:rPr>
              <a:t>séance de mise en commun</a:t>
            </a:r>
          </a:p>
          <a:p>
            <a:pPr marL="355600" lvl="1" indent="0">
              <a:buNone/>
            </a:pPr>
            <a:r>
              <a:rPr lang="fr-BE" dirty="0"/>
              <a:t>révision des éléments vus lors de l'atelier au travers d’</a:t>
            </a:r>
            <a:r>
              <a:rPr lang="fr-BE" dirty="0">
                <a:solidFill>
                  <a:schemeClr val="accent2"/>
                </a:solidFill>
              </a:rPr>
              <a:t>explications</a:t>
            </a:r>
            <a:r>
              <a:rPr lang="fr-BE" dirty="0"/>
              <a:t> et </a:t>
            </a:r>
            <a:r>
              <a:rPr lang="fr-BE" dirty="0">
                <a:solidFill>
                  <a:schemeClr val="accent2"/>
                </a:solidFill>
              </a:rPr>
              <a:t>d’exercices</a:t>
            </a:r>
          </a:p>
          <a:p>
            <a:r>
              <a:rPr lang="fr-BE" dirty="0"/>
              <a:t>des </a:t>
            </a:r>
            <a:r>
              <a:rPr lang="fr-BE" b="1" dirty="0">
                <a:solidFill>
                  <a:schemeClr val="accent4"/>
                </a:solidFill>
              </a:rPr>
              <a:t>séances d'exercices</a:t>
            </a:r>
          </a:p>
          <a:p>
            <a:pPr marL="355600" lvl="1" indent="0">
              <a:buNone/>
            </a:pPr>
            <a:r>
              <a:rPr lang="fr-BE" dirty="0">
                <a:solidFill>
                  <a:schemeClr val="accent2"/>
                </a:solidFill>
              </a:rPr>
              <a:t>exercices moins dirigés permettant</a:t>
            </a:r>
            <a:r>
              <a:rPr lang="fr-BE" dirty="0">
                <a:solidFill>
                  <a:schemeClr val="accent4"/>
                </a:solidFill>
              </a:rPr>
              <a:t> </a:t>
            </a:r>
            <a:r>
              <a:rPr lang="fr-BE" dirty="0"/>
              <a:t>d'approfondir sa compréhension de la matière</a:t>
            </a:r>
          </a:p>
          <a:p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642271-B790-4DE5-92DC-55B2C492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776E0-CABF-467B-A8CD-494123BB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9611890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Organisation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A2EBA557-3F26-2FAB-434E-DD1CFD00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Module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  <p:graphicFrame>
        <p:nvGraphicFramePr>
          <p:cNvPr id="19" name="Espace réservé du contenu 7">
            <a:extLst>
              <a:ext uri="{FF2B5EF4-FFF2-40B4-BE49-F238E27FC236}">
                <a16:creationId xmlns:a16="http://schemas.microsoft.com/office/drawing/2014/main" id="{C2C0DEC0-45C8-4AEE-BBED-659AB42CA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445234"/>
              </p:ext>
            </p:extLst>
          </p:nvPr>
        </p:nvGraphicFramePr>
        <p:xfrm>
          <a:off x="457200" y="1306324"/>
          <a:ext cx="8229600" cy="4819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731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98231D5-3DFA-4C21-A6A0-1F2E4422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b="1" dirty="0"/>
              <a:t>Jouez le jeu !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DD9B04-7872-4CB6-BD6B-38192FC7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20BD1-C8A5-4981-A535-F07207E69B1F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A93A4DF-1D15-4E4D-951D-9D27F1F8B795}"/>
              </a:ext>
            </a:extLst>
          </p:cNvPr>
          <p:cNvGrpSpPr/>
          <p:nvPr/>
        </p:nvGrpSpPr>
        <p:grpSpPr>
          <a:xfrm>
            <a:off x="3721822" y="1878011"/>
            <a:ext cx="1584000" cy="1957467"/>
            <a:chOff x="3249076" y="3525715"/>
            <a:chExt cx="1513730" cy="1957467"/>
          </a:xfrm>
        </p:grpSpPr>
        <p:pic>
          <p:nvPicPr>
            <p:cNvPr id="16" name="Graphique 15">
              <a:extLst>
                <a:ext uri="{FF2B5EF4-FFF2-40B4-BE49-F238E27FC236}">
                  <a16:creationId xmlns:a16="http://schemas.microsoft.com/office/drawing/2014/main" id="{72A5D584-EBBC-4D6F-B613-4E1255DAA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3249076" y="3525715"/>
              <a:ext cx="1513730" cy="1601403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8EEFE70-28D9-4A9F-83AC-E532396C1F31}"/>
                </a:ext>
              </a:extLst>
            </p:cNvPr>
            <p:cNvSpPr txBox="1"/>
            <p:nvPr/>
          </p:nvSpPr>
          <p:spPr>
            <a:xfrm>
              <a:off x="3573794" y="5113850"/>
              <a:ext cx="864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>
                  <a:solidFill>
                    <a:schemeClr val="accent1"/>
                  </a:solidFill>
                  <a:latin typeface="Gotham Book" pitchFamily="50" charset="0"/>
                  <a:cs typeface="Gotham Book" pitchFamily="50" charset="0"/>
                </a:rPr>
                <a:t>Théorie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8A5AAD7-475B-4620-B812-52C320A23855}"/>
              </a:ext>
            </a:extLst>
          </p:cNvPr>
          <p:cNvGrpSpPr/>
          <p:nvPr/>
        </p:nvGrpSpPr>
        <p:grpSpPr>
          <a:xfrm>
            <a:off x="1015149" y="1783964"/>
            <a:ext cx="1584000" cy="2051514"/>
            <a:chOff x="981531" y="2570022"/>
            <a:chExt cx="1514475" cy="205151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09248A7-A80F-487A-A997-0F501E6C19A6}"/>
                </a:ext>
              </a:extLst>
            </p:cNvPr>
            <p:cNvSpPr txBox="1"/>
            <p:nvPr/>
          </p:nvSpPr>
          <p:spPr>
            <a:xfrm>
              <a:off x="1354840" y="4252204"/>
              <a:ext cx="767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>
                  <a:solidFill>
                    <a:schemeClr val="accent1"/>
                  </a:solidFill>
                  <a:latin typeface="Gotham Book" pitchFamily="50" charset="0"/>
                  <a:cs typeface="Gotham Book" pitchFamily="50" charset="0"/>
                </a:rPr>
                <a:t>Atelier</a:t>
              </a: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09695898-9146-4CF4-9821-23EA1CE3F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531" y="2570022"/>
              <a:ext cx="1514475" cy="1695450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F285932-4CD2-45DB-A14C-C822F98F424A}"/>
              </a:ext>
            </a:extLst>
          </p:cNvPr>
          <p:cNvGrpSpPr/>
          <p:nvPr/>
        </p:nvGrpSpPr>
        <p:grpSpPr>
          <a:xfrm>
            <a:off x="6659327" y="1878011"/>
            <a:ext cx="1584000" cy="1957467"/>
            <a:chOff x="6395860" y="2664069"/>
            <a:chExt cx="1700057" cy="1957467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48433F4-C174-41C9-AC42-CD39F66022A0}"/>
                </a:ext>
              </a:extLst>
            </p:cNvPr>
            <p:cNvSpPr txBox="1"/>
            <p:nvPr/>
          </p:nvSpPr>
          <p:spPr>
            <a:xfrm>
              <a:off x="6689941" y="4252204"/>
              <a:ext cx="1111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>
                  <a:solidFill>
                    <a:schemeClr val="accent1"/>
                  </a:solidFill>
                  <a:latin typeface="Gotham Book" pitchFamily="50" charset="0"/>
                  <a:cs typeface="Gotham Book" pitchFamily="50" charset="0"/>
                </a:rPr>
                <a:t>Exercices</a:t>
              </a: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94CCE9C5-BBF0-4395-BCB9-B0C96FDB7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860" y="2664069"/>
              <a:ext cx="1700057" cy="1588135"/>
            </a:xfrm>
            <a:prstGeom prst="rect">
              <a:avLst/>
            </a:prstGeom>
          </p:spPr>
        </p:pic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F1B2DB81-C116-4650-B724-584DA0644141}"/>
              </a:ext>
            </a:extLst>
          </p:cNvPr>
          <p:cNvSpPr txBox="1"/>
          <p:nvPr/>
        </p:nvSpPr>
        <p:spPr>
          <a:xfrm>
            <a:off x="727149" y="4191187"/>
            <a:ext cx="2160000" cy="432000"/>
          </a:xfrm>
          <a:prstGeom prst="rect">
            <a:avLst/>
          </a:prstGeom>
          <a:noFill/>
        </p:spPr>
        <p:txBody>
          <a:bodyPr wrap="none" rtlCol="0">
            <a:prstTxWarp prst="textInflate">
              <a:avLst/>
            </a:prstTxWarp>
            <a:spAutoFit/>
          </a:bodyPr>
          <a:lstStyle/>
          <a:p>
            <a:pPr algn="ctr"/>
            <a:r>
              <a:rPr lang="fr-BE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tham Book" pitchFamily="50" charset="0"/>
                <a:cs typeface="Gotham Book" pitchFamily="50" charset="0"/>
              </a:rPr>
              <a:t>Découverte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2F85761-BE55-4354-8094-61427FBC96EC}"/>
              </a:ext>
            </a:extLst>
          </p:cNvPr>
          <p:cNvSpPr txBox="1"/>
          <p:nvPr/>
        </p:nvSpPr>
        <p:spPr>
          <a:xfrm>
            <a:off x="6371327" y="4191187"/>
            <a:ext cx="2160000" cy="432000"/>
          </a:xfrm>
          <a:prstGeom prst="rect">
            <a:avLst/>
          </a:prstGeom>
          <a:noFill/>
        </p:spPr>
        <p:txBody>
          <a:bodyPr wrap="none" rtlCol="0">
            <a:prstTxWarp prst="textInflate">
              <a:avLst/>
            </a:prstTxWarp>
            <a:spAutoFit/>
          </a:bodyPr>
          <a:lstStyle/>
          <a:p>
            <a:r>
              <a:rPr lang="fr-BE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tham Book" pitchFamily="50" charset="0"/>
                <a:cs typeface="Gotham Book" pitchFamily="50" charset="0"/>
              </a:rPr>
              <a:t>Applications</a:t>
            </a:r>
            <a:endParaRPr lang="fr-BE" sz="1600" dirty="0">
              <a:solidFill>
                <a:schemeClr val="accent1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60F938E-8844-4C90-8FBD-57BD6CC8D4FF}"/>
              </a:ext>
            </a:extLst>
          </p:cNvPr>
          <p:cNvSpPr txBox="1"/>
          <p:nvPr/>
        </p:nvSpPr>
        <p:spPr>
          <a:xfrm>
            <a:off x="3433822" y="4191187"/>
            <a:ext cx="2160000" cy="432000"/>
          </a:xfrm>
          <a:prstGeom prst="rect">
            <a:avLst/>
          </a:prstGeom>
          <a:noFill/>
        </p:spPr>
        <p:txBody>
          <a:bodyPr wrap="none" rtlCol="0">
            <a:prstTxWarp prst="textInflate">
              <a:avLst/>
            </a:prstTxWarp>
            <a:spAutoFit/>
          </a:bodyPr>
          <a:lstStyle/>
          <a:p>
            <a:r>
              <a:rPr lang="fr-BE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tham Book" pitchFamily="50" charset="0"/>
                <a:cs typeface="Gotham Book" pitchFamily="50" charset="0"/>
              </a:rPr>
              <a:t>Explications</a:t>
            </a:r>
            <a:endParaRPr lang="fr-BE" sz="1600" dirty="0">
              <a:solidFill>
                <a:schemeClr val="accent1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45B08CA5-FB49-4C5E-98E8-7A75679CAEDB}"/>
              </a:ext>
            </a:extLst>
          </p:cNvPr>
          <p:cNvSpPr/>
          <p:nvPr/>
        </p:nvSpPr>
        <p:spPr>
          <a:xfrm>
            <a:off x="2772673" y="2187677"/>
            <a:ext cx="765422" cy="888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8EA34795-53BC-4DEA-9AA3-46678FAF389E}"/>
              </a:ext>
            </a:extLst>
          </p:cNvPr>
          <p:cNvSpPr/>
          <p:nvPr/>
        </p:nvSpPr>
        <p:spPr>
          <a:xfrm>
            <a:off x="5423297" y="2198930"/>
            <a:ext cx="765422" cy="888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05133E-F9BE-4541-BC03-87B8A0812EBB}"/>
              </a:ext>
            </a:extLst>
          </p:cNvPr>
          <p:cNvSpPr/>
          <p:nvPr/>
        </p:nvSpPr>
        <p:spPr>
          <a:xfrm>
            <a:off x="4109295" y="4771364"/>
            <a:ext cx="7168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Doc</a:t>
            </a:r>
            <a:endParaRPr lang="fr-FR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175D4-AEF6-43D3-8A26-7DB98B35A602}"/>
              </a:ext>
            </a:extLst>
          </p:cNvPr>
          <p:cNvSpPr/>
          <p:nvPr/>
        </p:nvSpPr>
        <p:spPr>
          <a:xfrm>
            <a:off x="811915" y="4771364"/>
            <a:ext cx="1898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Doc + </a:t>
            </a:r>
            <a:r>
              <a:rPr lang="fr-FR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VS</a:t>
            </a:r>
            <a:r>
              <a:rPr lang="fr-FR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2022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931AA6-DA57-4758-B71F-CC623F7D03A3}"/>
              </a:ext>
            </a:extLst>
          </p:cNvPr>
          <p:cNvSpPr/>
          <p:nvPr/>
        </p:nvSpPr>
        <p:spPr>
          <a:xfrm>
            <a:off x="6751280" y="4771364"/>
            <a:ext cx="1217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Doc</a:t>
            </a:r>
            <a:r>
              <a:rPr lang="fr-FR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br>
              <a:rPr lang="fr-FR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fr-FR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+ </a:t>
            </a:r>
            <a:br>
              <a:rPr lang="fr-FR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fr-FR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VS</a:t>
            </a:r>
            <a:r>
              <a:rPr lang="fr-FR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2022</a:t>
            </a:r>
          </a:p>
        </p:txBody>
      </p:sp>
      <p:sp>
        <p:nvSpPr>
          <p:cNvPr id="27" name="Espace réservé du pied de page 4">
            <a:extLst>
              <a:ext uri="{FF2B5EF4-FFF2-40B4-BE49-F238E27FC236}">
                <a16:creationId xmlns:a16="http://schemas.microsoft.com/office/drawing/2014/main" id="{3971729B-58CA-44D4-A7E1-2AAEE393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0362820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Contacts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Théorie et Ateliers</a:t>
            </a:r>
          </a:p>
          <a:p>
            <a:pPr lvl="1"/>
            <a:r>
              <a:rPr lang="fr-BE" dirty="0">
                <a:hlinkClick r:id="rId3"/>
              </a:rPr>
              <a:t>cecile.pirotte@henallux.be</a:t>
            </a:r>
            <a:endParaRPr lang="fr-BE" dirty="0"/>
          </a:p>
          <a:p>
            <a:r>
              <a:rPr lang="fr-BE" dirty="0"/>
              <a:t>Exercices</a:t>
            </a:r>
          </a:p>
          <a:p>
            <a:pPr lvl="1"/>
            <a:r>
              <a:rPr lang="fr-BE" dirty="0">
                <a:hlinkClick r:id="rId3"/>
              </a:rPr>
              <a:t>cecile.pirotte@henallux.be</a:t>
            </a:r>
            <a:endParaRPr lang="fr-BE" dirty="0"/>
          </a:p>
          <a:p>
            <a:pPr lvl="1"/>
            <a:r>
              <a:rPr lang="fr-BE" dirty="0">
                <a:hlinkClick r:id="rId4"/>
              </a:rPr>
              <a:t>christophe.leclere@henallux.be</a:t>
            </a:r>
            <a:endParaRPr lang="fr-BE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96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63A00-7379-4E43-A056-7FECF835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dirty="0"/>
              <a:t>RÉUSSITE </a:t>
            </a:r>
            <a:r>
              <a:rPr lang="fr-BE" dirty="0">
                <a:sym typeface="Symbol" panose="05050102010706020507" pitchFamily="18" charset="2"/>
              </a:rPr>
              <a:t> programmes tournent</a:t>
            </a:r>
          </a:p>
          <a:p>
            <a:pPr marL="0" indent="0" algn="ctr">
              <a:buNone/>
            </a:pPr>
            <a:r>
              <a:rPr lang="fr-BE" dirty="0">
                <a:sym typeface="Symbol" panose="05050102010706020507" pitchFamily="18" charset="2"/>
              </a:rPr>
              <a:t>programmes tournent  </a:t>
            </a:r>
            <a:r>
              <a:rPr lang="fr-BE" dirty="0"/>
              <a:t>RÉUSSITE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Il faut aussi…</a:t>
            </a:r>
          </a:p>
          <a:p>
            <a:r>
              <a:rPr lang="fr-BE" dirty="0"/>
              <a:t>que les programmes soient </a:t>
            </a:r>
            <a:r>
              <a:rPr lang="fr-BE" b="1" dirty="0">
                <a:solidFill>
                  <a:schemeClr val="accent2"/>
                </a:solidFill>
              </a:rPr>
              <a:t>propres</a:t>
            </a:r>
            <a:r>
              <a:rPr lang="fr-BE" dirty="0"/>
              <a:t> </a:t>
            </a:r>
          </a:p>
          <a:p>
            <a:r>
              <a:rPr lang="fr-BE" dirty="0"/>
              <a:t>que les programmes soient </a:t>
            </a:r>
            <a:r>
              <a:rPr lang="fr-BE" b="1" dirty="0">
                <a:solidFill>
                  <a:schemeClr val="accent2"/>
                </a:solidFill>
              </a:rPr>
              <a:t>efficaces</a:t>
            </a:r>
          </a:p>
          <a:p>
            <a:r>
              <a:rPr lang="fr-BE" b="1" dirty="0">
                <a:solidFill>
                  <a:schemeClr val="accent2"/>
                </a:solidFill>
              </a:rPr>
              <a:t>comprendre pourquoi </a:t>
            </a:r>
            <a:r>
              <a:rPr lang="fr-BE" dirty="0"/>
              <a:t>ils tournent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877D29-1108-4F33-93B0-3018C157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Critères de réussite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16DAD7-7383-4216-8B61-23C8CD6B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B495476A-B80E-4D1C-9DBE-B88DC6AF8A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Écrire des programmes « qui tournent »</a:t>
            </a:r>
          </a:p>
        </p:txBody>
      </p:sp>
      <p:sp>
        <p:nvSpPr>
          <p:cNvPr id="4" name="Signe de multiplication 3">
            <a:extLst>
              <a:ext uri="{FF2B5EF4-FFF2-40B4-BE49-F238E27FC236}">
                <a16:creationId xmlns:a16="http://schemas.microsoft.com/office/drawing/2014/main" id="{76EE7893-C3D5-4EB9-A5D7-90F883C09224}"/>
              </a:ext>
            </a:extLst>
          </p:cNvPr>
          <p:cNvSpPr/>
          <p:nvPr/>
        </p:nvSpPr>
        <p:spPr>
          <a:xfrm>
            <a:off x="5149924" y="2388933"/>
            <a:ext cx="455348" cy="483808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DCE6D02D-D3CB-41E5-938B-5F0733B1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Zoom de diapositive 6">
                <a:extLst>
                  <a:ext uri="{FF2B5EF4-FFF2-40B4-BE49-F238E27FC236}">
                    <a16:creationId xmlns:a16="http://schemas.microsoft.com/office/drawing/2014/main" id="{E873700D-AE9F-4807-AAE0-0FF7F9A2FB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7204498"/>
                  </p:ext>
                </p:extLst>
              </p:nvPr>
            </p:nvGraphicFramePr>
            <p:xfrm>
              <a:off x="6988205" y="3944813"/>
              <a:ext cx="368363" cy="368363"/>
            </p:xfrm>
            <a:graphic>
              <a:graphicData uri="http://schemas.microsoft.com/office/powerpoint/2016/slidezoom">
                <pslz:sldZm>
                  <pslz:sldZmObj sldId="1251" cId="3106068506">
                    <pslz:zmPr id="{4127C8E8-BE51-42A8-B282-1AD6189B0BD2}" imageType="cover" transitionDur="1000">
                      <p166:blipFill xmlns:p166="http://schemas.microsoft.com/office/powerpoint/2016/6/main">
                        <a:blip r:embed="rId2" cstate="email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363" cy="36836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Zoom de diapositive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873700D-AE9F-4807-AAE0-0FF7F9A2FB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88205" y="3944813"/>
                <a:ext cx="368363" cy="36836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Zoom de diapositive 12">
                <a:extLst>
                  <a:ext uri="{FF2B5EF4-FFF2-40B4-BE49-F238E27FC236}">
                    <a16:creationId xmlns:a16="http://schemas.microsoft.com/office/drawing/2014/main" id="{2B743026-4F83-4CB8-A491-8EDFB30710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1073704"/>
                  </p:ext>
                </p:extLst>
              </p:nvPr>
            </p:nvGraphicFramePr>
            <p:xfrm>
              <a:off x="6988206" y="4490830"/>
              <a:ext cx="368363" cy="368363"/>
            </p:xfrm>
            <a:graphic>
              <a:graphicData uri="http://schemas.microsoft.com/office/powerpoint/2016/slidezoom">
                <pslz:sldZm>
                  <pslz:sldZmObj sldId="1255" cId="3419164797">
                    <pslz:zmPr id="{B6CFDC5F-6671-4470-BE18-C7181EFE9A44}" imageType="cover" transitionDur="1000">
                      <p166:blipFill xmlns:p166="http://schemas.microsoft.com/office/powerpoint/2016/6/main">
                        <a:blip r:embed="rId7" cstate="email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363" cy="36836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Zoom de diapositive 1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B743026-4F83-4CB8-A491-8EDFB30710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88206" y="4490830"/>
                <a:ext cx="368363" cy="36836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Zoom de diapositive 17">
                <a:extLst>
                  <a:ext uri="{FF2B5EF4-FFF2-40B4-BE49-F238E27FC236}">
                    <a16:creationId xmlns:a16="http://schemas.microsoft.com/office/drawing/2014/main" id="{3943DB4D-00E0-43D7-B590-13A7D9CCFA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7641056"/>
                  </p:ext>
                </p:extLst>
              </p:nvPr>
            </p:nvGraphicFramePr>
            <p:xfrm>
              <a:off x="6988205" y="5046812"/>
              <a:ext cx="391183" cy="391183"/>
            </p:xfrm>
            <a:graphic>
              <a:graphicData uri="http://schemas.microsoft.com/office/powerpoint/2016/slidezoom">
                <pslz:sldZm>
                  <pslz:sldZmObj sldId="1252" cId="2762743942">
                    <pslz:zmPr id="{DB48FD17-E0C6-4315-BA57-0639FB0C5865}" imageType="cover" transitionDur="1000">
                      <p166:blipFill xmlns:p166="http://schemas.microsoft.com/office/powerpoint/2016/6/main">
                        <a:blip r:embed="rId12" cstate="email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1183" cy="3911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Zoom de diapositive 1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943DB4D-00E0-43D7-B590-13A7D9CCFA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988205" y="5046812"/>
                <a:ext cx="391183" cy="3911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57193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063668-C081-4C8D-9275-ACAD1640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8640"/>
            <a:ext cx="5635622" cy="4429760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Il doit être </a:t>
            </a:r>
            <a:r>
              <a:rPr lang="fr-BE" dirty="0">
                <a:solidFill>
                  <a:schemeClr val="accent2"/>
                </a:solidFill>
              </a:rPr>
              <a:t>facile à lire et à modifier</a:t>
            </a:r>
          </a:p>
          <a:p>
            <a:r>
              <a:rPr lang="fr-BE" dirty="0">
                <a:solidFill>
                  <a:schemeClr val="accent3"/>
                </a:solidFill>
              </a:rPr>
              <a:t>compréhensible</a:t>
            </a:r>
            <a:r>
              <a:rPr lang="fr-BE" dirty="0"/>
              <a:t>,</a:t>
            </a:r>
          </a:p>
          <a:p>
            <a:r>
              <a:rPr lang="fr-BE" dirty="0"/>
              <a:t>bien </a:t>
            </a:r>
            <a:r>
              <a:rPr lang="fr-BE" dirty="0">
                <a:solidFill>
                  <a:schemeClr val="accent3"/>
                </a:solidFill>
              </a:rPr>
              <a:t>structuré</a:t>
            </a:r>
            <a:r>
              <a:rPr lang="fr-BE" dirty="0"/>
              <a:t>, </a:t>
            </a:r>
          </a:p>
          <a:p>
            <a:r>
              <a:rPr lang="fr-BE" dirty="0"/>
              <a:t>avec des </a:t>
            </a:r>
            <a:r>
              <a:rPr lang="fr-BE" dirty="0">
                <a:solidFill>
                  <a:schemeClr val="accent3"/>
                </a:solidFill>
              </a:rPr>
              <a:t>noms explicites</a:t>
            </a:r>
            <a:r>
              <a:rPr lang="fr-BE" dirty="0"/>
              <a:t>,</a:t>
            </a:r>
          </a:p>
          <a:p>
            <a:r>
              <a:rPr lang="fr-BE" dirty="0"/>
              <a:t>etc.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6CC8C9-ABEB-40C4-888D-5F8D30E8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Programmes propres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02100E-3A50-482B-B7C3-F44D734B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C6BA89-37AF-4708-8A5C-02FF3799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696D50F8-3BF7-4E7D-88F1-CD79748A6A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Écrire du code propre (« clean code »)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0A5F131-7BD4-431D-8D57-B6E971E96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2" t="5926" r="12519" b="3333"/>
          <a:stretch/>
        </p:blipFill>
        <p:spPr>
          <a:xfrm>
            <a:off x="6092822" y="1712067"/>
            <a:ext cx="2911477" cy="50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6850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7A30D-DB72-4552-820E-14CB344A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8640"/>
            <a:ext cx="5105399" cy="4429760"/>
          </a:xfrm>
        </p:spPr>
        <p:txBody>
          <a:bodyPr/>
          <a:lstStyle/>
          <a:p>
            <a:r>
              <a:rPr lang="fr-BE" dirty="0"/>
              <a:t>rédiger des </a:t>
            </a:r>
            <a:r>
              <a:rPr lang="fr-BE" dirty="0">
                <a:solidFill>
                  <a:schemeClr val="accent3"/>
                </a:solidFill>
              </a:rPr>
              <a:t>diagrammes d’actions</a:t>
            </a:r>
            <a:r>
              <a:rPr lang="fr-BE" dirty="0"/>
              <a:t>,</a:t>
            </a:r>
          </a:p>
          <a:p>
            <a:r>
              <a:rPr lang="fr-BE" dirty="0"/>
              <a:t>faire des </a:t>
            </a:r>
            <a:r>
              <a:rPr lang="fr-BE" dirty="0">
                <a:solidFill>
                  <a:schemeClr val="accent3"/>
                </a:solidFill>
              </a:rPr>
              <a:t>dessins de vos structures de données</a:t>
            </a:r>
            <a:r>
              <a:rPr lang="fr-BE" dirty="0"/>
              <a:t>,</a:t>
            </a:r>
          </a:p>
          <a:p>
            <a:r>
              <a:rPr lang="fr-BE" dirty="0"/>
              <a:t>etc.</a:t>
            </a:r>
            <a:br>
              <a:rPr lang="fr-BE" dirty="0"/>
            </a:br>
            <a:endParaRPr lang="fr-BE" dirty="0"/>
          </a:p>
          <a:p>
            <a:endParaRPr lang="fr-BE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DF7569-26FF-4A60-89CA-DBE54324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Programmes efficaces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146877-9B7B-428D-9145-AF9651F8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3151402-9C3A-4371-97CF-CF78E8F369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Réfléchir avant de coder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3FC2397-154C-4135-A832-45F6520C98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2" t="9647" r="8382" b="15772"/>
          <a:stretch/>
        </p:blipFill>
        <p:spPr>
          <a:xfrm>
            <a:off x="4980563" y="1647964"/>
            <a:ext cx="4026912" cy="5117815"/>
          </a:xfrm>
          <a:prstGeom prst="rect">
            <a:avLst/>
          </a:prstGeom>
        </p:spPr>
      </p:pic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2C17BACD-F70D-4495-95CD-0940CFC5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916479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7A30D-DB72-4552-820E-14CB344A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8640"/>
            <a:ext cx="6040877" cy="4429760"/>
          </a:xfrm>
        </p:spPr>
        <p:txBody>
          <a:bodyPr/>
          <a:lstStyle/>
          <a:p>
            <a:r>
              <a:rPr lang="fr-BE" dirty="0"/>
              <a:t>ne pas coder par </a:t>
            </a:r>
            <a:r>
              <a:rPr lang="fr-BE" dirty="0">
                <a:solidFill>
                  <a:schemeClr val="accent4"/>
                </a:solidFill>
              </a:rPr>
              <a:t>essais/erreurs</a:t>
            </a:r>
            <a:r>
              <a:rPr lang="fr-BE" dirty="0"/>
              <a:t>…</a:t>
            </a:r>
            <a:endParaRPr lang="fr-BE" dirty="0">
              <a:sym typeface="Wingdings" panose="05000000000000000000" pitchFamily="2" charset="2"/>
            </a:endParaRPr>
          </a:p>
          <a:p>
            <a:r>
              <a:rPr lang="fr-BE" dirty="0"/>
              <a:t>éviter les </a:t>
            </a:r>
            <a:r>
              <a:rPr lang="fr-BE" dirty="0">
                <a:solidFill>
                  <a:schemeClr val="accent4"/>
                </a:solidFill>
              </a:rPr>
              <a:t>rustines</a:t>
            </a:r>
            <a:r>
              <a:rPr lang="fr-BE" dirty="0"/>
              <a:t>,</a:t>
            </a:r>
          </a:p>
          <a:p>
            <a:r>
              <a:rPr lang="fr-BE" dirty="0"/>
              <a:t>comprendre le « </a:t>
            </a:r>
            <a:r>
              <a:rPr lang="fr-BE" dirty="0">
                <a:solidFill>
                  <a:schemeClr val="accent3"/>
                </a:solidFill>
              </a:rPr>
              <a:t>pourquoi</a:t>
            </a:r>
            <a:r>
              <a:rPr lang="fr-BE" dirty="0"/>
              <a:t> » </a:t>
            </a:r>
            <a:br>
              <a:rPr lang="fr-BE" dirty="0"/>
            </a:br>
            <a:r>
              <a:rPr lang="fr-BE" dirty="0"/>
              <a:t>des erreurs et en déduire la </a:t>
            </a:r>
            <a:br>
              <a:rPr lang="fr-BE" dirty="0"/>
            </a:br>
            <a:r>
              <a:rPr lang="fr-BE" dirty="0"/>
              <a:t>correction,</a:t>
            </a:r>
          </a:p>
          <a:p>
            <a:r>
              <a:rPr lang="fr-BE" dirty="0"/>
              <a:t>etc.</a:t>
            </a:r>
            <a:br>
              <a:rPr lang="fr-BE" dirty="0"/>
            </a:br>
            <a:endParaRPr lang="fr-BE" dirty="0"/>
          </a:p>
          <a:p>
            <a:endParaRPr lang="fr-BE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DF7569-26FF-4A60-89CA-DBE54324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Comprendre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146877-9B7B-428D-9145-AF9651F8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3151402-9C3A-4371-97CF-CF78E8F369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Comprendre ce que vous écrivez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C406ED-4620-4099-8E3D-5375323F16A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72" y="2336019"/>
            <a:ext cx="3298758" cy="4429760"/>
          </a:xfrm>
          <a:prstGeom prst="rect">
            <a:avLst/>
          </a:prstGeom>
        </p:spPr>
      </p:pic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D974114A-3BD9-49FA-8F2D-5DC9E9F1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6274394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7A30D-DB72-4552-820E-14CB344A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8640"/>
            <a:ext cx="8229600" cy="4607414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La plupart des bouts de code qui </a:t>
            </a:r>
            <a:br>
              <a:rPr lang="fr-BE" dirty="0"/>
            </a:br>
            <a:r>
              <a:rPr lang="fr-BE" dirty="0"/>
              <a:t>trainent sur le web sont truffés </a:t>
            </a:r>
            <a:br>
              <a:rPr lang="fr-BE" dirty="0"/>
            </a:br>
            <a:r>
              <a:rPr lang="fr-BE" dirty="0"/>
              <a:t>de fautes</a:t>
            </a:r>
            <a:endParaRPr lang="fr-BE" dirty="0">
              <a:sym typeface="Wingdings" panose="05000000000000000000" pitchFamily="2" charset="2"/>
            </a:endParaRPr>
          </a:p>
          <a:p>
            <a:r>
              <a:rPr lang="fr-BE" dirty="0">
                <a:solidFill>
                  <a:schemeClr val="accent2"/>
                </a:solidFill>
              </a:rPr>
              <a:t>lisez-le</a:t>
            </a:r>
            <a:r>
              <a:rPr lang="fr-BE" dirty="0"/>
              <a:t> avant de le copier,</a:t>
            </a:r>
          </a:p>
          <a:p>
            <a:r>
              <a:rPr lang="fr-BE" dirty="0"/>
              <a:t>s’il est incompréhensible,</a:t>
            </a:r>
            <a:br>
              <a:rPr lang="fr-BE" dirty="0"/>
            </a:br>
            <a:r>
              <a:rPr lang="fr-BE" dirty="0">
                <a:solidFill>
                  <a:schemeClr val="accent2"/>
                </a:solidFill>
              </a:rPr>
              <a:t>oubliez-le</a:t>
            </a:r>
            <a:r>
              <a:rPr lang="fr-BE" dirty="0"/>
              <a:t>,</a:t>
            </a:r>
          </a:p>
          <a:p>
            <a:r>
              <a:rPr lang="fr-BE" dirty="0"/>
              <a:t>s’il est compréhensible </a:t>
            </a:r>
            <a:br>
              <a:rPr lang="fr-BE" dirty="0"/>
            </a:br>
            <a:r>
              <a:rPr lang="fr-BE" dirty="0"/>
              <a:t>mais mal écrit, </a:t>
            </a:r>
            <a:r>
              <a:rPr lang="fr-BE" dirty="0">
                <a:solidFill>
                  <a:schemeClr val="accent2"/>
                </a:solidFill>
              </a:rPr>
              <a:t>améliorez-le</a:t>
            </a:r>
            <a:r>
              <a:rPr lang="fr-BE" dirty="0"/>
              <a:t>,</a:t>
            </a:r>
          </a:p>
          <a:p>
            <a:r>
              <a:rPr lang="fr-BE" dirty="0"/>
              <a:t>etc.</a:t>
            </a:r>
            <a:br>
              <a:rPr lang="fr-BE" dirty="0"/>
            </a:br>
            <a:endParaRPr lang="fr-BE" dirty="0"/>
          </a:p>
          <a:p>
            <a:endParaRPr lang="fr-BE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DF7569-26FF-4A60-89CA-DBE54324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Restez toujours critiques !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146877-9B7B-428D-9145-AF9651F8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3151402-9C3A-4371-97CF-CF78E8F369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Ne recopiez pas bêtement le code d’internet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CA3A55-1AA9-44EB-88BE-41D3F8FBD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1" t="7659" r="15879" b="10638"/>
          <a:stretch/>
        </p:blipFill>
        <p:spPr>
          <a:xfrm>
            <a:off x="5719864" y="1636933"/>
            <a:ext cx="3424136" cy="5190269"/>
          </a:xfrm>
          <a:prstGeom prst="rect">
            <a:avLst/>
          </a:prstGeom>
        </p:spPr>
      </p:pic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58E93218-8438-4012-92B3-0DFC4554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447983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5746F71-CD57-4937-8619-4EF41060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Gérer votre temps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2C9F21F-3F46-45EF-B456-49718776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Pour réaliser les exercices, vous devez travailler en dehors/en plus des séances d’exercices !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Pour réaliser les ateliers/exercices, vous pouvez </a:t>
            </a:r>
          </a:p>
          <a:p>
            <a:pPr lvl="1"/>
            <a:r>
              <a:rPr lang="fr-BE" dirty="0"/>
              <a:t>discuter entre vous et poser des questions aux profs lors de la séance</a:t>
            </a:r>
          </a:p>
          <a:p>
            <a:pPr lvl="1"/>
            <a:r>
              <a:rPr lang="fr-BE" dirty="0"/>
              <a:t>discuter entre vous et échanger vos idées sur Discord</a:t>
            </a:r>
          </a:p>
          <a:p>
            <a:pPr lvl="1"/>
            <a:r>
              <a:rPr lang="fr-BE" dirty="0"/>
              <a:t>poser des questions aux profs via Discord ou par mail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9A9667CE-D0CF-4F2A-A9CB-1E3A5616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0F7D3-460D-444C-B0E2-7F534133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20BD1-C8A5-4981-A535-F07207E69B1F}" type="slidenum">
              <a:rPr lang="fr-BE" smtClean="0"/>
              <a:pPr>
                <a:defRPr/>
              </a:pPr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323456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47DE642-5790-4CC1-B2D2-47A36F73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574505" cy="48198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BE" b="1" dirty="0"/>
              <a:t>Introduction et correction examen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0 : </a:t>
            </a:r>
            <a:r>
              <a:rPr lang="fr-BE"/>
              <a:t>Tableaux deux indices</a:t>
            </a:r>
            <a:endParaRPr lang="fr-BE" dirty="0"/>
          </a:p>
          <a:p>
            <a:pPr>
              <a:spcBef>
                <a:spcPts val="1200"/>
              </a:spcBef>
            </a:pPr>
            <a:r>
              <a:rPr lang="fr-BE" dirty="0"/>
              <a:t>Module 1 : Structures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2 : Fichiers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3 : Pointeurs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4 : Compléments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9852-A46E-4563-81C9-1C1FF00B25F6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0D471-4BD3-4EE8-AA05-8751947C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9608504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odele_Henallux">
  <a:themeElements>
    <a:clrScheme name="Henallux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1782BF"/>
      </a:accent2>
      <a:accent3>
        <a:srgbClr val="618812"/>
      </a:accent3>
      <a:accent4>
        <a:srgbClr val="E61E3F"/>
      </a:accent4>
      <a:accent5>
        <a:srgbClr val="C76402"/>
      </a:accent5>
      <a:accent6>
        <a:srgbClr val="62BCE9"/>
      </a:accent6>
      <a:hlink>
        <a:srgbClr val="073779"/>
      </a:hlink>
      <a:folHlink>
        <a:srgbClr val="0737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Modele_Henallux.potx</Template>
  <TotalTime>30623</TotalTime>
  <Words>422</Words>
  <Application>Microsoft Office PowerPoint</Application>
  <PresentationFormat>Affichage à l'écran (4:3)</PresentationFormat>
  <Paragraphs>106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Gotham Book</vt:lpstr>
      <vt:lpstr>Verdana</vt:lpstr>
      <vt:lpstr>Wingdings</vt:lpstr>
      <vt:lpstr>Modele_Henallux</vt:lpstr>
      <vt:lpstr>Langage de programmation avancé</vt:lpstr>
      <vt:lpstr>Contacts</vt:lpstr>
      <vt:lpstr>Critères de réussite</vt:lpstr>
      <vt:lpstr>Programmes propres</vt:lpstr>
      <vt:lpstr>Programmes efficaces</vt:lpstr>
      <vt:lpstr>Comprendre</vt:lpstr>
      <vt:lpstr>Restez toujours critiques !</vt:lpstr>
      <vt:lpstr>Gérer votre temps</vt:lpstr>
      <vt:lpstr>Plan</vt:lpstr>
      <vt:lpstr>Organisation</vt:lpstr>
      <vt:lpstr>Organisation</vt:lpstr>
      <vt:lpstr>Jouez le jeu !</vt:lpstr>
    </vt:vector>
  </TitlesOfParts>
  <Company>Hénallux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Hénallux</dc:creator>
  <cp:lastModifiedBy>PIROTTE Cécile</cp:lastModifiedBy>
  <cp:revision>2420</cp:revision>
  <dcterms:created xsi:type="dcterms:W3CDTF">2012-03-02T14:48:03Z</dcterms:created>
  <dcterms:modified xsi:type="dcterms:W3CDTF">2024-02-05T10:06:00Z</dcterms:modified>
</cp:coreProperties>
</file>