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sldIdLst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917" autoAdjust="0"/>
  </p:normalViewPr>
  <p:slideViewPr>
    <p:cSldViewPr snapToGrid="0" snapToObjects="1">
      <p:cViewPr varScale="1">
        <p:scale>
          <a:sx n="97" d="100"/>
          <a:sy n="97" d="100"/>
        </p:scale>
        <p:origin x="-38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7FF9E-3665-1A47-AC2D-5E17982E9739}" type="datetimeFigureOut">
              <a:rPr kumimoji="1" lang="zh-CN" altLang="en-US" smtClean="0"/>
              <a:t>2013/5/28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AD88C-7A0B-024E-9AD2-6C10A46613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15921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7FF9E-3665-1A47-AC2D-5E17982E9739}" type="datetimeFigureOut">
              <a:rPr kumimoji="1" lang="zh-CN" altLang="en-US" smtClean="0"/>
              <a:t>2013/5/28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AD88C-7A0B-024E-9AD2-6C10A46613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17879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7FF9E-3665-1A47-AC2D-5E17982E9739}" type="datetimeFigureOut">
              <a:rPr kumimoji="1" lang="zh-CN" altLang="en-US" smtClean="0"/>
              <a:t>2013/5/28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AD88C-7A0B-024E-9AD2-6C10A46613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696454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895BF-025E-43ED-8F69-227D16A16348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/>
              <a:t>2013/5/28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B9707-9930-4AE8-BD02-D546600306DB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60948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895BF-025E-43ED-8F69-227D16A16348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/>
              <a:t>2013/5/28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B9707-9930-4AE8-BD02-D546600306DB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96669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895BF-025E-43ED-8F69-227D16A16348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/>
              <a:t>2013/5/28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B9707-9930-4AE8-BD02-D546600306DB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90158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895BF-025E-43ED-8F69-227D16A16348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/>
              <a:t>2013/5/28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B9707-9930-4AE8-BD02-D546600306DB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92150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895BF-025E-43ED-8F69-227D16A16348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/>
              <a:t>2013/5/28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B9707-9930-4AE8-BD02-D546600306DB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41250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895BF-025E-43ED-8F69-227D16A16348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/>
              <a:t>2013/5/28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B9707-9930-4AE8-BD02-D546600306DB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18583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895BF-025E-43ED-8F69-227D16A16348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/>
              <a:t>2013/5/28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B9707-9930-4AE8-BD02-D546600306DB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079590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895BF-025E-43ED-8F69-227D16A16348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/>
              <a:t>2013/5/28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B9707-9930-4AE8-BD02-D546600306DB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2155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7FF9E-3665-1A47-AC2D-5E17982E9739}" type="datetimeFigureOut">
              <a:rPr kumimoji="1" lang="zh-CN" altLang="en-US" smtClean="0"/>
              <a:t>2013/5/28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AD88C-7A0B-024E-9AD2-6C10A46613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732024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895BF-025E-43ED-8F69-227D16A16348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/>
              <a:t>2013/5/28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B9707-9930-4AE8-BD02-D546600306DB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011456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895BF-025E-43ED-8F69-227D16A16348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/>
              <a:t>2013/5/28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B9707-9930-4AE8-BD02-D546600306DB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109301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895BF-025E-43ED-8F69-227D16A16348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/>
              <a:t>2013/5/28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B9707-9930-4AE8-BD02-D546600306DB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9132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7FF9E-3665-1A47-AC2D-5E17982E9739}" type="datetimeFigureOut">
              <a:rPr kumimoji="1" lang="zh-CN" altLang="en-US" smtClean="0"/>
              <a:t>2013/5/28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AD88C-7A0B-024E-9AD2-6C10A46613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42431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7FF9E-3665-1A47-AC2D-5E17982E9739}" type="datetimeFigureOut">
              <a:rPr kumimoji="1" lang="zh-CN" altLang="en-US" smtClean="0"/>
              <a:t>2013/5/28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AD88C-7A0B-024E-9AD2-6C10A46613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32159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7FF9E-3665-1A47-AC2D-5E17982E9739}" type="datetimeFigureOut">
              <a:rPr kumimoji="1" lang="zh-CN" altLang="en-US" smtClean="0"/>
              <a:t>2013/5/28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AD88C-7A0B-024E-9AD2-6C10A46613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5125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7FF9E-3665-1A47-AC2D-5E17982E9739}" type="datetimeFigureOut">
              <a:rPr kumimoji="1" lang="zh-CN" altLang="en-US" smtClean="0"/>
              <a:t>2013/5/28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AD88C-7A0B-024E-9AD2-6C10A46613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38148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7FF9E-3665-1A47-AC2D-5E17982E9739}" type="datetimeFigureOut">
              <a:rPr kumimoji="1" lang="zh-CN" altLang="en-US" smtClean="0"/>
              <a:t>2013/5/28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AD88C-7A0B-024E-9AD2-6C10A46613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28664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7FF9E-3665-1A47-AC2D-5E17982E9739}" type="datetimeFigureOut">
              <a:rPr kumimoji="1" lang="zh-CN" altLang="en-US" smtClean="0"/>
              <a:t>2013/5/28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AD88C-7A0B-024E-9AD2-6C10A46613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62541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7FF9E-3665-1A47-AC2D-5E17982E9739}" type="datetimeFigureOut">
              <a:rPr kumimoji="1" lang="zh-CN" altLang="en-US" smtClean="0"/>
              <a:t>2013/5/28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AD88C-7A0B-024E-9AD2-6C10A46613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55575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B7FF9E-3665-1A47-AC2D-5E17982E9739}" type="datetimeFigureOut">
              <a:rPr kumimoji="1" lang="zh-CN" altLang="en-US" smtClean="0"/>
              <a:t>2013/5/28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8AD88C-7A0B-024E-9AD2-6C10A46613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98484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500895BF-025E-43ED-8F69-227D16A16348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914400"/>
              <a:t>2013/5/28</a:t>
            </a:fld>
            <a:endParaRPr lang="zh-CN" altLang="en-US" smtClean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endParaRPr lang="zh-CN" altLang="en-US" smtClean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DA1B9707-9930-4AE8-BD02-D546600306D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914400"/>
              <a:t>‹#›</a:t>
            </a:fld>
            <a:endParaRPr lang="zh-CN" altLang="en-US" smtClean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5856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3230618" y="820247"/>
            <a:ext cx="1239009" cy="56888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reset</a:t>
            </a:r>
            <a:endParaRPr kumimoji="1"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4745523" y="820247"/>
            <a:ext cx="1239009" cy="56888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class</a:t>
            </a:r>
            <a:endParaRPr kumimoji="1"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1142782" y="1819355"/>
            <a:ext cx="1239009" cy="56888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message</a:t>
            </a:r>
            <a:endParaRPr kumimoji="1" lang="zh-CN" altLang="en-US" dirty="0"/>
          </a:p>
        </p:txBody>
      </p:sp>
      <p:sp>
        <p:nvSpPr>
          <p:cNvPr id="11" name="圆角矩形 10"/>
          <p:cNvSpPr/>
          <p:nvPr/>
        </p:nvSpPr>
        <p:spPr>
          <a:xfrm>
            <a:off x="6777507" y="1819355"/>
            <a:ext cx="1239009" cy="56888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util</a:t>
            </a:r>
            <a:endParaRPr kumimoji="1"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2838879" y="1819355"/>
            <a:ext cx="1239009" cy="56888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router</a:t>
            </a:r>
            <a:endParaRPr kumimoji="1" lang="zh-CN" altLang="en-US" dirty="0"/>
          </a:p>
        </p:txBody>
      </p:sp>
      <p:sp>
        <p:nvSpPr>
          <p:cNvPr id="13" name="圆角矩形 12"/>
          <p:cNvSpPr/>
          <p:nvPr/>
        </p:nvSpPr>
        <p:spPr>
          <a:xfrm>
            <a:off x="3850123" y="2831435"/>
            <a:ext cx="1239009" cy="56888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navigate</a:t>
            </a:r>
            <a:endParaRPr kumimoji="1" lang="zh-CN" altLang="en-US" dirty="0"/>
          </a:p>
        </p:txBody>
      </p:sp>
      <p:cxnSp>
        <p:nvCxnSpPr>
          <p:cNvPr id="15" name="直线箭头连接符 14"/>
          <p:cNvCxnSpPr>
            <a:stCxn id="10" idx="0"/>
            <a:endCxn id="8" idx="2"/>
          </p:cNvCxnSpPr>
          <p:nvPr/>
        </p:nvCxnSpPr>
        <p:spPr>
          <a:xfrm flipV="1">
            <a:off x="1762287" y="1389129"/>
            <a:ext cx="2087836" cy="43022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6"/>
          <p:cNvCxnSpPr>
            <a:stCxn id="10" idx="0"/>
            <a:endCxn id="9" idx="2"/>
          </p:cNvCxnSpPr>
          <p:nvPr/>
        </p:nvCxnSpPr>
        <p:spPr>
          <a:xfrm flipV="1">
            <a:off x="1762287" y="1389129"/>
            <a:ext cx="3602741" cy="43022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/>
          <p:cNvCxnSpPr>
            <a:stCxn id="11" idx="0"/>
            <a:endCxn id="9" idx="2"/>
          </p:cNvCxnSpPr>
          <p:nvPr/>
        </p:nvCxnSpPr>
        <p:spPr>
          <a:xfrm flipH="1" flipV="1">
            <a:off x="5365028" y="1389129"/>
            <a:ext cx="2031984" cy="43022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22"/>
          <p:cNvCxnSpPr>
            <a:stCxn id="11" idx="0"/>
            <a:endCxn id="8" idx="2"/>
          </p:cNvCxnSpPr>
          <p:nvPr/>
        </p:nvCxnSpPr>
        <p:spPr>
          <a:xfrm flipH="1" flipV="1">
            <a:off x="3850123" y="1389129"/>
            <a:ext cx="3546889" cy="43022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直线箭头连接符 27"/>
          <p:cNvCxnSpPr>
            <a:stCxn id="12" idx="0"/>
            <a:endCxn id="8" idx="2"/>
          </p:cNvCxnSpPr>
          <p:nvPr/>
        </p:nvCxnSpPr>
        <p:spPr>
          <a:xfrm flipV="1">
            <a:off x="3458384" y="1389129"/>
            <a:ext cx="391739" cy="43022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直线箭头连接符 30"/>
          <p:cNvCxnSpPr>
            <a:stCxn id="12" idx="1"/>
            <a:endCxn id="10" idx="3"/>
          </p:cNvCxnSpPr>
          <p:nvPr/>
        </p:nvCxnSpPr>
        <p:spPr>
          <a:xfrm flipH="1">
            <a:off x="2381791" y="2103796"/>
            <a:ext cx="457088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直线箭头连接符 33"/>
          <p:cNvCxnSpPr>
            <a:stCxn id="12" idx="0"/>
            <a:endCxn id="9" idx="2"/>
          </p:cNvCxnSpPr>
          <p:nvPr/>
        </p:nvCxnSpPr>
        <p:spPr>
          <a:xfrm flipV="1">
            <a:off x="3458384" y="1389129"/>
            <a:ext cx="1906644" cy="43022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直线箭头连接符 39"/>
          <p:cNvCxnSpPr>
            <a:stCxn id="13" idx="0"/>
            <a:endCxn id="8" idx="2"/>
          </p:cNvCxnSpPr>
          <p:nvPr/>
        </p:nvCxnSpPr>
        <p:spPr>
          <a:xfrm flipH="1" flipV="1">
            <a:off x="3850123" y="1389129"/>
            <a:ext cx="619505" cy="144230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直线箭头连接符 42"/>
          <p:cNvCxnSpPr>
            <a:stCxn id="13" idx="0"/>
            <a:endCxn id="10" idx="2"/>
          </p:cNvCxnSpPr>
          <p:nvPr/>
        </p:nvCxnSpPr>
        <p:spPr>
          <a:xfrm flipH="1" flipV="1">
            <a:off x="1762287" y="2388237"/>
            <a:ext cx="2707341" cy="44319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直线箭头连接符 48"/>
          <p:cNvCxnSpPr>
            <a:stCxn id="13" idx="0"/>
            <a:endCxn id="9" idx="2"/>
          </p:cNvCxnSpPr>
          <p:nvPr/>
        </p:nvCxnSpPr>
        <p:spPr>
          <a:xfrm flipV="1">
            <a:off x="4469628" y="1389129"/>
            <a:ext cx="895400" cy="144230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4" name="圆角矩形 53"/>
          <p:cNvSpPr/>
          <p:nvPr/>
        </p:nvSpPr>
        <p:spPr>
          <a:xfrm>
            <a:off x="6777507" y="2831435"/>
            <a:ext cx="1239009" cy="56888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transform</a:t>
            </a:r>
            <a:endParaRPr kumimoji="1" lang="zh-CN" altLang="en-US" dirty="0"/>
          </a:p>
        </p:txBody>
      </p:sp>
      <p:sp>
        <p:nvSpPr>
          <p:cNvPr id="55" name="圆角矩形 54"/>
          <p:cNvSpPr/>
          <p:nvPr/>
        </p:nvSpPr>
        <p:spPr>
          <a:xfrm>
            <a:off x="5297357" y="2831435"/>
            <a:ext cx="1239009" cy="56888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gesture</a:t>
            </a:r>
            <a:endParaRPr kumimoji="1" lang="zh-CN" altLang="en-US" dirty="0"/>
          </a:p>
        </p:txBody>
      </p:sp>
      <p:cxnSp>
        <p:nvCxnSpPr>
          <p:cNvPr id="56" name="直线箭头连接符 55"/>
          <p:cNvCxnSpPr>
            <a:stCxn id="55" idx="0"/>
            <a:endCxn id="9" idx="2"/>
          </p:cNvCxnSpPr>
          <p:nvPr/>
        </p:nvCxnSpPr>
        <p:spPr>
          <a:xfrm flipH="1" flipV="1">
            <a:off x="5365028" y="1389129"/>
            <a:ext cx="551834" cy="144230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9" name="直线箭头连接符 58"/>
          <p:cNvCxnSpPr>
            <a:stCxn id="55" idx="0"/>
            <a:endCxn id="8" idx="2"/>
          </p:cNvCxnSpPr>
          <p:nvPr/>
        </p:nvCxnSpPr>
        <p:spPr>
          <a:xfrm flipH="1" flipV="1">
            <a:off x="3850123" y="1389129"/>
            <a:ext cx="2066739" cy="144230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8" name="圆角矩形 77"/>
          <p:cNvSpPr/>
          <p:nvPr/>
        </p:nvSpPr>
        <p:spPr>
          <a:xfrm>
            <a:off x="4469628" y="3883462"/>
            <a:ext cx="1239009" cy="56888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scroll</a:t>
            </a:r>
            <a:endParaRPr kumimoji="1" lang="zh-CN" altLang="en-US" dirty="0"/>
          </a:p>
        </p:txBody>
      </p:sp>
      <p:cxnSp>
        <p:nvCxnSpPr>
          <p:cNvPr id="79" name="直线箭头连接符 78"/>
          <p:cNvCxnSpPr>
            <a:stCxn id="78" idx="0"/>
            <a:endCxn id="8" idx="2"/>
          </p:cNvCxnSpPr>
          <p:nvPr/>
        </p:nvCxnSpPr>
        <p:spPr>
          <a:xfrm flipH="1" flipV="1">
            <a:off x="3850123" y="1389129"/>
            <a:ext cx="1239010" cy="249433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2" name="直线箭头连接符 81"/>
          <p:cNvCxnSpPr>
            <a:stCxn id="78" idx="0"/>
            <a:endCxn id="9" idx="2"/>
          </p:cNvCxnSpPr>
          <p:nvPr/>
        </p:nvCxnSpPr>
        <p:spPr>
          <a:xfrm flipV="1">
            <a:off x="5089133" y="1389129"/>
            <a:ext cx="275895" cy="249433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5" name="直线箭头连接符 84"/>
          <p:cNvCxnSpPr>
            <a:stCxn id="78" idx="0"/>
            <a:endCxn id="55" idx="2"/>
          </p:cNvCxnSpPr>
          <p:nvPr/>
        </p:nvCxnSpPr>
        <p:spPr>
          <a:xfrm flipV="1">
            <a:off x="5089133" y="3400317"/>
            <a:ext cx="827729" cy="48314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8" name="直线箭头连接符 87"/>
          <p:cNvCxnSpPr>
            <a:stCxn id="78" idx="0"/>
            <a:endCxn id="54" idx="2"/>
          </p:cNvCxnSpPr>
          <p:nvPr/>
        </p:nvCxnSpPr>
        <p:spPr>
          <a:xfrm flipV="1">
            <a:off x="5089133" y="3400317"/>
            <a:ext cx="2307879" cy="48314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2" name="圆角矩形 91"/>
          <p:cNvSpPr/>
          <p:nvPr/>
        </p:nvSpPr>
        <p:spPr>
          <a:xfrm>
            <a:off x="3458384" y="5213058"/>
            <a:ext cx="1362504" cy="56888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component</a:t>
            </a:r>
            <a:endParaRPr kumimoji="1" lang="zh-CN" altLang="en-US" dirty="0"/>
          </a:p>
        </p:txBody>
      </p:sp>
      <p:cxnSp>
        <p:nvCxnSpPr>
          <p:cNvPr id="93" name="直线箭头连接符 92"/>
          <p:cNvCxnSpPr>
            <a:stCxn id="92" idx="0"/>
            <a:endCxn id="10" idx="2"/>
          </p:cNvCxnSpPr>
          <p:nvPr/>
        </p:nvCxnSpPr>
        <p:spPr>
          <a:xfrm flipH="1" flipV="1">
            <a:off x="1762287" y="2388237"/>
            <a:ext cx="2377349" cy="282482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6" name="直线箭头连接符 95"/>
          <p:cNvCxnSpPr>
            <a:stCxn id="92" idx="0"/>
            <a:endCxn id="13" idx="2"/>
          </p:cNvCxnSpPr>
          <p:nvPr/>
        </p:nvCxnSpPr>
        <p:spPr>
          <a:xfrm flipV="1">
            <a:off x="4139636" y="3400317"/>
            <a:ext cx="329992" cy="181274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9" name="直线箭头连接符 98"/>
          <p:cNvCxnSpPr>
            <a:stCxn id="92" idx="0"/>
            <a:endCxn id="55" idx="2"/>
          </p:cNvCxnSpPr>
          <p:nvPr/>
        </p:nvCxnSpPr>
        <p:spPr>
          <a:xfrm flipV="1">
            <a:off x="4139636" y="3400317"/>
            <a:ext cx="1777226" cy="181274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2" name="直线箭头连接符 101"/>
          <p:cNvCxnSpPr>
            <a:stCxn id="92" idx="0"/>
            <a:endCxn id="78" idx="2"/>
          </p:cNvCxnSpPr>
          <p:nvPr/>
        </p:nvCxnSpPr>
        <p:spPr>
          <a:xfrm flipV="1">
            <a:off x="4139636" y="4452344"/>
            <a:ext cx="949497" cy="76071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5" name="直线箭头连接符 104"/>
          <p:cNvCxnSpPr>
            <a:stCxn id="92" idx="0"/>
            <a:endCxn id="54" idx="2"/>
          </p:cNvCxnSpPr>
          <p:nvPr/>
        </p:nvCxnSpPr>
        <p:spPr>
          <a:xfrm flipV="1">
            <a:off x="4139636" y="3400317"/>
            <a:ext cx="3257376" cy="181274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7" name="直线箭头连接符 116"/>
          <p:cNvCxnSpPr>
            <a:stCxn id="92" idx="0"/>
            <a:endCxn id="8" idx="2"/>
          </p:cNvCxnSpPr>
          <p:nvPr/>
        </p:nvCxnSpPr>
        <p:spPr>
          <a:xfrm flipH="1" flipV="1">
            <a:off x="3850123" y="1389129"/>
            <a:ext cx="289513" cy="382392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0" name="直线箭头连接符 119"/>
          <p:cNvCxnSpPr>
            <a:stCxn id="92" idx="0"/>
            <a:endCxn id="9" idx="2"/>
          </p:cNvCxnSpPr>
          <p:nvPr/>
        </p:nvCxnSpPr>
        <p:spPr>
          <a:xfrm flipV="1">
            <a:off x="4139636" y="1389129"/>
            <a:ext cx="1225392" cy="382392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24" name="圆角矩形 123"/>
          <p:cNvSpPr/>
          <p:nvPr/>
        </p:nvSpPr>
        <p:spPr>
          <a:xfrm>
            <a:off x="704584" y="3883462"/>
            <a:ext cx="1362504" cy="56888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page</a:t>
            </a:r>
            <a:endParaRPr kumimoji="1" lang="zh-CN" altLang="en-US" dirty="0"/>
          </a:p>
        </p:txBody>
      </p:sp>
      <p:cxnSp>
        <p:nvCxnSpPr>
          <p:cNvPr id="125" name="直线箭头连接符 124"/>
          <p:cNvCxnSpPr>
            <a:stCxn id="124" idx="0"/>
            <a:endCxn id="10" idx="2"/>
          </p:cNvCxnSpPr>
          <p:nvPr/>
        </p:nvCxnSpPr>
        <p:spPr>
          <a:xfrm flipV="1">
            <a:off x="1385836" y="2388237"/>
            <a:ext cx="376451" cy="149522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8" name="直线箭头连接符 127"/>
          <p:cNvCxnSpPr>
            <a:stCxn id="124" idx="0"/>
            <a:endCxn id="8" idx="2"/>
          </p:cNvCxnSpPr>
          <p:nvPr/>
        </p:nvCxnSpPr>
        <p:spPr>
          <a:xfrm flipV="1">
            <a:off x="1385836" y="1389129"/>
            <a:ext cx="2464287" cy="249433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1" name="直线箭头连接符 130"/>
          <p:cNvCxnSpPr>
            <a:stCxn id="124" idx="0"/>
            <a:endCxn id="9" idx="2"/>
          </p:cNvCxnSpPr>
          <p:nvPr/>
        </p:nvCxnSpPr>
        <p:spPr>
          <a:xfrm flipV="1">
            <a:off x="1385836" y="1389129"/>
            <a:ext cx="3979192" cy="249433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34" name="圆角矩形 133"/>
          <p:cNvSpPr/>
          <p:nvPr/>
        </p:nvSpPr>
        <p:spPr>
          <a:xfrm>
            <a:off x="2549366" y="3883462"/>
            <a:ext cx="1362504" cy="56888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navigation</a:t>
            </a:r>
            <a:endParaRPr kumimoji="1" lang="zh-CN" altLang="en-US" dirty="0"/>
          </a:p>
        </p:txBody>
      </p:sp>
      <p:cxnSp>
        <p:nvCxnSpPr>
          <p:cNvPr id="135" name="直线箭头连接符 134"/>
          <p:cNvCxnSpPr>
            <a:stCxn id="134" idx="1"/>
            <a:endCxn id="124" idx="3"/>
          </p:cNvCxnSpPr>
          <p:nvPr/>
        </p:nvCxnSpPr>
        <p:spPr>
          <a:xfrm flipH="1">
            <a:off x="2067088" y="4167903"/>
            <a:ext cx="482278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8" name="直线箭头连接符 137"/>
          <p:cNvCxnSpPr>
            <a:stCxn id="134" idx="0"/>
            <a:endCxn id="10" idx="2"/>
          </p:cNvCxnSpPr>
          <p:nvPr/>
        </p:nvCxnSpPr>
        <p:spPr>
          <a:xfrm flipH="1" flipV="1">
            <a:off x="1762287" y="2388237"/>
            <a:ext cx="1468331" cy="149522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1" name="直线箭头连接符 140"/>
          <p:cNvCxnSpPr>
            <a:stCxn id="134" idx="0"/>
            <a:endCxn id="13" idx="2"/>
          </p:cNvCxnSpPr>
          <p:nvPr/>
        </p:nvCxnSpPr>
        <p:spPr>
          <a:xfrm flipV="1">
            <a:off x="3230618" y="3400317"/>
            <a:ext cx="1239010" cy="48314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56" name="直线箭头连接符 155"/>
          <p:cNvCxnSpPr>
            <a:stCxn id="134" idx="0"/>
            <a:endCxn id="8" idx="2"/>
          </p:cNvCxnSpPr>
          <p:nvPr/>
        </p:nvCxnSpPr>
        <p:spPr>
          <a:xfrm flipV="1">
            <a:off x="3230618" y="1389129"/>
            <a:ext cx="619505" cy="249433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59" name="直线箭头连接符 158"/>
          <p:cNvCxnSpPr>
            <a:stCxn id="134" idx="0"/>
            <a:endCxn id="9" idx="2"/>
          </p:cNvCxnSpPr>
          <p:nvPr/>
        </p:nvCxnSpPr>
        <p:spPr>
          <a:xfrm flipV="1">
            <a:off x="3230618" y="1389129"/>
            <a:ext cx="2134410" cy="249433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5" name="直线箭头连接符 194"/>
          <p:cNvCxnSpPr>
            <a:stCxn id="13" idx="0"/>
            <a:endCxn id="12" idx="2"/>
          </p:cNvCxnSpPr>
          <p:nvPr/>
        </p:nvCxnSpPr>
        <p:spPr>
          <a:xfrm flipH="1" flipV="1">
            <a:off x="3458384" y="2388237"/>
            <a:ext cx="1011244" cy="44319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9967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圆角矩形 9"/>
          <p:cNvSpPr/>
          <p:nvPr/>
        </p:nvSpPr>
        <p:spPr>
          <a:xfrm>
            <a:off x="1142782" y="1819355"/>
            <a:ext cx="1239009" cy="56888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message</a:t>
            </a:r>
            <a:endParaRPr kumimoji="1" lang="zh-CN" altLang="en-US" dirty="0"/>
          </a:p>
        </p:txBody>
      </p:sp>
      <p:sp>
        <p:nvSpPr>
          <p:cNvPr id="11" name="圆角矩形 10"/>
          <p:cNvSpPr/>
          <p:nvPr/>
        </p:nvSpPr>
        <p:spPr>
          <a:xfrm>
            <a:off x="6777507" y="1819355"/>
            <a:ext cx="1239009" cy="56888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util</a:t>
            </a:r>
            <a:endParaRPr kumimoji="1"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2838879" y="1819355"/>
            <a:ext cx="1239009" cy="56888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router</a:t>
            </a:r>
            <a:endParaRPr kumimoji="1" lang="zh-CN" altLang="en-US" dirty="0"/>
          </a:p>
        </p:txBody>
      </p:sp>
      <p:sp>
        <p:nvSpPr>
          <p:cNvPr id="13" name="圆角矩形 12"/>
          <p:cNvSpPr/>
          <p:nvPr/>
        </p:nvSpPr>
        <p:spPr>
          <a:xfrm>
            <a:off x="3850123" y="2831435"/>
            <a:ext cx="1239009" cy="56888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navigate</a:t>
            </a:r>
            <a:endParaRPr kumimoji="1" lang="zh-CN" altLang="en-US" dirty="0"/>
          </a:p>
        </p:txBody>
      </p:sp>
      <p:cxnSp>
        <p:nvCxnSpPr>
          <p:cNvPr id="31" name="直线箭头连接符 30"/>
          <p:cNvCxnSpPr>
            <a:stCxn id="12" idx="1"/>
            <a:endCxn id="10" idx="3"/>
          </p:cNvCxnSpPr>
          <p:nvPr/>
        </p:nvCxnSpPr>
        <p:spPr>
          <a:xfrm flipH="1">
            <a:off x="2381791" y="2103796"/>
            <a:ext cx="457088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直线箭头连接符 42"/>
          <p:cNvCxnSpPr>
            <a:stCxn id="13" idx="0"/>
            <a:endCxn id="10" idx="2"/>
          </p:cNvCxnSpPr>
          <p:nvPr/>
        </p:nvCxnSpPr>
        <p:spPr>
          <a:xfrm flipH="1" flipV="1">
            <a:off x="1762287" y="2388237"/>
            <a:ext cx="2707341" cy="44319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4" name="圆角矩形 53"/>
          <p:cNvSpPr/>
          <p:nvPr/>
        </p:nvSpPr>
        <p:spPr>
          <a:xfrm>
            <a:off x="6777507" y="2831435"/>
            <a:ext cx="1239009" cy="56888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transform</a:t>
            </a:r>
            <a:endParaRPr kumimoji="1" lang="zh-CN" altLang="en-US" dirty="0"/>
          </a:p>
        </p:txBody>
      </p:sp>
      <p:sp>
        <p:nvSpPr>
          <p:cNvPr id="55" name="圆角矩形 54"/>
          <p:cNvSpPr/>
          <p:nvPr/>
        </p:nvSpPr>
        <p:spPr>
          <a:xfrm>
            <a:off x="5297357" y="2831435"/>
            <a:ext cx="1239009" cy="56888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gesture</a:t>
            </a:r>
            <a:endParaRPr kumimoji="1" lang="zh-CN" altLang="en-US" dirty="0"/>
          </a:p>
        </p:txBody>
      </p:sp>
      <p:sp>
        <p:nvSpPr>
          <p:cNvPr id="78" name="圆角矩形 77"/>
          <p:cNvSpPr/>
          <p:nvPr/>
        </p:nvSpPr>
        <p:spPr>
          <a:xfrm>
            <a:off x="4469628" y="3883462"/>
            <a:ext cx="1239009" cy="56888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scroll</a:t>
            </a:r>
            <a:endParaRPr kumimoji="1" lang="zh-CN" altLang="en-US" dirty="0"/>
          </a:p>
        </p:txBody>
      </p:sp>
      <p:cxnSp>
        <p:nvCxnSpPr>
          <p:cNvPr id="85" name="直线箭头连接符 84"/>
          <p:cNvCxnSpPr>
            <a:stCxn id="78" idx="0"/>
            <a:endCxn id="55" idx="2"/>
          </p:cNvCxnSpPr>
          <p:nvPr/>
        </p:nvCxnSpPr>
        <p:spPr>
          <a:xfrm flipV="1">
            <a:off x="5089133" y="3400317"/>
            <a:ext cx="827729" cy="48314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8" name="直线箭头连接符 87"/>
          <p:cNvCxnSpPr>
            <a:stCxn id="78" idx="0"/>
            <a:endCxn id="54" idx="2"/>
          </p:cNvCxnSpPr>
          <p:nvPr/>
        </p:nvCxnSpPr>
        <p:spPr>
          <a:xfrm flipV="1">
            <a:off x="5089133" y="3400317"/>
            <a:ext cx="2307879" cy="48314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2" name="圆角矩形 91"/>
          <p:cNvSpPr/>
          <p:nvPr/>
        </p:nvSpPr>
        <p:spPr>
          <a:xfrm>
            <a:off x="3458384" y="5213058"/>
            <a:ext cx="1362504" cy="56888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component</a:t>
            </a:r>
            <a:endParaRPr kumimoji="1" lang="zh-CN" altLang="en-US" dirty="0"/>
          </a:p>
        </p:txBody>
      </p:sp>
      <p:cxnSp>
        <p:nvCxnSpPr>
          <p:cNvPr id="93" name="直线箭头连接符 92"/>
          <p:cNvCxnSpPr>
            <a:stCxn id="92" idx="0"/>
            <a:endCxn id="10" idx="2"/>
          </p:cNvCxnSpPr>
          <p:nvPr/>
        </p:nvCxnSpPr>
        <p:spPr>
          <a:xfrm flipH="1" flipV="1">
            <a:off x="1762287" y="2388237"/>
            <a:ext cx="2377349" cy="282482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6" name="直线箭头连接符 95"/>
          <p:cNvCxnSpPr>
            <a:stCxn id="92" idx="0"/>
            <a:endCxn id="13" idx="2"/>
          </p:cNvCxnSpPr>
          <p:nvPr/>
        </p:nvCxnSpPr>
        <p:spPr>
          <a:xfrm flipV="1">
            <a:off x="4139636" y="3400317"/>
            <a:ext cx="329992" cy="181274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9" name="直线箭头连接符 98"/>
          <p:cNvCxnSpPr>
            <a:stCxn id="92" idx="0"/>
            <a:endCxn id="55" idx="2"/>
          </p:cNvCxnSpPr>
          <p:nvPr/>
        </p:nvCxnSpPr>
        <p:spPr>
          <a:xfrm flipV="1">
            <a:off x="4139636" y="3400317"/>
            <a:ext cx="1777226" cy="181274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2" name="直线箭头连接符 101"/>
          <p:cNvCxnSpPr>
            <a:stCxn id="92" idx="0"/>
            <a:endCxn id="78" idx="2"/>
          </p:cNvCxnSpPr>
          <p:nvPr/>
        </p:nvCxnSpPr>
        <p:spPr>
          <a:xfrm flipV="1">
            <a:off x="4139636" y="4452344"/>
            <a:ext cx="949497" cy="76071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5" name="直线箭头连接符 104"/>
          <p:cNvCxnSpPr>
            <a:stCxn id="92" idx="0"/>
            <a:endCxn id="54" idx="2"/>
          </p:cNvCxnSpPr>
          <p:nvPr/>
        </p:nvCxnSpPr>
        <p:spPr>
          <a:xfrm flipV="1">
            <a:off x="4139636" y="3400317"/>
            <a:ext cx="3257376" cy="181274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24" name="圆角矩形 123"/>
          <p:cNvSpPr/>
          <p:nvPr/>
        </p:nvSpPr>
        <p:spPr>
          <a:xfrm>
            <a:off x="704584" y="3883462"/>
            <a:ext cx="1362504" cy="56888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page</a:t>
            </a:r>
            <a:endParaRPr kumimoji="1" lang="zh-CN" altLang="en-US" dirty="0"/>
          </a:p>
        </p:txBody>
      </p:sp>
      <p:cxnSp>
        <p:nvCxnSpPr>
          <p:cNvPr id="125" name="直线箭头连接符 124"/>
          <p:cNvCxnSpPr>
            <a:stCxn id="124" idx="0"/>
            <a:endCxn id="10" idx="2"/>
          </p:cNvCxnSpPr>
          <p:nvPr/>
        </p:nvCxnSpPr>
        <p:spPr>
          <a:xfrm flipV="1">
            <a:off x="1385836" y="2388237"/>
            <a:ext cx="376451" cy="149522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34" name="圆角矩形 133"/>
          <p:cNvSpPr/>
          <p:nvPr/>
        </p:nvSpPr>
        <p:spPr>
          <a:xfrm>
            <a:off x="2549366" y="3883462"/>
            <a:ext cx="1362504" cy="56888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navigation</a:t>
            </a:r>
            <a:endParaRPr kumimoji="1" lang="zh-CN" altLang="en-US" dirty="0"/>
          </a:p>
        </p:txBody>
      </p:sp>
      <p:cxnSp>
        <p:nvCxnSpPr>
          <p:cNvPr id="135" name="直线箭头连接符 134"/>
          <p:cNvCxnSpPr>
            <a:stCxn id="134" idx="1"/>
            <a:endCxn id="124" idx="3"/>
          </p:cNvCxnSpPr>
          <p:nvPr/>
        </p:nvCxnSpPr>
        <p:spPr>
          <a:xfrm flipH="1">
            <a:off x="2067088" y="4167903"/>
            <a:ext cx="482278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8" name="直线箭头连接符 137"/>
          <p:cNvCxnSpPr>
            <a:stCxn id="134" idx="0"/>
            <a:endCxn id="10" idx="2"/>
          </p:cNvCxnSpPr>
          <p:nvPr/>
        </p:nvCxnSpPr>
        <p:spPr>
          <a:xfrm flipH="1" flipV="1">
            <a:off x="1762287" y="2388237"/>
            <a:ext cx="1468331" cy="149522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1" name="直线箭头连接符 140"/>
          <p:cNvCxnSpPr>
            <a:stCxn id="134" idx="0"/>
            <a:endCxn id="13" idx="2"/>
          </p:cNvCxnSpPr>
          <p:nvPr/>
        </p:nvCxnSpPr>
        <p:spPr>
          <a:xfrm flipV="1">
            <a:off x="3230618" y="3400317"/>
            <a:ext cx="1239010" cy="48314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5" name="直线箭头连接符 194"/>
          <p:cNvCxnSpPr>
            <a:stCxn id="13" idx="0"/>
            <a:endCxn id="12" idx="2"/>
          </p:cNvCxnSpPr>
          <p:nvPr/>
        </p:nvCxnSpPr>
        <p:spPr>
          <a:xfrm flipH="1" flipV="1">
            <a:off x="3458384" y="2388237"/>
            <a:ext cx="1011244" cy="44319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2115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圆角矩形 9"/>
          <p:cNvSpPr/>
          <p:nvPr/>
        </p:nvSpPr>
        <p:spPr>
          <a:xfrm>
            <a:off x="1142782" y="1819355"/>
            <a:ext cx="1239009" cy="56888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message</a:t>
            </a:r>
            <a:endParaRPr kumimoji="1"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2838879" y="1819355"/>
            <a:ext cx="1239009" cy="56888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router</a:t>
            </a:r>
            <a:endParaRPr kumimoji="1" lang="zh-CN" altLang="en-US" dirty="0"/>
          </a:p>
        </p:txBody>
      </p:sp>
      <p:sp>
        <p:nvSpPr>
          <p:cNvPr id="13" name="圆角矩形 12"/>
          <p:cNvSpPr/>
          <p:nvPr/>
        </p:nvSpPr>
        <p:spPr>
          <a:xfrm>
            <a:off x="3850123" y="2831435"/>
            <a:ext cx="1239009" cy="56888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navigate</a:t>
            </a:r>
            <a:endParaRPr kumimoji="1" lang="zh-CN" altLang="en-US" dirty="0"/>
          </a:p>
        </p:txBody>
      </p:sp>
      <p:cxnSp>
        <p:nvCxnSpPr>
          <p:cNvPr id="31" name="直线箭头连接符 30"/>
          <p:cNvCxnSpPr>
            <a:stCxn id="12" idx="1"/>
            <a:endCxn id="10" idx="3"/>
          </p:cNvCxnSpPr>
          <p:nvPr/>
        </p:nvCxnSpPr>
        <p:spPr>
          <a:xfrm flipH="1">
            <a:off x="2381791" y="2103796"/>
            <a:ext cx="457088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直线箭头连接符 42"/>
          <p:cNvCxnSpPr>
            <a:stCxn id="13" idx="0"/>
            <a:endCxn id="10" idx="2"/>
          </p:cNvCxnSpPr>
          <p:nvPr/>
        </p:nvCxnSpPr>
        <p:spPr>
          <a:xfrm flipH="1" flipV="1">
            <a:off x="1762287" y="2388237"/>
            <a:ext cx="2707341" cy="44319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4" name="圆角矩形 53"/>
          <p:cNvSpPr/>
          <p:nvPr/>
        </p:nvSpPr>
        <p:spPr>
          <a:xfrm>
            <a:off x="6777507" y="2831435"/>
            <a:ext cx="1239009" cy="56888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transform</a:t>
            </a:r>
            <a:endParaRPr kumimoji="1" lang="zh-CN" altLang="en-US" dirty="0"/>
          </a:p>
        </p:txBody>
      </p:sp>
      <p:sp>
        <p:nvSpPr>
          <p:cNvPr id="55" name="圆角矩形 54"/>
          <p:cNvSpPr/>
          <p:nvPr/>
        </p:nvSpPr>
        <p:spPr>
          <a:xfrm>
            <a:off x="5297357" y="2831435"/>
            <a:ext cx="1239009" cy="56888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gesture</a:t>
            </a:r>
            <a:endParaRPr kumimoji="1" lang="zh-CN" altLang="en-US" dirty="0"/>
          </a:p>
        </p:txBody>
      </p:sp>
      <p:sp>
        <p:nvSpPr>
          <p:cNvPr id="78" name="圆角矩形 77"/>
          <p:cNvSpPr/>
          <p:nvPr/>
        </p:nvSpPr>
        <p:spPr>
          <a:xfrm>
            <a:off x="4469628" y="3883462"/>
            <a:ext cx="1239009" cy="56888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scroll</a:t>
            </a:r>
            <a:endParaRPr kumimoji="1" lang="zh-CN" altLang="en-US" dirty="0"/>
          </a:p>
        </p:txBody>
      </p:sp>
      <p:cxnSp>
        <p:nvCxnSpPr>
          <p:cNvPr id="85" name="直线箭头连接符 84"/>
          <p:cNvCxnSpPr>
            <a:stCxn id="78" idx="0"/>
            <a:endCxn id="55" idx="2"/>
          </p:cNvCxnSpPr>
          <p:nvPr/>
        </p:nvCxnSpPr>
        <p:spPr>
          <a:xfrm flipV="1">
            <a:off x="5089133" y="3400317"/>
            <a:ext cx="827729" cy="48314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8" name="直线箭头连接符 87"/>
          <p:cNvCxnSpPr>
            <a:stCxn id="78" idx="0"/>
            <a:endCxn id="54" idx="2"/>
          </p:cNvCxnSpPr>
          <p:nvPr/>
        </p:nvCxnSpPr>
        <p:spPr>
          <a:xfrm flipV="1">
            <a:off x="5089133" y="3400317"/>
            <a:ext cx="2307879" cy="48314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2" name="圆角矩形 91"/>
          <p:cNvSpPr/>
          <p:nvPr/>
        </p:nvSpPr>
        <p:spPr>
          <a:xfrm>
            <a:off x="3458384" y="5213058"/>
            <a:ext cx="1362504" cy="56888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component</a:t>
            </a:r>
            <a:endParaRPr kumimoji="1" lang="zh-CN" altLang="en-US" dirty="0"/>
          </a:p>
        </p:txBody>
      </p:sp>
      <p:cxnSp>
        <p:nvCxnSpPr>
          <p:cNvPr id="93" name="直线箭头连接符 92"/>
          <p:cNvCxnSpPr>
            <a:stCxn id="92" idx="0"/>
            <a:endCxn id="10" idx="2"/>
          </p:cNvCxnSpPr>
          <p:nvPr/>
        </p:nvCxnSpPr>
        <p:spPr>
          <a:xfrm flipH="1" flipV="1">
            <a:off x="1762287" y="2388237"/>
            <a:ext cx="2377349" cy="282482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6" name="直线箭头连接符 95"/>
          <p:cNvCxnSpPr>
            <a:stCxn id="92" idx="0"/>
            <a:endCxn id="13" idx="2"/>
          </p:cNvCxnSpPr>
          <p:nvPr/>
        </p:nvCxnSpPr>
        <p:spPr>
          <a:xfrm flipV="1">
            <a:off x="4139636" y="3400317"/>
            <a:ext cx="329992" cy="181274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9" name="直线箭头连接符 98"/>
          <p:cNvCxnSpPr>
            <a:stCxn id="92" idx="0"/>
            <a:endCxn id="55" idx="2"/>
          </p:cNvCxnSpPr>
          <p:nvPr/>
        </p:nvCxnSpPr>
        <p:spPr>
          <a:xfrm flipV="1">
            <a:off x="4139636" y="3400317"/>
            <a:ext cx="1777226" cy="181274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2" name="直线箭头连接符 101"/>
          <p:cNvCxnSpPr>
            <a:stCxn id="92" idx="0"/>
            <a:endCxn id="78" idx="2"/>
          </p:cNvCxnSpPr>
          <p:nvPr/>
        </p:nvCxnSpPr>
        <p:spPr>
          <a:xfrm flipV="1">
            <a:off x="4139636" y="4452344"/>
            <a:ext cx="949497" cy="76071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5" name="直线箭头连接符 104"/>
          <p:cNvCxnSpPr>
            <a:stCxn id="92" idx="0"/>
            <a:endCxn id="54" idx="2"/>
          </p:cNvCxnSpPr>
          <p:nvPr/>
        </p:nvCxnSpPr>
        <p:spPr>
          <a:xfrm flipV="1">
            <a:off x="4139636" y="3400317"/>
            <a:ext cx="3257376" cy="181274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24" name="圆角矩形 123"/>
          <p:cNvSpPr/>
          <p:nvPr/>
        </p:nvSpPr>
        <p:spPr>
          <a:xfrm>
            <a:off x="704584" y="3883462"/>
            <a:ext cx="1362504" cy="56888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page</a:t>
            </a:r>
            <a:endParaRPr kumimoji="1" lang="zh-CN" altLang="en-US" dirty="0"/>
          </a:p>
        </p:txBody>
      </p:sp>
      <p:cxnSp>
        <p:nvCxnSpPr>
          <p:cNvPr id="125" name="直线箭头连接符 124"/>
          <p:cNvCxnSpPr>
            <a:stCxn id="124" idx="0"/>
            <a:endCxn id="10" idx="2"/>
          </p:cNvCxnSpPr>
          <p:nvPr/>
        </p:nvCxnSpPr>
        <p:spPr>
          <a:xfrm flipV="1">
            <a:off x="1385836" y="2388237"/>
            <a:ext cx="376451" cy="149522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34" name="圆角矩形 133"/>
          <p:cNvSpPr/>
          <p:nvPr/>
        </p:nvSpPr>
        <p:spPr>
          <a:xfrm>
            <a:off x="2549366" y="3883462"/>
            <a:ext cx="1362504" cy="56888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navigation</a:t>
            </a:r>
            <a:endParaRPr kumimoji="1" lang="zh-CN" altLang="en-US" dirty="0"/>
          </a:p>
        </p:txBody>
      </p:sp>
      <p:cxnSp>
        <p:nvCxnSpPr>
          <p:cNvPr id="135" name="直线箭头连接符 134"/>
          <p:cNvCxnSpPr>
            <a:stCxn id="134" idx="1"/>
            <a:endCxn id="124" idx="3"/>
          </p:cNvCxnSpPr>
          <p:nvPr/>
        </p:nvCxnSpPr>
        <p:spPr>
          <a:xfrm flipH="1">
            <a:off x="2067088" y="4167903"/>
            <a:ext cx="482278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8" name="直线箭头连接符 137"/>
          <p:cNvCxnSpPr>
            <a:stCxn id="134" idx="0"/>
            <a:endCxn id="10" idx="2"/>
          </p:cNvCxnSpPr>
          <p:nvPr/>
        </p:nvCxnSpPr>
        <p:spPr>
          <a:xfrm flipH="1" flipV="1">
            <a:off x="1762287" y="2388237"/>
            <a:ext cx="1468331" cy="149522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1" name="直线箭头连接符 140"/>
          <p:cNvCxnSpPr>
            <a:stCxn id="134" idx="0"/>
            <a:endCxn id="13" idx="2"/>
          </p:cNvCxnSpPr>
          <p:nvPr/>
        </p:nvCxnSpPr>
        <p:spPr>
          <a:xfrm flipV="1">
            <a:off x="3230618" y="3400317"/>
            <a:ext cx="1239010" cy="48314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5" name="直线箭头连接符 194"/>
          <p:cNvCxnSpPr>
            <a:stCxn id="13" idx="0"/>
            <a:endCxn id="12" idx="2"/>
          </p:cNvCxnSpPr>
          <p:nvPr/>
        </p:nvCxnSpPr>
        <p:spPr>
          <a:xfrm flipH="1" flipV="1">
            <a:off x="3458384" y="2388237"/>
            <a:ext cx="1011244" cy="44319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688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圆角矩形 9"/>
          <p:cNvSpPr/>
          <p:nvPr/>
        </p:nvSpPr>
        <p:spPr>
          <a:xfrm>
            <a:off x="1142782" y="1819355"/>
            <a:ext cx="1239009" cy="56888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message</a:t>
            </a:r>
            <a:endParaRPr kumimoji="1"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2838879" y="1819355"/>
            <a:ext cx="1239009" cy="56888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router</a:t>
            </a:r>
            <a:endParaRPr kumimoji="1" lang="zh-CN" altLang="en-US" dirty="0"/>
          </a:p>
        </p:txBody>
      </p:sp>
      <p:sp>
        <p:nvSpPr>
          <p:cNvPr id="13" name="圆角矩形 12"/>
          <p:cNvSpPr/>
          <p:nvPr/>
        </p:nvSpPr>
        <p:spPr>
          <a:xfrm>
            <a:off x="3850123" y="2831435"/>
            <a:ext cx="1239009" cy="56888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navigate</a:t>
            </a:r>
            <a:endParaRPr kumimoji="1" lang="zh-CN" altLang="en-US" dirty="0"/>
          </a:p>
        </p:txBody>
      </p:sp>
      <p:cxnSp>
        <p:nvCxnSpPr>
          <p:cNvPr id="31" name="直线箭头连接符 30"/>
          <p:cNvCxnSpPr>
            <a:stCxn id="12" idx="1"/>
            <a:endCxn id="10" idx="3"/>
          </p:cNvCxnSpPr>
          <p:nvPr/>
        </p:nvCxnSpPr>
        <p:spPr>
          <a:xfrm flipH="1">
            <a:off x="2381791" y="2103796"/>
            <a:ext cx="457088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直线箭头连接符 42"/>
          <p:cNvCxnSpPr>
            <a:stCxn id="13" idx="0"/>
            <a:endCxn id="10" idx="2"/>
          </p:cNvCxnSpPr>
          <p:nvPr/>
        </p:nvCxnSpPr>
        <p:spPr>
          <a:xfrm flipH="1" flipV="1">
            <a:off x="1762287" y="2388237"/>
            <a:ext cx="2707341" cy="44319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5" name="圆角矩形 54"/>
          <p:cNvSpPr/>
          <p:nvPr/>
        </p:nvSpPr>
        <p:spPr>
          <a:xfrm>
            <a:off x="5297357" y="2831435"/>
            <a:ext cx="1239009" cy="56888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gesture</a:t>
            </a:r>
            <a:endParaRPr kumimoji="1" lang="zh-CN" altLang="en-US" dirty="0"/>
          </a:p>
        </p:txBody>
      </p:sp>
      <p:sp>
        <p:nvSpPr>
          <p:cNvPr id="78" name="圆角矩形 77"/>
          <p:cNvSpPr/>
          <p:nvPr/>
        </p:nvSpPr>
        <p:spPr>
          <a:xfrm>
            <a:off x="6260795" y="4882827"/>
            <a:ext cx="1239009" cy="56888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scroll</a:t>
            </a:r>
            <a:endParaRPr kumimoji="1" lang="zh-CN" altLang="en-US" dirty="0"/>
          </a:p>
        </p:txBody>
      </p:sp>
      <p:cxnSp>
        <p:nvCxnSpPr>
          <p:cNvPr id="85" name="直线箭头连接符 84"/>
          <p:cNvCxnSpPr>
            <a:stCxn id="78" idx="0"/>
            <a:endCxn id="55" idx="2"/>
          </p:cNvCxnSpPr>
          <p:nvPr/>
        </p:nvCxnSpPr>
        <p:spPr>
          <a:xfrm flipH="1" flipV="1">
            <a:off x="5916862" y="3400317"/>
            <a:ext cx="963438" cy="148251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8" name="直线箭头连接符 87"/>
          <p:cNvCxnSpPr>
            <a:stCxn id="78" idx="0"/>
            <a:endCxn id="41" idx="2"/>
          </p:cNvCxnSpPr>
          <p:nvPr/>
        </p:nvCxnSpPr>
        <p:spPr>
          <a:xfrm flipV="1">
            <a:off x="6880300" y="3400317"/>
            <a:ext cx="399066" cy="148251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24" name="圆角矩形 123"/>
          <p:cNvSpPr/>
          <p:nvPr/>
        </p:nvSpPr>
        <p:spPr>
          <a:xfrm>
            <a:off x="704584" y="3883462"/>
            <a:ext cx="1362504" cy="56888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page</a:t>
            </a:r>
            <a:endParaRPr kumimoji="1" lang="zh-CN" altLang="en-US" dirty="0"/>
          </a:p>
        </p:txBody>
      </p:sp>
      <p:cxnSp>
        <p:nvCxnSpPr>
          <p:cNvPr id="125" name="直线箭头连接符 124"/>
          <p:cNvCxnSpPr>
            <a:stCxn id="124" idx="0"/>
            <a:endCxn id="10" idx="2"/>
          </p:cNvCxnSpPr>
          <p:nvPr/>
        </p:nvCxnSpPr>
        <p:spPr>
          <a:xfrm flipV="1">
            <a:off x="1385836" y="2388237"/>
            <a:ext cx="376451" cy="149522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34" name="圆角矩形 133"/>
          <p:cNvSpPr/>
          <p:nvPr/>
        </p:nvSpPr>
        <p:spPr>
          <a:xfrm>
            <a:off x="2487619" y="4928617"/>
            <a:ext cx="1362504" cy="56888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navigation</a:t>
            </a:r>
            <a:endParaRPr kumimoji="1" lang="zh-CN" altLang="en-US" dirty="0"/>
          </a:p>
        </p:txBody>
      </p:sp>
      <p:cxnSp>
        <p:nvCxnSpPr>
          <p:cNvPr id="135" name="直线箭头连接符 134"/>
          <p:cNvCxnSpPr>
            <a:stCxn id="134" idx="0"/>
            <a:endCxn id="124" idx="2"/>
          </p:cNvCxnSpPr>
          <p:nvPr/>
        </p:nvCxnSpPr>
        <p:spPr>
          <a:xfrm flipH="1" flipV="1">
            <a:off x="1385836" y="4452344"/>
            <a:ext cx="1783035" cy="47627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8" name="直线箭头连接符 137"/>
          <p:cNvCxnSpPr>
            <a:stCxn id="134" idx="0"/>
            <a:endCxn id="10" idx="2"/>
          </p:cNvCxnSpPr>
          <p:nvPr/>
        </p:nvCxnSpPr>
        <p:spPr>
          <a:xfrm flipH="1" flipV="1">
            <a:off x="1762287" y="2388237"/>
            <a:ext cx="1406584" cy="254038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1" name="直线箭头连接符 140"/>
          <p:cNvCxnSpPr>
            <a:stCxn id="134" idx="0"/>
            <a:endCxn id="13" idx="2"/>
          </p:cNvCxnSpPr>
          <p:nvPr/>
        </p:nvCxnSpPr>
        <p:spPr>
          <a:xfrm flipV="1">
            <a:off x="3168871" y="3400317"/>
            <a:ext cx="1300757" cy="15283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5" name="直线箭头连接符 194"/>
          <p:cNvCxnSpPr>
            <a:stCxn id="13" idx="0"/>
            <a:endCxn id="12" idx="2"/>
          </p:cNvCxnSpPr>
          <p:nvPr/>
        </p:nvCxnSpPr>
        <p:spPr>
          <a:xfrm flipH="1" flipV="1">
            <a:off x="3458384" y="2388237"/>
            <a:ext cx="1011244" cy="44319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1" name="圆角矩形 40"/>
          <p:cNvSpPr/>
          <p:nvPr/>
        </p:nvSpPr>
        <p:spPr>
          <a:xfrm>
            <a:off x="6659861" y="2831435"/>
            <a:ext cx="1239009" cy="56888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Animation</a:t>
            </a:r>
            <a:endParaRPr kumimoji="1" lang="zh-CN" altLang="en-US" dirty="0"/>
          </a:p>
        </p:txBody>
      </p:sp>
      <p:sp>
        <p:nvSpPr>
          <p:cNvPr id="45" name="圆角矩形 44"/>
          <p:cNvSpPr/>
          <p:nvPr/>
        </p:nvSpPr>
        <p:spPr>
          <a:xfrm>
            <a:off x="1385836" y="6086482"/>
            <a:ext cx="1362504" cy="56888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Kissy mobile</a:t>
            </a:r>
            <a:endParaRPr kumimoji="1" lang="zh-CN" altLang="en-US" dirty="0"/>
          </a:p>
        </p:txBody>
      </p:sp>
      <p:sp>
        <p:nvSpPr>
          <p:cNvPr id="46" name="圆角矩形 45"/>
          <p:cNvSpPr/>
          <p:nvPr/>
        </p:nvSpPr>
        <p:spPr>
          <a:xfrm>
            <a:off x="3168871" y="6086482"/>
            <a:ext cx="1362504" cy="56888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zepto</a:t>
            </a:r>
            <a:endParaRPr kumimoji="1" lang="zh-CN" altLang="en-US" dirty="0"/>
          </a:p>
        </p:txBody>
      </p:sp>
      <p:sp>
        <p:nvSpPr>
          <p:cNvPr id="47" name="圆角矩形 46"/>
          <p:cNvSpPr/>
          <p:nvPr/>
        </p:nvSpPr>
        <p:spPr>
          <a:xfrm>
            <a:off x="4898291" y="6086482"/>
            <a:ext cx="1362504" cy="56888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mustache</a:t>
            </a:r>
            <a:endParaRPr kumimoji="1" lang="zh-CN" altLang="en-US" dirty="0"/>
          </a:p>
        </p:txBody>
      </p:sp>
      <p:sp>
        <p:nvSpPr>
          <p:cNvPr id="48" name="圆角矩形 47"/>
          <p:cNvSpPr/>
          <p:nvPr/>
        </p:nvSpPr>
        <p:spPr>
          <a:xfrm>
            <a:off x="6536366" y="6086482"/>
            <a:ext cx="1362504" cy="56888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……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0962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圆角矩形 22"/>
          <p:cNvSpPr/>
          <p:nvPr/>
        </p:nvSpPr>
        <p:spPr>
          <a:xfrm>
            <a:off x="399783" y="238136"/>
            <a:ext cx="8476346" cy="6619864"/>
          </a:xfrm>
          <a:prstGeom prst="roundRect">
            <a:avLst/>
          </a:prstGeom>
          <a:gradFill flip="none" rotWithShape="1">
            <a:gsLst>
              <a:gs pos="0">
                <a:schemeClr val="accent5">
                  <a:tint val="50000"/>
                  <a:satMod val="300000"/>
                  <a:alpha val="16000"/>
                </a:schemeClr>
              </a:gs>
              <a:gs pos="35000">
                <a:schemeClr val="accent5">
                  <a:tint val="37000"/>
                  <a:satMod val="300000"/>
                  <a:alpha val="16000"/>
                </a:schemeClr>
              </a:gs>
              <a:gs pos="100000">
                <a:schemeClr val="accent5">
                  <a:tint val="15000"/>
                  <a:satMod val="350000"/>
                  <a:alpha val="16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MIX</a:t>
            </a:r>
            <a:endParaRPr kumimoji="1" lang="zh-CN" altLang="en-US" dirty="0"/>
          </a:p>
        </p:txBody>
      </p:sp>
      <p:sp>
        <p:nvSpPr>
          <p:cNvPr id="55" name="圆角矩形 54"/>
          <p:cNvSpPr/>
          <p:nvPr/>
        </p:nvSpPr>
        <p:spPr>
          <a:xfrm>
            <a:off x="5221840" y="2105593"/>
            <a:ext cx="1239009" cy="56888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gesture</a:t>
            </a:r>
            <a:endParaRPr kumimoji="1" lang="zh-CN" altLang="en-US" dirty="0"/>
          </a:p>
        </p:txBody>
      </p:sp>
      <p:sp>
        <p:nvSpPr>
          <p:cNvPr id="78" name="圆角矩形 77"/>
          <p:cNvSpPr/>
          <p:nvPr/>
        </p:nvSpPr>
        <p:spPr>
          <a:xfrm>
            <a:off x="6062372" y="3116133"/>
            <a:ext cx="1239009" cy="56888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scroll</a:t>
            </a:r>
            <a:endParaRPr kumimoji="1" lang="zh-CN" altLang="en-US" dirty="0"/>
          </a:p>
        </p:txBody>
      </p:sp>
      <p:cxnSp>
        <p:nvCxnSpPr>
          <p:cNvPr id="85" name="直线箭头连接符 84"/>
          <p:cNvCxnSpPr>
            <a:stCxn id="78" idx="0"/>
            <a:endCxn id="55" idx="2"/>
          </p:cNvCxnSpPr>
          <p:nvPr/>
        </p:nvCxnSpPr>
        <p:spPr>
          <a:xfrm flipH="1" flipV="1">
            <a:off x="5841345" y="2674475"/>
            <a:ext cx="840532" cy="44165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8" name="直线箭头连接符 87"/>
          <p:cNvCxnSpPr>
            <a:stCxn id="78" idx="0"/>
            <a:endCxn id="41" idx="2"/>
          </p:cNvCxnSpPr>
          <p:nvPr/>
        </p:nvCxnSpPr>
        <p:spPr>
          <a:xfrm flipV="1">
            <a:off x="6681877" y="2674475"/>
            <a:ext cx="908303" cy="44165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24" name="圆角矩形 123"/>
          <p:cNvSpPr/>
          <p:nvPr/>
        </p:nvSpPr>
        <p:spPr>
          <a:xfrm>
            <a:off x="1125115" y="2065905"/>
            <a:ext cx="1362504" cy="56888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view</a:t>
            </a:r>
            <a:endParaRPr kumimoji="1" lang="zh-CN" altLang="en-US" dirty="0"/>
          </a:p>
        </p:txBody>
      </p:sp>
      <p:sp>
        <p:nvSpPr>
          <p:cNvPr id="134" name="圆角矩形 133"/>
          <p:cNvSpPr/>
          <p:nvPr/>
        </p:nvSpPr>
        <p:spPr>
          <a:xfrm>
            <a:off x="2487619" y="3116133"/>
            <a:ext cx="1362504" cy="56888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navigation</a:t>
            </a:r>
            <a:endParaRPr kumimoji="1" lang="zh-CN" altLang="en-US" dirty="0"/>
          </a:p>
        </p:txBody>
      </p:sp>
      <p:cxnSp>
        <p:nvCxnSpPr>
          <p:cNvPr id="135" name="直线箭头连接符 134"/>
          <p:cNvCxnSpPr>
            <a:stCxn id="134" idx="0"/>
            <a:endCxn id="124" idx="3"/>
          </p:cNvCxnSpPr>
          <p:nvPr/>
        </p:nvCxnSpPr>
        <p:spPr>
          <a:xfrm flipH="1" flipV="1">
            <a:off x="2487619" y="2350346"/>
            <a:ext cx="681252" cy="76578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1" name="圆角矩形 40"/>
          <p:cNvSpPr/>
          <p:nvPr/>
        </p:nvSpPr>
        <p:spPr>
          <a:xfrm>
            <a:off x="6970675" y="2105593"/>
            <a:ext cx="1239009" cy="56888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Animation</a:t>
            </a:r>
            <a:endParaRPr kumimoji="1" lang="zh-CN" altLang="en-US" dirty="0"/>
          </a:p>
        </p:txBody>
      </p:sp>
      <p:sp>
        <p:nvSpPr>
          <p:cNvPr id="45" name="圆角矩形 44"/>
          <p:cNvSpPr/>
          <p:nvPr/>
        </p:nvSpPr>
        <p:spPr>
          <a:xfrm>
            <a:off x="1385836" y="5517600"/>
            <a:ext cx="1362504" cy="56888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Kissy mobile</a:t>
            </a:r>
            <a:endParaRPr kumimoji="1" lang="zh-CN" altLang="en-US" dirty="0"/>
          </a:p>
        </p:txBody>
      </p:sp>
      <p:sp>
        <p:nvSpPr>
          <p:cNvPr id="46" name="圆角矩形 45"/>
          <p:cNvSpPr/>
          <p:nvPr/>
        </p:nvSpPr>
        <p:spPr>
          <a:xfrm>
            <a:off x="3168871" y="5517600"/>
            <a:ext cx="1362504" cy="56888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zepto</a:t>
            </a:r>
            <a:endParaRPr kumimoji="1" lang="zh-CN" altLang="en-US" dirty="0"/>
          </a:p>
        </p:txBody>
      </p:sp>
      <p:sp>
        <p:nvSpPr>
          <p:cNvPr id="47" name="圆角矩形 46"/>
          <p:cNvSpPr/>
          <p:nvPr/>
        </p:nvSpPr>
        <p:spPr>
          <a:xfrm>
            <a:off x="4898291" y="5517600"/>
            <a:ext cx="1362504" cy="56888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mustache</a:t>
            </a:r>
            <a:endParaRPr kumimoji="1" lang="zh-CN" altLang="en-US" dirty="0"/>
          </a:p>
        </p:txBody>
      </p:sp>
      <p:sp>
        <p:nvSpPr>
          <p:cNvPr id="48" name="圆角矩形 47"/>
          <p:cNvSpPr/>
          <p:nvPr/>
        </p:nvSpPr>
        <p:spPr>
          <a:xfrm>
            <a:off x="6536366" y="5517600"/>
            <a:ext cx="1362504" cy="56888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……</a:t>
            </a:r>
            <a:endParaRPr kumimoji="1" lang="zh-CN" altLang="en-US" dirty="0"/>
          </a:p>
        </p:txBody>
      </p:sp>
      <p:cxnSp>
        <p:nvCxnSpPr>
          <p:cNvPr id="24" name="直线箭头连接符 23"/>
          <p:cNvCxnSpPr>
            <a:stCxn id="134" idx="3"/>
            <a:endCxn id="78" idx="1"/>
          </p:cNvCxnSpPr>
          <p:nvPr/>
        </p:nvCxnSpPr>
        <p:spPr>
          <a:xfrm>
            <a:off x="3850123" y="3400574"/>
            <a:ext cx="2212249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3" name="圆角矩形 32"/>
          <p:cNvSpPr/>
          <p:nvPr/>
        </p:nvSpPr>
        <p:spPr>
          <a:xfrm>
            <a:off x="3934853" y="4790733"/>
            <a:ext cx="1362504" cy="568882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app</a:t>
            </a:r>
            <a:endParaRPr kumimoji="1" lang="zh-CN" altLang="en-US" dirty="0"/>
          </a:p>
        </p:txBody>
      </p:sp>
      <p:cxnSp>
        <p:nvCxnSpPr>
          <p:cNvPr id="34" name="直线箭头连接符 33"/>
          <p:cNvCxnSpPr>
            <a:stCxn id="33" idx="0"/>
            <a:endCxn id="78" idx="2"/>
          </p:cNvCxnSpPr>
          <p:nvPr/>
        </p:nvCxnSpPr>
        <p:spPr>
          <a:xfrm flipV="1">
            <a:off x="4616105" y="3685015"/>
            <a:ext cx="2065772" cy="110571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7" name="直线箭头连接符 36"/>
          <p:cNvCxnSpPr>
            <a:stCxn id="33" idx="0"/>
            <a:endCxn id="134" idx="2"/>
          </p:cNvCxnSpPr>
          <p:nvPr/>
        </p:nvCxnSpPr>
        <p:spPr>
          <a:xfrm flipH="1" flipV="1">
            <a:off x="3168871" y="3685015"/>
            <a:ext cx="1447234" cy="110571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2" name="圆角矩形 41"/>
          <p:cNvSpPr/>
          <p:nvPr/>
        </p:nvSpPr>
        <p:spPr>
          <a:xfrm>
            <a:off x="3321271" y="2105593"/>
            <a:ext cx="1362504" cy="56888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message</a:t>
            </a:r>
            <a:endParaRPr kumimoji="1" lang="zh-CN" altLang="en-US" dirty="0"/>
          </a:p>
        </p:txBody>
      </p:sp>
      <p:cxnSp>
        <p:nvCxnSpPr>
          <p:cNvPr id="44" name="直线箭头连接符 43"/>
          <p:cNvCxnSpPr>
            <a:stCxn id="33" idx="0"/>
            <a:endCxn id="42" idx="2"/>
          </p:cNvCxnSpPr>
          <p:nvPr/>
        </p:nvCxnSpPr>
        <p:spPr>
          <a:xfrm flipH="1" flipV="1">
            <a:off x="4002523" y="2674475"/>
            <a:ext cx="613582" cy="211625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0" name="圆角矩形 49"/>
          <p:cNvSpPr/>
          <p:nvPr/>
        </p:nvSpPr>
        <p:spPr>
          <a:xfrm>
            <a:off x="1125115" y="4227694"/>
            <a:ext cx="1362504" cy="568882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page</a:t>
            </a:r>
            <a:endParaRPr kumimoji="1" lang="zh-CN" altLang="en-US" dirty="0"/>
          </a:p>
        </p:txBody>
      </p:sp>
      <p:sp>
        <p:nvSpPr>
          <p:cNvPr id="32" name="上箭头 31"/>
          <p:cNvSpPr/>
          <p:nvPr/>
        </p:nvSpPr>
        <p:spPr>
          <a:xfrm>
            <a:off x="1621173" y="2739597"/>
            <a:ext cx="357162" cy="1388102"/>
          </a:xfrm>
          <a:prstGeom prst="up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57" name="直线箭头连接符 56"/>
          <p:cNvCxnSpPr>
            <a:stCxn id="33" idx="0"/>
            <a:endCxn id="50" idx="3"/>
          </p:cNvCxnSpPr>
          <p:nvPr/>
        </p:nvCxnSpPr>
        <p:spPr>
          <a:xfrm flipH="1" flipV="1">
            <a:off x="2487619" y="4512135"/>
            <a:ext cx="2128486" cy="27859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4" name="直线箭头连接符 73"/>
          <p:cNvCxnSpPr>
            <a:stCxn id="50" idx="3"/>
            <a:endCxn id="134" idx="2"/>
          </p:cNvCxnSpPr>
          <p:nvPr/>
        </p:nvCxnSpPr>
        <p:spPr>
          <a:xfrm flipV="1">
            <a:off x="2487619" y="3685015"/>
            <a:ext cx="681252" cy="82712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3255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829204" y="961479"/>
            <a:ext cx="1408585" cy="36475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altLang="zh-CN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MessageScrope</a:t>
            </a:r>
            <a:endParaRPr lang="zh-CN" altLang="en-US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000946" y="3578689"/>
            <a:ext cx="1066695" cy="36475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Navigation</a:t>
            </a:r>
            <a:endParaRPr lang="zh-CN" altLang="en-US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372017" y="2148057"/>
            <a:ext cx="973183" cy="364759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Animation</a:t>
            </a:r>
            <a:endParaRPr lang="zh-CN" altLang="en-US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947405" y="2167528"/>
            <a:ext cx="973183" cy="364759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Gesture</a:t>
            </a:r>
            <a:endParaRPr lang="zh-CN" altLang="en-US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947404" y="2928298"/>
            <a:ext cx="973183" cy="36475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Scroll</a:t>
            </a:r>
            <a:endParaRPr lang="zh-CN" altLang="en-US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372018" y="2917103"/>
            <a:ext cx="973183" cy="36475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ransition</a:t>
            </a:r>
            <a:endParaRPr lang="zh-CN" altLang="en-US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947405" y="3578689"/>
            <a:ext cx="973182" cy="36475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altLang="zh-CN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NavBar</a:t>
            </a:r>
            <a:endParaRPr lang="zh-CN" altLang="en-US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629214" y="3578688"/>
            <a:ext cx="973183" cy="36475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Page</a:t>
            </a:r>
            <a:endParaRPr lang="zh-CN" altLang="en-US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3918926" y="5081895"/>
            <a:ext cx="1224136" cy="36475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Application</a:t>
            </a:r>
            <a:endParaRPr lang="zh-CN" altLang="en-US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3" name="矩形 172"/>
          <p:cNvSpPr/>
          <p:nvPr/>
        </p:nvSpPr>
        <p:spPr>
          <a:xfrm>
            <a:off x="4047702" y="2178894"/>
            <a:ext cx="973183" cy="36475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altLang="zh-CN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StateStack</a:t>
            </a:r>
            <a:endParaRPr lang="en-US" altLang="zh-CN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769104" y="2167528"/>
            <a:ext cx="1081966" cy="36475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Model</a:t>
            </a:r>
            <a:endParaRPr lang="zh-CN" altLang="en-US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3965142" y="280697"/>
            <a:ext cx="1128760" cy="36475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EventSource</a:t>
            </a:r>
            <a:endParaRPr lang="zh-CN" altLang="en-US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60" name="直接箭头连接符 59"/>
          <p:cNvCxnSpPr>
            <a:stCxn id="4" idx="0"/>
            <a:endCxn id="92" idx="2"/>
          </p:cNvCxnSpPr>
          <p:nvPr/>
        </p:nvCxnSpPr>
        <p:spPr>
          <a:xfrm flipH="1" flipV="1">
            <a:off x="4529522" y="645456"/>
            <a:ext cx="3975" cy="3160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矩形 113"/>
          <p:cNvSpPr/>
          <p:nvPr/>
        </p:nvSpPr>
        <p:spPr>
          <a:xfrm>
            <a:off x="7372018" y="3578689"/>
            <a:ext cx="973181" cy="36475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Viewport</a:t>
            </a:r>
            <a:endParaRPr lang="zh-CN" altLang="en-US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5" name="矩形 114"/>
          <p:cNvSpPr/>
          <p:nvPr/>
        </p:nvSpPr>
        <p:spPr>
          <a:xfrm>
            <a:off x="228122" y="3412675"/>
            <a:ext cx="1081966" cy="36475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View</a:t>
            </a:r>
            <a:endParaRPr lang="zh-CN" altLang="en-US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266" name="直接箭头连接符 265"/>
          <p:cNvCxnSpPr>
            <a:stCxn id="8" idx="0"/>
            <a:endCxn id="173" idx="2"/>
          </p:cNvCxnSpPr>
          <p:nvPr/>
        </p:nvCxnSpPr>
        <p:spPr>
          <a:xfrm flipV="1">
            <a:off x="4534294" y="2543653"/>
            <a:ext cx="0" cy="10350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直接箭头连接符 272"/>
          <p:cNvCxnSpPr>
            <a:stCxn id="12" idx="0"/>
            <a:endCxn id="11" idx="2"/>
          </p:cNvCxnSpPr>
          <p:nvPr/>
        </p:nvCxnSpPr>
        <p:spPr>
          <a:xfrm flipV="1">
            <a:off x="6433996" y="2532287"/>
            <a:ext cx="1" cy="3960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肘形连接符 274"/>
          <p:cNvCxnSpPr>
            <a:stCxn id="12" idx="3"/>
            <a:endCxn id="10" idx="1"/>
          </p:cNvCxnSpPr>
          <p:nvPr/>
        </p:nvCxnSpPr>
        <p:spPr>
          <a:xfrm flipV="1">
            <a:off x="6920587" y="2330437"/>
            <a:ext cx="451430" cy="78024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直接箭头连接符 277"/>
          <p:cNvCxnSpPr>
            <a:stCxn id="13" idx="0"/>
            <a:endCxn id="10" idx="2"/>
          </p:cNvCxnSpPr>
          <p:nvPr/>
        </p:nvCxnSpPr>
        <p:spPr>
          <a:xfrm flipH="1" flipV="1">
            <a:off x="7858609" y="2512816"/>
            <a:ext cx="1" cy="4042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直接箭头连接符 279"/>
          <p:cNvCxnSpPr>
            <a:stCxn id="114" idx="0"/>
            <a:endCxn id="13" idx="2"/>
          </p:cNvCxnSpPr>
          <p:nvPr/>
        </p:nvCxnSpPr>
        <p:spPr>
          <a:xfrm flipV="1">
            <a:off x="7858609" y="3281862"/>
            <a:ext cx="1" cy="2968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>
            <a:stCxn id="41" idx="0"/>
            <a:endCxn id="8" idx="2"/>
          </p:cNvCxnSpPr>
          <p:nvPr/>
        </p:nvCxnSpPr>
        <p:spPr>
          <a:xfrm flipV="1">
            <a:off x="4530994" y="3943448"/>
            <a:ext cx="3300" cy="11384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肘形连接符 65"/>
          <p:cNvCxnSpPr>
            <a:stCxn id="41" idx="1"/>
            <a:endCxn id="16" idx="2"/>
          </p:cNvCxnSpPr>
          <p:nvPr/>
        </p:nvCxnSpPr>
        <p:spPr>
          <a:xfrm rot="10800000">
            <a:off x="3115806" y="3943447"/>
            <a:ext cx="803120" cy="132082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肘形连接符 67"/>
          <p:cNvCxnSpPr>
            <a:stCxn id="41" idx="3"/>
            <a:endCxn id="14" idx="2"/>
          </p:cNvCxnSpPr>
          <p:nvPr/>
        </p:nvCxnSpPr>
        <p:spPr>
          <a:xfrm flipV="1">
            <a:off x="5143062" y="3943448"/>
            <a:ext cx="1290934" cy="132082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肘形连接符 69"/>
          <p:cNvCxnSpPr>
            <a:stCxn id="41" idx="3"/>
            <a:endCxn id="114" idx="2"/>
          </p:cNvCxnSpPr>
          <p:nvPr/>
        </p:nvCxnSpPr>
        <p:spPr>
          <a:xfrm flipV="1">
            <a:off x="5143062" y="3943448"/>
            <a:ext cx="2715547" cy="132082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/>
          <p:cNvCxnSpPr>
            <a:stCxn id="114" idx="1"/>
            <a:endCxn id="12" idx="2"/>
          </p:cNvCxnSpPr>
          <p:nvPr/>
        </p:nvCxnSpPr>
        <p:spPr>
          <a:xfrm flipH="1" flipV="1">
            <a:off x="6433996" y="3293057"/>
            <a:ext cx="938022" cy="4680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肘形连接符 83"/>
          <p:cNvCxnSpPr>
            <a:stCxn id="62" idx="0"/>
            <a:endCxn id="4" idx="1"/>
          </p:cNvCxnSpPr>
          <p:nvPr/>
        </p:nvCxnSpPr>
        <p:spPr>
          <a:xfrm rot="5400000" flipH="1" flipV="1">
            <a:off x="2057811" y="396136"/>
            <a:ext cx="1023669" cy="251911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肘形连接符 85"/>
          <p:cNvCxnSpPr>
            <a:stCxn id="114" idx="3"/>
            <a:endCxn id="4" idx="3"/>
          </p:cNvCxnSpPr>
          <p:nvPr/>
        </p:nvCxnSpPr>
        <p:spPr>
          <a:xfrm flipH="1" flipV="1">
            <a:off x="5237789" y="1143859"/>
            <a:ext cx="3107410" cy="2617210"/>
          </a:xfrm>
          <a:prstGeom prst="bentConnector3">
            <a:avLst>
              <a:gd name="adj1" fmla="val -735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肘形连接符 87"/>
          <p:cNvCxnSpPr>
            <a:stCxn id="14" idx="1"/>
            <a:endCxn id="4" idx="3"/>
          </p:cNvCxnSpPr>
          <p:nvPr/>
        </p:nvCxnSpPr>
        <p:spPr>
          <a:xfrm rot="10800000">
            <a:off x="5237789" y="1143859"/>
            <a:ext cx="709616" cy="261721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肘形连接符 4"/>
          <p:cNvCxnSpPr>
            <a:stCxn id="4" idx="2"/>
            <a:endCxn id="8" idx="3"/>
          </p:cNvCxnSpPr>
          <p:nvPr/>
        </p:nvCxnSpPr>
        <p:spPr>
          <a:xfrm rot="16200000" flipH="1">
            <a:off x="3583154" y="2276581"/>
            <a:ext cx="2434831" cy="534144"/>
          </a:xfrm>
          <a:prstGeom prst="bentConnector4">
            <a:avLst>
              <a:gd name="adj1" fmla="val 19603"/>
              <a:gd name="adj2" fmla="val 143359"/>
            </a:avLst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1187393" y="2869567"/>
            <a:ext cx="1081966" cy="36475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Template</a:t>
            </a:r>
            <a:endParaRPr lang="zh-CN" altLang="en-US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9" name="肘形连接符 18"/>
          <p:cNvCxnSpPr>
            <a:stCxn id="41" idx="1"/>
            <a:endCxn id="115" idx="2"/>
          </p:cNvCxnSpPr>
          <p:nvPr/>
        </p:nvCxnSpPr>
        <p:spPr>
          <a:xfrm rot="10800000">
            <a:off x="769106" y="3777435"/>
            <a:ext cx="3149821" cy="148684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肘形连接符 20"/>
          <p:cNvCxnSpPr>
            <a:stCxn id="41" idx="1"/>
            <a:endCxn id="32" idx="2"/>
          </p:cNvCxnSpPr>
          <p:nvPr/>
        </p:nvCxnSpPr>
        <p:spPr>
          <a:xfrm rot="10800000">
            <a:off x="1728376" y="3234327"/>
            <a:ext cx="2190550" cy="202994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肘形连接符 22"/>
          <p:cNvCxnSpPr>
            <a:stCxn id="16" idx="0"/>
            <a:endCxn id="4" idx="2"/>
          </p:cNvCxnSpPr>
          <p:nvPr/>
        </p:nvCxnSpPr>
        <p:spPr>
          <a:xfrm rot="5400000" flipH="1" flipV="1">
            <a:off x="2698426" y="1743618"/>
            <a:ext cx="2252450" cy="1417691"/>
          </a:xfrm>
          <a:prstGeom prst="bentConnector3">
            <a:avLst>
              <a:gd name="adj1" fmla="val 7881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1265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8117</TotalTime>
  <Words>73</Words>
  <Application>Microsoft Office PowerPoint</Application>
  <PresentationFormat>全屏显示(4:3)</PresentationFormat>
  <Paragraphs>71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6</vt:i4>
      </vt:variant>
    </vt:vector>
  </HeadingPairs>
  <TitlesOfParts>
    <vt:vector size="8" baseType="lpstr">
      <vt:lpstr>Office 主题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淘宝(中国)软件有限公司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劭非 程</dc:creator>
  <cp:lastModifiedBy>渚薰</cp:lastModifiedBy>
  <cp:revision>36</cp:revision>
  <dcterms:created xsi:type="dcterms:W3CDTF">2013-04-15T02:40:55Z</dcterms:created>
  <dcterms:modified xsi:type="dcterms:W3CDTF">2013-05-28T10:43:38Z</dcterms:modified>
</cp:coreProperties>
</file>