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2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9864" autoAdjust="0"/>
  </p:normalViewPr>
  <p:slideViewPr>
    <p:cSldViewPr snapToGrid="0" snapToObjects="1">
      <p:cViewPr varScale="1">
        <p:scale>
          <a:sx n="97" d="100"/>
          <a:sy n="97" d="100"/>
        </p:scale>
        <p:origin x="-43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2013/6/27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094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2013/6/27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093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2013/6/27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132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2013/6/27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666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2013/6/27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015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2013/6/27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21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2013/6/27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125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2013/6/27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858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2013/6/27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795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2013/6/27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15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2013/6/27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11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500895BF-025E-43ED-8F69-227D16A1634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2013/6/27</a:t>
            </a:fld>
            <a:endParaRPr lang="zh-CN" alt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A1B9707-9930-4AE8-BD02-D546600306D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 smtClean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856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85084" y="961479"/>
            <a:ext cx="1408585" cy="3647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MessageScrope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32318" y="3578685"/>
            <a:ext cx="1066695" cy="36475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Navigation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694823" y="2183325"/>
            <a:ext cx="973183" cy="36475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Animation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33362" y="1473314"/>
            <a:ext cx="973183" cy="36475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Gesture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33361" y="2869566"/>
            <a:ext cx="973183" cy="36475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Scroll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694822" y="3578684"/>
            <a:ext cx="973183" cy="36475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ransition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257453" y="3578686"/>
            <a:ext cx="973182" cy="36475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NavBar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344086" y="3578688"/>
            <a:ext cx="973183" cy="36475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Page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456822" y="5081895"/>
            <a:ext cx="1224136" cy="36475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3591310" y="2183325"/>
            <a:ext cx="973183" cy="36475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StateStack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69104" y="2167528"/>
            <a:ext cx="1081966" cy="3647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621022" y="280697"/>
            <a:ext cx="1128760" cy="3647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EventSource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0" name="直接箭头连接符 59"/>
          <p:cNvCxnSpPr>
            <a:stCxn id="4" idx="0"/>
            <a:endCxn id="92" idx="2"/>
          </p:cNvCxnSpPr>
          <p:nvPr/>
        </p:nvCxnSpPr>
        <p:spPr>
          <a:xfrm flipH="1" flipV="1">
            <a:off x="4185402" y="645456"/>
            <a:ext cx="3975" cy="316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5867546" y="2167527"/>
            <a:ext cx="973181" cy="36475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Content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228122" y="3412675"/>
            <a:ext cx="1081966" cy="3647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View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66" name="直接箭头连接符 265"/>
          <p:cNvCxnSpPr>
            <a:stCxn id="8" idx="0"/>
            <a:endCxn id="173" idx="2"/>
          </p:cNvCxnSpPr>
          <p:nvPr/>
        </p:nvCxnSpPr>
        <p:spPr>
          <a:xfrm flipV="1">
            <a:off x="4065666" y="2548084"/>
            <a:ext cx="12236" cy="10306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箭头连接符 272"/>
          <p:cNvCxnSpPr>
            <a:stCxn id="12" idx="0"/>
            <a:endCxn id="11" idx="2"/>
          </p:cNvCxnSpPr>
          <p:nvPr/>
        </p:nvCxnSpPr>
        <p:spPr>
          <a:xfrm flipV="1">
            <a:off x="7119953" y="1838073"/>
            <a:ext cx="1" cy="10314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肘形连接符 274"/>
          <p:cNvCxnSpPr>
            <a:stCxn id="12" idx="0"/>
            <a:endCxn id="10" idx="1"/>
          </p:cNvCxnSpPr>
          <p:nvPr/>
        </p:nvCxnSpPr>
        <p:spPr>
          <a:xfrm rot="5400000" flipH="1" flipV="1">
            <a:off x="7155458" y="2330201"/>
            <a:ext cx="503861" cy="5748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箭头连接符 277"/>
          <p:cNvCxnSpPr>
            <a:stCxn id="13" idx="0"/>
            <a:endCxn id="10" idx="2"/>
          </p:cNvCxnSpPr>
          <p:nvPr/>
        </p:nvCxnSpPr>
        <p:spPr>
          <a:xfrm flipV="1">
            <a:off x="8181414" y="2548084"/>
            <a:ext cx="1" cy="103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41" idx="0"/>
            <a:endCxn id="8" idx="2"/>
          </p:cNvCxnSpPr>
          <p:nvPr/>
        </p:nvCxnSpPr>
        <p:spPr>
          <a:xfrm flipH="1" flipV="1">
            <a:off x="4065666" y="3943444"/>
            <a:ext cx="3224" cy="11384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41" idx="1"/>
            <a:endCxn id="16" idx="2"/>
          </p:cNvCxnSpPr>
          <p:nvPr/>
        </p:nvCxnSpPr>
        <p:spPr>
          <a:xfrm rot="10800000">
            <a:off x="2830678" y="3943447"/>
            <a:ext cx="626144" cy="13208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stCxn id="41" idx="3"/>
            <a:endCxn id="14" idx="2"/>
          </p:cNvCxnSpPr>
          <p:nvPr/>
        </p:nvCxnSpPr>
        <p:spPr>
          <a:xfrm flipV="1">
            <a:off x="4680958" y="3943445"/>
            <a:ext cx="1063086" cy="13208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41" idx="3"/>
            <a:endCxn id="114" idx="2"/>
          </p:cNvCxnSpPr>
          <p:nvPr/>
        </p:nvCxnSpPr>
        <p:spPr>
          <a:xfrm flipV="1">
            <a:off x="4680958" y="2532286"/>
            <a:ext cx="1673179" cy="273198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连接符 83"/>
          <p:cNvCxnSpPr>
            <a:stCxn id="62" idx="0"/>
            <a:endCxn id="4" idx="1"/>
          </p:cNvCxnSpPr>
          <p:nvPr/>
        </p:nvCxnSpPr>
        <p:spPr>
          <a:xfrm rot="5400000" flipH="1" flipV="1">
            <a:off x="1885751" y="568196"/>
            <a:ext cx="1023669" cy="217499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肘形连接符 4"/>
          <p:cNvCxnSpPr>
            <a:stCxn id="4" idx="2"/>
            <a:endCxn id="8" idx="3"/>
          </p:cNvCxnSpPr>
          <p:nvPr/>
        </p:nvCxnSpPr>
        <p:spPr>
          <a:xfrm rot="16200000" flipH="1">
            <a:off x="3176782" y="2338833"/>
            <a:ext cx="2434827" cy="409636"/>
          </a:xfrm>
          <a:prstGeom prst="bentConnector4">
            <a:avLst>
              <a:gd name="adj1" fmla="val 21622"/>
              <a:gd name="adj2" fmla="val 172531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187393" y="2869567"/>
            <a:ext cx="1081966" cy="3647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Template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9" name="肘形连接符 18"/>
          <p:cNvCxnSpPr>
            <a:stCxn id="41" idx="1"/>
            <a:endCxn id="115" idx="2"/>
          </p:cNvCxnSpPr>
          <p:nvPr/>
        </p:nvCxnSpPr>
        <p:spPr>
          <a:xfrm rot="10800000">
            <a:off x="769106" y="3777435"/>
            <a:ext cx="2687717" cy="148684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41" idx="1"/>
            <a:endCxn id="32" idx="2"/>
          </p:cNvCxnSpPr>
          <p:nvPr/>
        </p:nvCxnSpPr>
        <p:spPr>
          <a:xfrm rot="10800000">
            <a:off x="1728376" y="3234327"/>
            <a:ext cx="1728446" cy="202994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41" idx="3"/>
            <a:endCxn id="12" idx="2"/>
          </p:cNvCxnSpPr>
          <p:nvPr/>
        </p:nvCxnSpPr>
        <p:spPr>
          <a:xfrm flipV="1">
            <a:off x="4680958" y="3234325"/>
            <a:ext cx="2438995" cy="20299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41" idx="3"/>
            <a:endCxn id="13" idx="2"/>
          </p:cNvCxnSpPr>
          <p:nvPr/>
        </p:nvCxnSpPr>
        <p:spPr>
          <a:xfrm flipV="1">
            <a:off x="4680958" y="3943443"/>
            <a:ext cx="3500456" cy="13208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41" idx="0"/>
            <a:endCxn id="4" idx="3"/>
          </p:cNvCxnSpPr>
          <p:nvPr/>
        </p:nvCxnSpPr>
        <p:spPr>
          <a:xfrm rot="5400000" flipH="1" flipV="1">
            <a:off x="2512261" y="2700488"/>
            <a:ext cx="3938036" cy="824779"/>
          </a:xfrm>
          <a:prstGeom prst="bentConnector4">
            <a:avLst>
              <a:gd name="adj1" fmla="val 11231"/>
              <a:gd name="adj2" fmla="val 12891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26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23219</TotalTime>
  <Words>15</Words>
  <Application>Microsoft Office PowerPoint</Application>
  <PresentationFormat>全屏显示(4:3)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>淘宝(中国)软件有限公司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劭非 程</dc:creator>
  <cp:lastModifiedBy>渚薰</cp:lastModifiedBy>
  <cp:revision>49</cp:revision>
  <dcterms:created xsi:type="dcterms:W3CDTF">2013-04-15T02:40:55Z</dcterms:created>
  <dcterms:modified xsi:type="dcterms:W3CDTF">2013-06-27T11:03:05Z</dcterms:modified>
</cp:coreProperties>
</file>