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7" autoAdjust="0"/>
  </p:normalViewPr>
  <p:slideViewPr>
    <p:cSldViewPr snapToGrid="0" snapToObjects="1">
      <p:cViewPr varScale="1">
        <p:scale>
          <a:sx n="97" d="100"/>
          <a:sy n="97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9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8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64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0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43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5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2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5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57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FF9E-3665-1A47-AC2D-5E17982E9739}" type="datetimeFigureOut">
              <a:rPr kumimoji="1" lang="zh-CN" altLang="en-US" smtClean="0"/>
              <a:t>2013/6/5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4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2013/6/5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230618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reset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45523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0" idx="0"/>
            <a:endCxn id="8" idx="2"/>
          </p:cNvCxnSpPr>
          <p:nvPr/>
        </p:nvCxnSpPr>
        <p:spPr>
          <a:xfrm flipV="1">
            <a:off x="1762287" y="1389129"/>
            <a:ext cx="2087836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0" idx="0"/>
            <a:endCxn id="9" idx="2"/>
          </p:cNvCxnSpPr>
          <p:nvPr/>
        </p:nvCxnSpPr>
        <p:spPr>
          <a:xfrm flipV="1">
            <a:off x="1762287" y="1389129"/>
            <a:ext cx="3602741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1" idx="0"/>
            <a:endCxn id="9" idx="2"/>
          </p:cNvCxnSpPr>
          <p:nvPr/>
        </p:nvCxnSpPr>
        <p:spPr>
          <a:xfrm flipH="1" flipV="1">
            <a:off x="5365028" y="1389129"/>
            <a:ext cx="203198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1" idx="0"/>
            <a:endCxn id="8" idx="2"/>
          </p:cNvCxnSpPr>
          <p:nvPr/>
        </p:nvCxnSpPr>
        <p:spPr>
          <a:xfrm flipH="1" flipV="1">
            <a:off x="3850123" y="1389129"/>
            <a:ext cx="354688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0"/>
            <a:endCxn id="8" idx="2"/>
          </p:cNvCxnSpPr>
          <p:nvPr/>
        </p:nvCxnSpPr>
        <p:spPr>
          <a:xfrm flipV="1">
            <a:off x="3458384" y="1389129"/>
            <a:ext cx="39173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0"/>
            <a:endCxn id="9" idx="2"/>
          </p:cNvCxnSpPr>
          <p:nvPr/>
        </p:nvCxnSpPr>
        <p:spPr>
          <a:xfrm flipV="1">
            <a:off x="3458384" y="1389129"/>
            <a:ext cx="190664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3" idx="0"/>
            <a:endCxn id="8" idx="2"/>
          </p:cNvCxnSpPr>
          <p:nvPr/>
        </p:nvCxnSpPr>
        <p:spPr>
          <a:xfrm flipH="1" flipV="1">
            <a:off x="3850123" y="1389129"/>
            <a:ext cx="619505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3" idx="0"/>
            <a:endCxn id="9" idx="2"/>
          </p:cNvCxnSpPr>
          <p:nvPr/>
        </p:nvCxnSpPr>
        <p:spPr>
          <a:xfrm flipV="1">
            <a:off x="4469628" y="1389129"/>
            <a:ext cx="895400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9" idx="2"/>
          </p:cNvCxnSpPr>
          <p:nvPr/>
        </p:nvCxnSpPr>
        <p:spPr>
          <a:xfrm flipH="1" flipV="1">
            <a:off x="5365028" y="1389129"/>
            <a:ext cx="551834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55" idx="0"/>
            <a:endCxn id="8" idx="2"/>
          </p:cNvCxnSpPr>
          <p:nvPr/>
        </p:nvCxnSpPr>
        <p:spPr>
          <a:xfrm flipH="1" flipV="1">
            <a:off x="3850123" y="1389129"/>
            <a:ext cx="2066739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79" name="直线箭头连接符 78"/>
          <p:cNvCxnSpPr>
            <a:stCxn id="78" idx="0"/>
            <a:endCxn id="8" idx="2"/>
          </p:cNvCxnSpPr>
          <p:nvPr/>
        </p:nvCxnSpPr>
        <p:spPr>
          <a:xfrm flipH="1" flipV="1">
            <a:off x="3850123" y="1389129"/>
            <a:ext cx="12390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8" idx="0"/>
            <a:endCxn id="9" idx="2"/>
          </p:cNvCxnSpPr>
          <p:nvPr/>
        </p:nvCxnSpPr>
        <p:spPr>
          <a:xfrm flipV="1">
            <a:off x="5089133" y="1389129"/>
            <a:ext cx="27589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92" idx="0"/>
            <a:endCxn id="8" idx="2"/>
          </p:cNvCxnSpPr>
          <p:nvPr/>
        </p:nvCxnSpPr>
        <p:spPr>
          <a:xfrm flipH="1" flipV="1">
            <a:off x="3850123" y="1389129"/>
            <a:ext cx="289513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92" idx="0"/>
            <a:endCxn id="9" idx="2"/>
          </p:cNvCxnSpPr>
          <p:nvPr/>
        </p:nvCxnSpPr>
        <p:spPr>
          <a:xfrm flipV="1">
            <a:off x="4139636" y="1389129"/>
            <a:ext cx="1225392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24" idx="0"/>
            <a:endCxn id="8" idx="2"/>
          </p:cNvCxnSpPr>
          <p:nvPr/>
        </p:nvCxnSpPr>
        <p:spPr>
          <a:xfrm flipV="1">
            <a:off x="1385836" y="1389129"/>
            <a:ext cx="2464287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124" idx="0"/>
            <a:endCxn id="9" idx="2"/>
          </p:cNvCxnSpPr>
          <p:nvPr/>
        </p:nvCxnSpPr>
        <p:spPr>
          <a:xfrm flipV="1">
            <a:off x="1385836" y="1389129"/>
            <a:ext cx="3979192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34" idx="0"/>
            <a:endCxn id="8" idx="2"/>
          </p:cNvCxnSpPr>
          <p:nvPr/>
        </p:nvCxnSpPr>
        <p:spPr>
          <a:xfrm flipV="1">
            <a:off x="3230618" y="1389129"/>
            <a:ext cx="61950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直线箭头连接符 158"/>
          <p:cNvCxnSpPr>
            <a:stCxn id="134" idx="0"/>
            <a:endCxn id="9" idx="2"/>
          </p:cNvCxnSpPr>
          <p:nvPr/>
        </p:nvCxnSpPr>
        <p:spPr>
          <a:xfrm flipV="1">
            <a:off x="3230618" y="1389129"/>
            <a:ext cx="21344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260795" y="4882827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916862" y="3400317"/>
            <a:ext cx="963438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880300" y="3400317"/>
            <a:ext cx="399066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487619" y="4928617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2"/>
          </p:cNvCxnSpPr>
          <p:nvPr/>
        </p:nvCxnSpPr>
        <p:spPr>
          <a:xfrm flipH="1" flipV="1">
            <a:off x="1385836" y="4452344"/>
            <a:ext cx="1783035" cy="4762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06584" cy="2540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168871" y="3400317"/>
            <a:ext cx="1300757" cy="152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659861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399783" y="238136"/>
            <a:ext cx="8476346" cy="6619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16000"/>
                </a:schemeClr>
              </a:gs>
              <a:gs pos="35000">
                <a:schemeClr val="accent5">
                  <a:tint val="37000"/>
                  <a:satMod val="300000"/>
                  <a:alpha val="16000"/>
                </a:schemeClr>
              </a:gs>
              <a:gs pos="100000">
                <a:schemeClr val="accent5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MIX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21840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062372" y="3116133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841345" y="2674475"/>
            <a:ext cx="840532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681877" y="2674475"/>
            <a:ext cx="908303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125115" y="2065905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2487619" y="3116133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3"/>
          </p:cNvCxnSpPr>
          <p:nvPr/>
        </p:nvCxnSpPr>
        <p:spPr>
          <a:xfrm flipH="1" flipV="1">
            <a:off x="2487619" y="2350346"/>
            <a:ext cx="681252" cy="765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970675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134" idx="3"/>
            <a:endCxn id="78" idx="1"/>
          </p:cNvCxnSpPr>
          <p:nvPr/>
        </p:nvCxnSpPr>
        <p:spPr>
          <a:xfrm>
            <a:off x="3850123" y="3400574"/>
            <a:ext cx="22122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934853" y="4790733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3" idx="0"/>
            <a:endCxn id="78" idx="2"/>
          </p:cNvCxnSpPr>
          <p:nvPr/>
        </p:nvCxnSpPr>
        <p:spPr>
          <a:xfrm flipV="1">
            <a:off x="4616105" y="3685015"/>
            <a:ext cx="2065772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3" idx="0"/>
            <a:endCxn id="134" idx="2"/>
          </p:cNvCxnSpPr>
          <p:nvPr/>
        </p:nvCxnSpPr>
        <p:spPr>
          <a:xfrm flipH="1" flipV="1">
            <a:off x="3168871" y="3685015"/>
            <a:ext cx="1447234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321271" y="2105593"/>
            <a:ext cx="1362504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stCxn id="33" idx="0"/>
            <a:endCxn id="42" idx="2"/>
          </p:cNvCxnSpPr>
          <p:nvPr/>
        </p:nvCxnSpPr>
        <p:spPr>
          <a:xfrm flipH="1" flipV="1">
            <a:off x="4002523" y="2674475"/>
            <a:ext cx="613582" cy="2116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1125115" y="4227694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sp>
        <p:nvSpPr>
          <p:cNvPr id="32" name="上箭头 31"/>
          <p:cNvSpPr/>
          <p:nvPr/>
        </p:nvSpPr>
        <p:spPr>
          <a:xfrm>
            <a:off x="1621173" y="2739597"/>
            <a:ext cx="357162" cy="138810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/>
          <p:cNvCxnSpPr>
            <a:stCxn id="33" idx="0"/>
            <a:endCxn id="50" idx="3"/>
          </p:cNvCxnSpPr>
          <p:nvPr/>
        </p:nvCxnSpPr>
        <p:spPr>
          <a:xfrm flipH="1" flipV="1">
            <a:off x="2487619" y="4512135"/>
            <a:ext cx="2128486" cy="278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50" idx="3"/>
            <a:endCxn id="134" idx="2"/>
          </p:cNvCxnSpPr>
          <p:nvPr/>
        </p:nvCxnSpPr>
        <p:spPr>
          <a:xfrm flipV="1">
            <a:off x="2487619" y="3685015"/>
            <a:ext cx="681252" cy="827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29204" y="961479"/>
            <a:ext cx="1408585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MessageScrope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0946" y="3578689"/>
            <a:ext cx="1066695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2017" y="2148057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7405" y="2167528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Gesture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7404" y="2928298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2018" y="2917103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ransition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7405" y="3578689"/>
            <a:ext cx="973182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9214" y="3578688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18926" y="5081895"/>
            <a:ext cx="122413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047702" y="2178894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StateStack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9104" y="2167528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65142" y="280697"/>
            <a:ext cx="1128760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EventSource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箭头连接符 59"/>
          <p:cNvCxnSpPr>
            <a:stCxn id="4" idx="0"/>
            <a:endCxn id="92" idx="2"/>
          </p:cNvCxnSpPr>
          <p:nvPr/>
        </p:nvCxnSpPr>
        <p:spPr>
          <a:xfrm flipH="1" flipV="1">
            <a:off x="4529522" y="645456"/>
            <a:ext cx="3975" cy="3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372018" y="3578689"/>
            <a:ext cx="973181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28122" y="3412675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6" name="直接箭头连接符 265"/>
          <p:cNvCxnSpPr>
            <a:stCxn id="8" idx="0"/>
            <a:endCxn id="173" idx="2"/>
          </p:cNvCxnSpPr>
          <p:nvPr/>
        </p:nvCxnSpPr>
        <p:spPr>
          <a:xfrm flipV="1">
            <a:off x="4534294" y="2543653"/>
            <a:ext cx="0" cy="103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12" idx="0"/>
            <a:endCxn id="11" idx="2"/>
          </p:cNvCxnSpPr>
          <p:nvPr/>
        </p:nvCxnSpPr>
        <p:spPr>
          <a:xfrm flipV="1">
            <a:off x="6433996" y="2532287"/>
            <a:ext cx="1" cy="39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2" idx="3"/>
            <a:endCxn id="10" idx="1"/>
          </p:cNvCxnSpPr>
          <p:nvPr/>
        </p:nvCxnSpPr>
        <p:spPr>
          <a:xfrm flipV="1">
            <a:off x="6920587" y="2330437"/>
            <a:ext cx="451430" cy="7802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3" idx="0"/>
            <a:endCxn id="10" idx="2"/>
          </p:cNvCxnSpPr>
          <p:nvPr/>
        </p:nvCxnSpPr>
        <p:spPr>
          <a:xfrm flipH="1" flipV="1">
            <a:off x="7858609" y="2512816"/>
            <a:ext cx="1" cy="40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8" idx="2"/>
          </p:cNvCxnSpPr>
          <p:nvPr/>
        </p:nvCxnSpPr>
        <p:spPr>
          <a:xfrm flipV="1">
            <a:off x="4530994" y="3943448"/>
            <a:ext cx="3300" cy="1138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1" idx="1"/>
            <a:endCxn id="16" idx="2"/>
          </p:cNvCxnSpPr>
          <p:nvPr/>
        </p:nvCxnSpPr>
        <p:spPr>
          <a:xfrm rot="10800000">
            <a:off x="3115806" y="3943447"/>
            <a:ext cx="803120" cy="1320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1" idx="3"/>
            <a:endCxn id="14" idx="2"/>
          </p:cNvCxnSpPr>
          <p:nvPr/>
        </p:nvCxnSpPr>
        <p:spPr>
          <a:xfrm flipV="1">
            <a:off x="5143062" y="3943448"/>
            <a:ext cx="1290934" cy="13208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1" idx="3"/>
            <a:endCxn id="114" idx="2"/>
          </p:cNvCxnSpPr>
          <p:nvPr/>
        </p:nvCxnSpPr>
        <p:spPr>
          <a:xfrm flipV="1">
            <a:off x="5143062" y="3943448"/>
            <a:ext cx="2715547" cy="13208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4" idx="1"/>
          </p:cNvCxnSpPr>
          <p:nvPr/>
        </p:nvCxnSpPr>
        <p:spPr>
          <a:xfrm rot="5400000" flipH="1" flipV="1">
            <a:off x="2057811" y="396136"/>
            <a:ext cx="1023669" cy="25191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4" idx="2"/>
            <a:endCxn id="8" idx="3"/>
          </p:cNvCxnSpPr>
          <p:nvPr/>
        </p:nvCxnSpPr>
        <p:spPr>
          <a:xfrm rot="16200000" flipH="1">
            <a:off x="3583154" y="2276581"/>
            <a:ext cx="2434831" cy="534144"/>
          </a:xfrm>
          <a:prstGeom prst="bentConnector4">
            <a:avLst>
              <a:gd name="adj1" fmla="val 19603"/>
              <a:gd name="adj2" fmla="val 143359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87393" y="286956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41" idx="1"/>
            <a:endCxn id="115" idx="2"/>
          </p:cNvCxnSpPr>
          <p:nvPr/>
        </p:nvCxnSpPr>
        <p:spPr>
          <a:xfrm rot="10800000">
            <a:off x="769106" y="3777435"/>
            <a:ext cx="3149821" cy="148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1" idx="1"/>
            <a:endCxn id="32" idx="2"/>
          </p:cNvCxnSpPr>
          <p:nvPr/>
        </p:nvCxnSpPr>
        <p:spPr>
          <a:xfrm rot="10800000">
            <a:off x="1728376" y="3234327"/>
            <a:ext cx="2190550" cy="2029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0"/>
            <a:endCxn id="4" idx="2"/>
          </p:cNvCxnSpPr>
          <p:nvPr/>
        </p:nvCxnSpPr>
        <p:spPr>
          <a:xfrm rot="5400000" flipH="1" flipV="1">
            <a:off x="2698426" y="1743618"/>
            <a:ext cx="2252450" cy="1417691"/>
          </a:xfrm>
          <a:prstGeom prst="bentConnector3">
            <a:avLst>
              <a:gd name="adj1" fmla="val 788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22236</TotalTime>
  <Words>73</Words>
  <Application>Microsoft Office PowerPoint</Application>
  <PresentationFormat>全屏显示(4:3)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43</cp:revision>
  <dcterms:created xsi:type="dcterms:W3CDTF">2013-04-15T02:40:55Z</dcterms:created>
  <dcterms:modified xsi:type="dcterms:W3CDTF">2013-06-07T10:34:06Z</dcterms:modified>
</cp:coreProperties>
</file>