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2" r:id="rId2"/>
    <p:sldId id="264" r:id="rId3"/>
    <p:sldId id="263" r:id="rId4"/>
    <p:sldId id="265" r:id="rId5"/>
    <p:sldId id="266" r:id="rId6"/>
    <p:sldId id="267" r:id="rId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9821" autoAdjust="0"/>
  </p:normalViewPr>
  <p:slideViewPr>
    <p:cSldViewPr snapToGrid="0" snapToObjects="1">
      <p:cViewPr varScale="1">
        <p:scale>
          <a:sx n="107" d="100"/>
          <a:sy n="107" d="100"/>
        </p:scale>
        <p:origin x="-67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2013/7/17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094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2013/7/17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093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2013/7/17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132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2013/7/17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666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2013/7/17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015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2013/7/17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21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2013/7/17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125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2013/7/17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858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2013/7/17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795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2013/7/17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15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2013/7/17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11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500895BF-025E-43ED-8F69-227D16A1634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2013/7/17</a:t>
            </a:fld>
            <a:endParaRPr lang="zh-CN" alt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A1B9707-9930-4AE8-BD02-D546600306D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 smtClean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856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48574" y="3133817"/>
            <a:ext cx="7366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导航操作、节点缓存、生命周期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84412" y="781226"/>
            <a:ext cx="2535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之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WebApp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中的那点事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08931" y="392219"/>
            <a:ext cx="1162976" cy="1147347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</a:rPr>
              <a:t>Mix</a:t>
            </a:r>
          </a:p>
          <a:p>
            <a:pPr algn="ctr"/>
            <a:r>
              <a:rPr lang="zh-CN" altLang="en-US" sz="16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</a:rPr>
              <a:t>代码</a:t>
            </a:r>
            <a:r>
              <a:rPr lang="zh-CN" altLang="en-US" sz="1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</a:rPr>
              <a:t>设计详解</a:t>
            </a:r>
          </a:p>
        </p:txBody>
      </p:sp>
    </p:spTree>
    <p:extLst>
      <p:ext uri="{BB962C8B-B14F-4D97-AF65-F5344CB8AC3E}">
        <p14:creationId xmlns:p14="http://schemas.microsoft.com/office/powerpoint/2010/main" val="200126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68102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导航</a:t>
            </a: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堆栈</a:t>
            </a:r>
          </a:p>
        </p:txBody>
      </p:sp>
      <p:sp>
        <p:nvSpPr>
          <p:cNvPr id="89" name="对角圆角矩形 88"/>
          <p:cNvSpPr/>
          <p:nvPr/>
        </p:nvSpPr>
        <p:spPr>
          <a:xfrm>
            <a:off x="1562470" y="1391005"/>
            <a:ext cx="6019060" cy="730762"/>
          </a:xfrm>
          <a:prstGeom prst="round2Diag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9" name="组合 108"/>
          <p:cNvGrpSpPr/>
          <p:nvPr/>
        </p:nvGrpSpPr>
        <p:grpSpPr>
          <a:xfrm>
            <a:off x="1704582" y="1565407"/>
            <a:ext cx="5703871" cy="399496"/>
            <a:chOff x="1704582" y="1565407"/>
            <a:chExt cx="5703871" cy="399496"/>
          </a:xfrm>
        </p:grpSpPr>
        <p:sp>
          <p:nvSpPr>
            <p:cNvPr id="4" name="圆角矩形 3"/>
            <p:cNvSpPr/>
            <p:nvPr/>
          </p:nvSpPr>
          <p:spPr>
            <a:xfrm>
              <a:off x="1704582" y="1565408"/>
              <a:ext cx="896645" cy="39949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3306991" y="1565407"/>
              <a:ext cx="896645" cy="39949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4909400" y="1565408"/>
              <a:ext cx="896645" cy="39949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6511808" y="1565408"/>
              <a:ext cx="896645" cy="39949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</a:t>
              </a:r>
              <a:endParaRPr lang="zh-CN" altLang="en-US" dirty="0"/>
            </a:p>
          </p:txBody>
        </p:sp>
        <p:cxnSp>
          <p:nvCxnSpPr>
            <p:cNvPr id="30" name="直接箭头连接符 29"/>
            <p:cNvCxnSpPr>
              <a:stCxn id="4" idx="3"/>
              <a:endCxn id="5" idx="1"/>
            </p:cNvCxnSpPr>
            <p:nvPr/>
          </p:nvCxnSpPr>
          <p:spPr>
            <a:xfrm flipV="1">
              <a:off x="2601227" y="1765155"/>
              <a:ext cx="705764" cy="1"/>
            </a:xfrm>
            <a:prstGeom prst="straightConnector1">
              <a:avLst/>
            </a:prstGeom>
            <a:ln w="19050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5" idx="3"/>
              <a:endCxn id="6" idx="1"/>
            </p:cNvCxnSpPr>
            <p:nvPr/>
          </p:nvCxnSpPr>
          <p:spPr>
            <a:xfrm>
              <a:off x="4203636" y="1765155"/>
              <a:ext cx="705764" cy="1"/>
            </a:xfrm>
            <a:prstGeom prst="straightConnector1">
              <a:avLst/>
            </a:prstGeom>
            <a:ln w="19050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6" idx="3"/>
              <a:endCxn id="7" idx="1"/>
            </p:cNvCxnSpPr>
            <p:nvPr/>
          </p:nvCxnSpPr>
          <p:spPr>
            <a:xfrm>
              <a:off x="5806045" y="1765156"/>
              <a:ext cx="705763" cy="0"/>
            </a:xfrm>
            <a:prstGeom prst="straightConnector1">
              <a:avLst/>
            </a:prstGeom>
            <a:ln w="19050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组合 111"/>
          <p:cNvGrpSpPr/>
          <p:nvPr/>
        </p:nvGrpSpPr>
        <p:grpSpPr>
          <a:xfrm>
            <a:off x="3755313" y="3058327"/>
            <a:ext cx="3653140" cy="933630"/>
            <a:chOff x="3755313" y="3058327"/>
            <a:chExt cx="3653140" cy="933630"/>
          </a:xfrm>
        </p:grpSpPr>
        <p:sp>
          <p:nvSpPr>
            <p:cNvPr id="14" name="圆角矩形 13"/>
            <p:cNvSpPr/>
            <p:nvPr/>
          </p:nvSpPr>
          <p:spPr>
            <a:xfrm>
              <a:off x="4909400" y="3592461"/>
              <a:ext cx="896645" cy="399495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e</a:t>
              </a:r>
              <a:endParaRPr lang="zh-CN" altLang="en-US" dirty="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6511808" y="3592462"/>
              <a:ext cx="896645" cy="399495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cxnSp>
          <p:nvCxnSpPr>
            <p:cNvPr id="49" name="肘形连接符 48"/>
            <p:cNvCxnSpPr>
              <a:stCxn id="11" idx="2"/>
              <a:endCxn id="14" idx="1"/>
            </p:cNvCxnSpPr>
            <p:nvPr/>
          </p:nvCxnSpPr>
          <p:spPr>
            <a:xfrm rot="16200000" flipH="1">
              <a:off x="3965416" y="2848224"/>
              <a:ext cx="733881" cy="1154087"/>
            </a:xfrm>
            <a:prstGeom prst="bentConnector2">
              <a:avLst/>
            </a:prstGeom>
            <a:ln w="19050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14" idx="3"/>
              <a:endCxn id="15" idx="1"/>
            </p:cNvCxnSpPr>
            <p:nvPr/>
          </p:nvCxnSpPr>
          <p:spPr>
            <a:xfrm>
              <a:off x="5806045" y="3792209"/>
              <a:ext cx="705763" cy="1"/>
            </a:xfrm>
            <a:prstGeom prst="straightConnector1">
              <a:avLst/>
            </a:prstGeom>
            <a:ln w="19050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组合 112"/>
          <p:cNvGrpSpPr/>
          <p:nvPr/>
        </p:nvGrpSpPr>
        <p:grpSpPr>
          <a:xfrm>
            <a:off x="7408453" y="3592462"/>
            <a:ext cx="1510688" cy="399495"/>
            <a:chOff x="7408453" y="3592462"/>
            <a:chExt cx="1510688" cy="399495"/>
          </a:xfrm>
        </p:grpSpPr>
        <p:sp>
          <p:nvSpPr>
            <p:cNvPr id="18" name="圆角矩形 17"/>
            <p:cNvSpPr/>
            <p:nvPr/>
          </p:nvSpPr>
          <p:spPr>
            <a:xfrm>
              <a:off x="8022496" y="3592462"/>
              <a:ext cx="896645" cy="399495"/>
            </a:xfrm>
            <a:prstGeom prst="roundRect">
              <a:avLst/>
            </a:prstGeom>
            <a:ln>
              <a:prstDash val="lgDash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f</a:t>
              </a:r>
              <a:endParaRPr lang="zh-CN" altLang="en-US" dirty="0"/>
            </a:p>
          </p:txBody>
        </p:sp>
        <p:cxnSp>
          <p:nvCxnSpPr>
            <p:cNvPr id="53" name="直接箭头连接符 52"/>
            <p:cNvCxnSpPr>
              <a:stCxn id="15" idx="3"/>
              <a:endCxn id="18" idx="1"/>
            </p:cNvCxnSpPr>
            <p:nvPr/>
          </p:nvCxnSpPr>
          <p:spPr>
            <a:xfrm>
              <a:off x="7408453" y="3792210"/>
              <a:ext cx="614043" cy="0"/>
            </a:xfrm>
            <a:prstGeom prst="straightConnector1">
              <a:avLst/>
            </a:prstGeom>
            <a:ln w="19050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组合 116"/>
          <p:cNvGrpSpPr/>
          <p:nvPr/>
        </p:nvGrpSpPr>
        <p:grpSpPr>
          <a:xfrm>
            <a:off x="7395207" y="4906348"/>
            <a:ext cx="1497299" cy="399495"/>
            <a:chOff x="7395207" y="4906348"/>
            <a:chExt cx="1497299" cy="399495"/>
          </a:xfrm>
        </p:grpSpPr>
        <p:sp>
          <p:nvSpPr>
            <p:cNvPr id="63" name="圆角矩形 62"/>
            <p:cNvSpPr/>
            <p:nvPr/>
          </p:nvSpPr>
          <p:spPr>
            <a:xfrm>
              <a:off x="7995861" y="4906348"/>
              <a:ext cx="896645" cy="39949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</a:t>
              </a:r>
              <a:endParaRPr lang="zh-CN" altLang="en-US" dirty="0"/>
            </a:p>
          </p:txBody>
        </p:sp>
        <p:cxnSp>
          <p:nvCxnSpPr>
            <p:cNvPr id="69" name="直接箭头连接符 68"/>
            <p:cNvCxnSpPr>
              <a:stCxn id="63" idx="1"/>
              <a:endCxn id="62" idx="3"/>
            </p:cNvCxnSpPr>
            <p:nvPr/>
          </p:nvCxnSpPr>
          <p:spPr>
            <a:xfrm flipH="1">
              <a:off x="7395207" y="5106096"/>
              <a:ext cx="600654" cy="0"/>
            </a:xfrm>
            <a:prstGeom prst="straightConnector1">
              <a:avLst/>
            </a:prstGeom>
            <a:ln w="19050">
              <a:prstDash val="sysDash"/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组合 115"/>
          <p:cNvGrpSpPr/>
          <p:nvPr/>
        </p:nvGrpSpPr>
        <p:grpSpPr>
          <a:xfrm>
            <a:off x="3308587" y="4906348"/>
            <a:ext cx="4086620" cy="399495"/>
            <a:chOff x="3308587" y="4906348"/>
            <a:chExt cx="4086620" cy="399495"/>
          </a:xfrm>
        </p:grpSpPr>
        <p:sp>
          <p:nvSpPr>
            <p:cNvPr id="60" name="圆角矩形 59"/>
            <p:cNvSpPr/>
            <p:nvPr/>
          </p:nvSpPr>
          <p:spPr>
            <a:xfrm>
              <a:off x="3308587" y="4906348"/>
              <a:ext cx="896645" cy="39949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4896155" y="4906348"/>
              <a:ext cx="896645" cy="39949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</a:t>
              </a:r>
              <a:endParaRPr lang="zh-CN" altLang="en-US" dirty="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6498562" y="4906348"/>
              <a:ext cx="896645" cy="39949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cxnSp>
          <p:nvCxnSpPr>
            <p:cNvPr id="71" name="直接箭头连接符 70"/>
            <p:cNvCxnSpPr>
              <a:stCxn id="62" idx="1"/>
              <a:endCxn id="61" idx="3"/>
            </p:cNvCxnSpPr>
            <p:nvPr/>
          </p:nvCxnSpPr>
          <p:spPr>
            <a:xfrm flipH="1">
              <a:off x="5792800" y="5106096"/>
              <a:ext cx="705762" cy="0"/>
            </a:xfrm>
            <a:prstGeom prst="straightConnector1">
              <a:avLst/>
            </a:prstGeom>
            <a:ln w="19050">
              <a:prstDash val="sysDash"/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>
              <a:stCxn id="61" idx="1"/>
              <a:endCxn id="60" idx="3"/>
            </p:cNvCxnSpPr>
            <p:nvPr/>
          </p:nvCxnSpPr>
          <p:spPr>
            <a:xfrm flipH="1">
              <a:off x="4205232" y="5106096"/>
              <a:ext cx="690923" cy="0"/>
            </a:xfrm>
            <a:prstGeom prst="straightConnector1">
              <a:avLst/>
            </a:prstGeom>
            <a:ln w="19050">
              <a:prstDash val="sysDash"/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组合 117"/>
          <p:cNvGrpSpPr/>
          <p:nvPr/>
        </p:nvGrpSpPr>
        <p:grpSpPr>
          <a:xfrm>
            <a:off x="1713506" y="4906347"/>
            <a:ext cx="1595081" cy="399495"/>
            <a:chOff x="1713506" y="4906347"/>
            <a:chExt cx="1595081" cy="399495"/>
          </a:xfrm>
        </p:grpSpPr>
        <p:sp>
          <p:nvSpPr>
            <p:cNvPr id="64" name="圆角矩形 63"/>
            <p:cNvSpPr/>
            <p:nvPr/>
          </p:nvSpPr>
          <p:spPr>
            <a:xfrm>
              <a:off x="1713506" y="4906347"/>
              <a:ext cx="896645" cy="399495"/>
            </a:xfrm>
            <a:prstGeom prst="roundRect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cxnSp>
          <p:nvCxnSpPr>
            <p:cNvPr id="75" name="直接箭头连接符 74"/>
            <p:cNvCxnSpPr>
              <a:stCxn id="60" idx="1"/>
              <a:endCxn id="64" idx="3"/>
            </p:cNvCxnSpPr>
            <p:nvPr/>
          </p:nvCxnSpPr>
          <p:spPr>
            <a:xfrm flipH="1" flipV="1">
              <a:off x="2610151" y="5106095"/>
              <a:ext cx="698436" cy="1"/>
            </a:xfrm>
            <a:prstGeom prst="straightConnector1">
              <a:avLst/>
            </a:prstGeom>
            <a:ln w="19050">
              <a:prstDash val="sysDash"/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组合 113"/>
          <p:cNvGrpSpPr/>
          <p:nvPr/>
        </p:nvGrpSpPr>
        <p:grpSpPr>
          <a:xfrm>
            <a:off x="3306990" y="2658833"/>
            <a:ext cx="4101462" cy="399496"/>
            <a:chOff x="3306990" y="2658833"/>
            <a:chExt cx="4101462" cy="399496"/>
          </a:xfrm>
        </p:grpSpPr>
        <p:sp>
          <p:nvSpPr>
            <p:cNvPr id="11" name="圆角矩形 10"/>
            <p:cNvSpPr/>
            <p:nvPr/>
          </p:nvSpPr>
          <p:spPr>
            <a:xfrm>
              <a:off x="3306990" y="2658833"/>
              <a:ext cx="896645" cy="39949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u="sng" dirty="0" smtClean="0"/>
                <a:t>b</a:t>
              </a:r>
              <a:endParaRPr lang="zh-CN" altLang="en-US" u="sng" dirty="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4909399" y="2658834"/>
              <a:ext cx="896645" cy="399495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u="sng" dirty="0"/>
                <a:t>c</a:t>
              </a:r>
              <a:endParaRPr lang="zh-CN" altLang="en-US" u="sng" dirty="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6511807" y="2658834"/>
              <a:ext cx="896645" cy="399495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u="sng" dirty="0" smtClean="0"/>
                <a:t>d</a:t>
              </a:r>
              <a:endParaRPr lang="zh-CN" altLang="en-US" u="sng" dirty="0"/>
            </a:p>
          </p:txBody>
        </p:sp>
        <p:cxnSp>
          <p:nvCxnSpPr>
            <p:cNvPr id="43" name="直接箭头连接符 42"/>
            <p:cNvCxnSpPr>
              <a:stCxn id="13" idx="1"/>
            </p:cNvCxnSpPr>
            <p:nvPr/>
          </p:nvCxnSpPr>
          <p:spPr>
            <a:xfrm flipH="1" flipV="1">
              <a:off x="5806045" y="2858581"/>
              <a:ext cx="705762" cy="1"/>
            </a:xfrm>
            <a:prstGeom prst="straightConnector1">
              <a:avLst/>
            </a:prstGeom>
            <a:ln w="19050">
              <a:prstDash val="sysDash"/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12" idx="1"/>
              <a:endCxn id="11" idx="3"/>
            </p:cNvCxnSpPr>
            <p:nvPr/>
          </p:nvCxnSpPr>
          <p:spPr>
            <a:xfrm flipH="1" flipV="1">
              <a:off x="4203635" y="2858581"/>
              <a:ext cx="705764" cy="1"/>
            </a:xfrm>
            <a:prstGeom prst="straightConnector1">
              <a:avLst/>
            </a:prstGeom>
            <a:ln w="19050">
              <a:prstDash val="sysDash"/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组合 114"/>
          <p:cNvGrpSpPr/>
          <p:nvPr/>
        </p:nvGrpSpPr>
        <p:grpSpPr>
          <a:xfrm>
            <a:off x="1704581" y="2658834"/>
            <a:ext cx="1602409" cy="399495"/>
            <a:chOff x="1704581" y="2658834"/>
            <a:chExt cx="1602409" cy="399495"/>
          </a:xfrm>
        </p:grpSpPr>
        <p:sp>
          <p:nvSpPr>
            <p:cNvPr id="10" name="圆角矩形 9"/>
            <p:cNvSpPr/>
            <p:nvPr/>
          </p:nvSpPr>
          <p:spPr>
            <a:xfrm>
              <a:off x="1704581" y="2658834"/>
              <a:ext cx="896645" cy="39949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u="sng" dirty="0"/>
                <a:t>a</a:t>
              </a:r>
              <a:endParaRPr lang="zh-CN" altLang="en-US" u="sng" dirty="0"/>
            </a:p>
          </p:txBody>
        </p:sp>
        <p:cxnSp>
          <p:nvCxnSpPr>
            <p:cNvPr id="47" name="直接箭头连接符 46"/>
            <p:cNvCxnSpPr>
              <a:stCxn id="10" idx="3"/>
              <a:endCxn id="11" idx="1"/>
            </p:cNvCxnSpPr>
            <p:nvPr/>
          </p:nvCxnSpPr>
          <p:spPr>
            <a:xfrm flipV="1">
              <a:off x="2601226" y="2858581"/>
              <a:ext cx="705764" cy="1"/>
            </a:xfrm>
            <a:prstGeom prst="straightConnector1">
              <a:avLst/>
            </a:prstGeom>
            <a:ln w="19050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对角圆角矩形 89"/>
          <p:cNvSpPr/>
          <p:nvPr/>
        </p:nvSpPr>
        <p:spPr>
          <a:xfrm>
            <a:off x="1562470" y="2494797"/>
            <a:ext cx="6019060" cy="1659958"/>
          </a:xfrm>
          <a:prstGeom prst="round2Diag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对角圆角矩形 91"/>
          <p:cNvSpPr/>
          <p:nvPr/>
        </p:nvSpPr>
        <p:spPr>
          <a:xfrm>
            <a:off x="3068114" y="4733320"/>
            <a:ext cx="6019060" cy="747156"/>
          </a:xfrm>
          <a:prstGeom prst="round2Diag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31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15684E-6 L 0.17083 4.15684E-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8.51261E-7 L -0.16458 8.51261E-7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90" grpId="0" animBg="1"/>
      <p:bldP spid="90" grpId="1" animBg="1"/>
      <p:bldP spid="92" grpId="0" animBg="1"/>
      <p:bldP spid="9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148441" y="2104008"/>
            <a:ext cx="896645" cy="3994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058629" y="2108446"/>
            <a:ext cx="896645" cy="3994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6004314" y="2108446"/>
            <a:ext cx="896645" cy="3994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grpSp>
        <p:nvGrpSpPr>
          <p:cNvPr id="41" name="组合 40"/>
          <p:cNvGrpSpPr/>
          <p:nvPr/>
        </p:nvGrpSpPr>
        <p:grpSpPr>
          <a:xfrm>
            <a:off x="1748951" y="2503503"/>
            <a:ext cx="847813" cy="690242"/>
            <a:chOff x="1748951" y="2503503"/>
            <a:chExt cx="847813" cy="690242"/>
          </a:xfrm>
        </p:grpSpPr>
        <p:sp>
          <p:nvSpPr>
            <p:cNvPr id="15" name="圆角矩形 14"/>
            <p:cNvSpPr/>
            <p:nvPr/>
          </p:nvSpPr>
          <p:spPr>
            <a:xfrm>
              <a:off x="1748951" y="2884507"/>
              <a:ext cx="683583" cy="30923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/>
                <a:t>startup</a:t>
              </a:r>
              <a:endParaRPr lang="zh-CN" altLang="en-US" sz="1100" dirty="0"/>
            </a:p>
          </p:txBody>
        </p:sp>
        <p:cxnSp>
          <p:nvCxnSpPr>
            <p:cNvPr id="18" name="直接箭头连接符 17"/>
            <p:cNvCxnSpPr>
              <a:stCxn id="15" idx="0"/>
              <a:endCxn id="4" idx="2"/>
            </p:cNvCxnSpPr>
            <p:nvPr/>
          </p:nvCxnSpPr>
          <p:spPr>
            <a:xfrm flipV="1">
              <a:off x="2090743" y="2503503"/>
              <a:ext cx="506021" cy="381004"/>
            </a:xfrm>
            <a:prstGeom prst="straightConnector1">
              <a:avLst/>
            </a:prstGeom>
            <a:ln w="19050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3767147" y="2507941"/>
            <a:ext cx="739805" cy="677297"/>
            <a:chOff x="3767147" y="2507941"/>
            <a:chExt cx="739805" cy="677297"/>
          </a:xfrm>
        </p:grpSpPr>
        <p:sp>
          <p:nvSpPr>
            <p:cNvPr id="21" name="圆角矩形 20"/>
            <p:cNvSpPr/>
            <p:nvPr/>
          </p:nvSpPr>
          <p:spPr>
            <a:xfrm>
              <a:off x="3767147" y="2875255"/>
              <a:ext cx="683583" cy="309983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/>
                <a:t>startup</a:t>
              </a:r>
              <a:endParaRPr lang="zh-CN" altLang="en-US" sz="1100" dirty="0"/>
            </a:p>
          </p:txBody>
        </p:sp>
        <p:cxnSp>
          <p:nvCxnSpPr>
            <p:cNvPr id="26" name="直接箭头连接符 25"/>
            <p:cNvCxnSpPr>
              <a:stCxn id="21" idx="0"/>
              <a:endCxn id="5" idx="2"/>
            </p:cNvCxnSpPr>
            <p:nvPr/>
          </p:nvCxnSpPr>
          <p:spPr>
            <a:xfrm flipV="1">
              <a:off x="4108939" y="2507941"/>
              <a:ext cx="398013" cy="367314"/>
            </a:xfrm>
            <a:prstGeom prst="straightConnector1">
              <a:avLst/>
            </a:prstGeom>
            <a:ln w="19050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7" name="组合 46"/>
          <p:cNvGrpSpPr/>
          <p:nvPr/>
        </p:nvGrpSpPr>
        <p:grpSpPr>
          <a:xfrm>
            <a:off x="5675845" y="2507941"/>
            <a:ext cx="776792" cy="678042"/>
            <a:chOff x="5675845" y="2507941"/>
            <a:chExt cx="776792" cy="678042"/>
          </a:xfrm>
        </p:grpSpPr>
        <p:sp>
          <p:nvSpPr>
            <p:cNvPr id="23" name="圆角矩形 22"/>
            <p:cNvSpPr/>
            <p:nvPr/>
          </p:nvSpPr>
          <p:spPr>
            <a:xfrm>
              <a:off x="5675845" y="2875255"/>
              <a:ext cx="683583" cy="31072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/>
                <a:t>startup</a:t>
              </a:r>
              <a:endParaRPr lang="zh-CN" altLang="en-US" sz="1100" dirty="0"/>
            </a:p>
          </p:txBody>
        </p:sp>
        <p:cxnSp>
          <p:nvCxnSpPr>
            <p:cNvPr id="30" name="直接箭头连接符 29"/>
            <p:cNvCxnSpPr>
              <a:stCxn id="23" idx="0"/>
              <a:endCxn id="6" idx="2"/>
            </p:cNvCxnSpPr>
            <p:nvPr/>
          </p:nvCxnSpPr>
          <p:spPr>
            <a:xfrm flipV="1">
              <a:off x="6017637" y="2507941"/>
              <a:ext cx="435000" cy="367314"/>
            </a:xfrm>
            <a:prstGeom prst="straightConnector1">
              <a:avLst/>
            </a:prstGeom>
            <a:ln w="19050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9" name="组合 48"/>
          <p:cNvGrpSpPr/>
          <p:nvPr/>
        </p:nvGrpSpPr>
        <p:grpSpPr>
          <a:xfrm>
            <a:off x="2596764" y="1936643"/>
            <a:ext cx="1470743" cy="1257847"/>
            <a:chOff x="2596764" y="1936643"/>
            <a:chExt cx="1470743" cy="1257847"/>
          </a:xfrm>
        </p:grpSpPr>
        <p:grpSp>
          <p:nvGrpSpPr>
            <p:cNvPr id="42" name="组合 41"/>
            <p:cNvGrpSpPr/>
            <p:nvPr/>
          </p:nvGrpSpPr>
          <p:grpSpPr>
            <a:xfrm>
              <a:off x="2596764" y="2503503"/>
              <a:ext cx="857434" cy="690987"/>
              <a:chOff x="2596764" y="2503503"/>
              <a:chExt cx="857434" cy="690987"/>
            </a:xfrm>
          </p:grpSpPr>
          <p:sp>
            <p:nvSpPr>
              <p:cNvPr id="16" name="圆角矩形 15"/>
              <p:cNvSpPr/>
              <p:nvPr/>
            </p:nvSpPr>
            <p:spPr>
              <a:xfrm>
                <a:off x="2645964" y="2885252"/>
                <a:ext cx="808234" cy="309238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 smtClean="0"/>
                  <a:t>teardown</a:t>
                </a:r>
                <a:endParaRPr lang="zh-CN" altLang="en-US" sz="1100" dirty="0"/>
              </a:p>
            </p:txBody>
          </p:sp>
          <p:cxnSp>
            <p:nvCxnSpPr>
              <p:cNvPr id="20" name="直接箭头连接符 19"/>
              <p:cNvCxnSpPr>
                <a:stCxn id="4" idx="2"/>
                <a:endCxn id="16" idx="0"/>
              </p:cNvCxnSpPr>
              <p:nvPr/>
            </p:nvCxnSpPr>
            <p:spPr>
              <a:xfrm>
                <a:off x="2596764" y="2503503"/>
                <a:ext cx="453317" cy="381749"/>
              </a:xfrm>
              <a:prstGeom prst="straightConnector1">
                <a:avLst/>
              </a:prstGeom>
              <a:ln w="19050">
                <a:solidFill>
                  <a:schemeClr val="accent6"/>
                </a:solidFill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组合 42"/>
            <p:cNvGrpSpPr/>
            <p:nvPr/>
          </p:nvGrpSpPr>
          <p:grpSpPr>
            <a:xfrm>
              <a:off x="3053964" y="1936643"/>
              <a:ext cx="1013543" cy="1103228"/>
              <a:chOff x="3053964" y="1936643"/>
              <a:chExt cx="1013543" cy="1103228"/>
            </a:xfrm>
          </p:grpSpPr>
          <p:grpSp>
            <p:nvGrpSpPr>
              <p:cNvPr id="13" name="组合 12"/>
              <p:cNvGrpSpPr/>
              <p:nvPr/>
            </p:nvGrpSpPr>
            <p:grpSpPr>
              <a:xfrm>
                <a:off x="3053964" y="1936643"/>
                <a:ext cx="1013543" cy="371551"/>
                <a:chOff x="1828800" y="1936643"/>
                <a:chExt cx="1013543" cy="371551"/>
              </a:xfrm>
            </p:grpSpPr>
            <p:cxnSp>
              <p:nvCxnSpPr>
                <p:cNvPr id="8" name="直接箭头连接符 7"/>
                <p:cNvCxnSpPr>
                  <a:stCxn id="4" idx="3"/>
                  <a:endCxn id="5" idx="1"/>
                </p:cNvCxnSpPr>
                <p:nvPr/>
              </p:nvCxnSpPr>
              <p:spPr>
                <a:xfrm>
                  <a:off x="1828800" y="2303756"/>
                  <a:ext cx="1013543" cy="4438"/>
                </a:xfrm>
                <a:prstGeom prst="straightConnector1">
                  <a:avLst/>
                </a:prstGeom>
                <a:ln w="19050">
                  <a:tailEnd type="arrow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11"/>
                <p:cNvSpPr txBox="1"/>
                <p:nvPr/>
              </p:nvSpPr>
              <p:spPr>
                <a:xfrm>
                  <a:off x="2006733" y="1936643"/>
                  <a:ext cx="6399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/>
                    <a:t>push</a:t>
                  </a:r>
                  <a:endParaRPr lang="zh-CN" altLang="en-US" dirty="0"/>
                </a:p>
              </p:txBody>
            </p:sp>
          </p:grpSp>
          <p:cxnSp>
            <p:nvCxnSpPr>
              <p:cNvPr id="34" name="直接箭头连接符 33"/>
              <p:cNvCxnSpPr>
                <a:stCxn id="16" idx="3"/>
                <a:endCxn id="21" idx="1"/>
              </p:cNvCxnSpPr>
              <p:nvPr/>
            </p:nvCxnSpPr>
            <p:spPr>
              <a:xfrm flipV="1">
                <a:off x="3454198" y="3030247"/>
                <a:ext cx="312949" cy="9624"/>
              </a:xfrm>
              <a:prstGeom prst="straightConnector1">
                <a:avLst/>
              </a:prstGeom>
              <a:ln w="19050"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组合 49"/>
          <p:cNvGrpSpPr/>
          <p:nvPr/>
        </p:nvGrpSpPr>
        <p:grpSpPr>
          <a:xfrm>
            <a:off x="4506952" y="1923780"/>
            <a:ext cx="1506240" cy="1262203"/>
            <a:chOff x="4506952" y="1923780"/>
            <a:chExt cx="1506240" cy="1262203"/>
          </a:xfrm>
        </p:grpSpPr>
        <p:grpSp>
          <p:nvGrpSpPr>
            <p:cNvPr id="45" name="组合 44"/>
            <p:cNvGrpSpPr/>
            <p:nvPr/>
          </p:nvGrpSpPr>
          <p:grpSpPr>
            <a:xfrm>
              <a:off x="4506952" y="2507941"/>
              <a:ext cx="912174" cy="678042"/>
              <a:chOff x="4506952" y="2507941"/>
              <a:chExt cx="912174" cy="678042"/>
            </a:xfrm>
          </p:grpSpPr>
          <p:sp>
            <p:nvSpPr>
              <p:cNvPr id="22" name="圆角矩形 21"/>
              <p:cNvSpPr/>
              <p:nvPr/>
            </p:nvSpPr>
            <p:spPr>
              <a:xfrm>
                <a:off x="4610892" y="2876000"/>
                <a:ext cx="808234" cy="309983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 smtClean="0"/>
                  <a:t>teardown</a:t>
                </a:r>
                <a:endParaRPr lang="zh-CN" altLang="en-US" sz="1100" dirty="0"/>
              </a:p>
            </p:txBody>
          </p:sp>
          <p:cxnSp>
            <p:nvCxnSpPr>
              <p:cNvPr id="28" name="直接箭头连接符 27"/>
              <p:cNvCxnSpPr>
                <a:stCxn id="5" idx="2"/>
                <a:endCxn id="22" idx="0"/>
              </p:cNvCxnSpPr>
              <p:nvPr/>
            </p:nvCxnSpPr>
            <p:spPr>
              <a:xfrm>
                <a:off x="4506952" y="2507941"/>
                <a:ext cx="508057" cy="368059"/>
              </a:xfrm>
              <a:prstGeom prst="straightConnector1">
                <a:avLst/>
              </a:prstGeom>
              <a:ln w="19050"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46" name="组合 45"/>
            <p:cNvGrpSpPr/>
            <p:nvPr/>
          </p:nvGrpSpPr>
          <p:grpSpPr>
            <a:xfrm>
              <a:off x="4964152" y="1923780"/>
              <a:ext cx="1049040" cy="1107212"/>
              <a:chOff x="4964152" y="1923780"/>
              <a:chExt cx="1049040" cy="1107212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4964152" y="1923780"/>
                <a:ext cx="1049040" cy="384414"/>
                <a:chOff x="3738988" y="1923780"/>
                <a:chExt cx="1049040" cy="384414"/>
              </a:xfrm>
            </p:grpSpPr>
            <p:cxnSp>
              <p:nvCxnSpPr>
                <p:cNvPr id="10" name="直接箭头连接符 9"/>
                <p:cNvCxnSpPr>
                  <a:stCxn id="5" idx="3"/>
                  <a:endCxn id="6" idx="1"/>
                </p:cNvCxnSpPr>
                <p:nvPr/>
              </p:nvCxnSpPr>
              <p:spPr>
                <a:xfrm>
                  <a:off x="3738988" y="2308194"/>
                  <a:ext cx="1049040" cy="0"/>
                </a:xfrm>
                <a:prstGeom prst="straightConnector1">
                  <a:avLst/>
                </a:prstGeom>
                <a:ln w="19050">
                  <a:tailEnd type="arrow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TextBox 10"/>
                <p:cNvSpPr txBox="1"/>
                <p:nvPr/>
              </p:nvSpPr>
              <p:spPr>
                <a:xfrm>
                  <a:off x="3876963" y="1923780"/>
                  <a:ext cx="6399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/>
                    <a:t>push</a:t>
                  </a:r>
                  <a:endParaRPr lang="zh-CN" altLang="en-US" dirty="0"/>
                </a:p>
              </p:txBody>
            </p:sp>
          </p:grpSp>
          <p:cxnSp>
            <p:nvCxnSpPr>
              <p:cNvPr id="36" name="直接箭头连接符 35"/>
              <p:cNvCxnSpPr>
                <a:stCxn id="22" idx="3"/>
                <a:endCxn id="23" idx="1"/>
              </p:cNvCxnSpPr>
              <p:nvPr/>
            </p:nvCxnSpPr>
            <p:spPr>
              <a:xfrm flipV="1">
                <a:off x="5419126" y="3030619"/>
                <a:ext cx="256719" cy="373"/>
              </a:xfrm>
              <a:prstGeom prst="straightConnector1">
                <a:avLst/>
              </a:prstGeom>
              <a:ln w="19050"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sp>
        <p:nvSpPr>
          <p:cNvPr id="92" name="圆角矩形 91"/>
          <p:cNvSpPr/>
          <p:nvPr/>
        </p:nvSpPr>
        <p:spPr>
          <a:xfrm>
            <a:off x="2130684" y="4191735"/>
            <a:ext cx="896645" cy="3994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93" name="圆角矩形 92"/>
          <p:cNvSpPr/>
          <p:nvPr/>
        </p:nvSpPr>
        <p:spPr>
          <a:xfrm>
            <a:off x="4076385" y="4191735"/>
            <a:ext cx="896645" cy="3994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grpSp>
        <p:nvGrpSpPr>
          <p:cNvPr id="139" name="组合 138"/>
          <p:cNvGrpSpPr/>
          <p:nvPr/>
        </p:nvGrpSpPr>
        <p:grpSpPr>
          <a:xfrm>
            <a:off x="4524708" y="4591230"/>
            <a:ext cx="931470" cy="682853"/>
            <a:chOff x="4524708" y="4591230"/>
            <a:chExt cx="931470" cy="682853"/>
          </a:xfrm>
        </p:grpSpPr>
        <p:sp>
          <p:nvSpPr>
            <p:cNvPr id="111" name="圆角矩形 110"/>
            <p:cNvSpPr/>
            <p:nvPr/>
          </p:nvSpPr>
          <p:spPr>
            <a:xfrm>
              <a:off x="4660878" y="4964845"/>
              <a:ext cx="795300" cy="30923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u="sng" dirty="0" smtClean="0"/>
                <a:t>startup</a:t>
              </a:r>
              <a:endParaRPr lang="zh-CN" altLang="en-US" sz="1100" u="sng" dirty="0"/>
            </a:p>
          </p:txBody>
        </p:sp>
        <p:cxnSp>
          <p:nvCxnSpPr>
            <p:cNvPr id="120" name="直接箭头连接符 119"/>
            <p:cNvCxnSpPr>
              <a:stCxn id="111" idx="0"/>
              <a:endCxn id="93" idx="2"/>
            </p:cNvCxnSpPr>
            <p:nvPr/>
          </p:nvCxnSpPr>
          <p:spPr>
            <a:xfrm flipH="1" flipV="1">
              <a:off x="4524708" y="4591230"/>
              <a:ext cx="533820" cy="373615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组合 140"/>
          <p:cNvGrpSpPr/>
          <p:nvPr/>
        </p:nvGrpSpPr>
        <p:grpSpPr>
          <a:xfrm>
            <a:off x="2579007" y="4591230"/>
            <a:ext cx="844501" cy="684345"/>
            <a:chOff x="2579007" y="4591230"/>
            <a:chExt cx="844501" cy="684345"/>
          </a:xfrm>
        </p:grpSpPr>
        <p:sp>
          <p:nvSpPr>
            <p:cNvPr id="113" name="圆角矩形 112"/>
            <p:cNvSpPr/>
            <p:nvPr/>
          </p:nvSpPr>
          <p:spPr>
            <a:xfrm>
              <a:off x="2628208" y="4966337"/>
              <a:ext cx="795300" cy="30923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u="sng" dirty="0" smtClean="0"/>
                <a:t>startup</a:t>
              </a:r>
              <a:endParaRPr lang="zh-CN" altLang="en-US" sz="1100" u="sng" dirty="0"/>
            </a:p>
          </p:txBody>
        </p:sp>
        <p:cxnSp>
          <p:nvCxnSpPr>
            <p:cNvPr id="126" name="直接箭头连接符 125"/>
            <p:cNvCxnSpPr>
              <a:stCxn id="113" idx="0"/>
              <a:endCxn id="92" idx="2"/>
            </p:cNvCxnSpPr>
            <p:nvPr/>
          </p:nvCxnSpPr>
          <p:spPr>
            <a:xfrm flipH="1" flipV="1">
              <a:off x="2579007" y="4591230"/>
              <a:ext cx="446851" cy="375107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组合 134"/>
          <p:cNvGrpSpPr/>
          <p:nvPr/>
        </p:nvGrpSpPr>
        <p:grpSpPr>
          <a:xfrm>
            <a:off x="5973247" y="2308194"/>
            <a:ext cx="927712" cy="2283036"/>
            <a:chOff x="5973247" y="2308194"/>
            <a:chExt cx="927712" cy="2283036"/>
          </a:xfrm>
        </p:grpSpPr>
        <p:sp>
          <p:nvSpPr>
            <p:cNvPr id="94" name="圆角矩形 93"/>
            <p:cNvSpPr/>
            <p:nvPr/>
          </p:nvSpPr>
          <p:spPr>
            <a:xfrm>
              <a:off x="5973247" y="4191735"/>
              <a:ext cx="896645" cy="39949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cxnSp>
          <p:nvCxnSpPr>
            <p:cNvPr id="130" name="肘形连接符 129"/>
            <p:cNvCxnSpPr>
              <a:stCxn id="6" idx="3"/>
              <a:endCxn id="94" idx="3"/>
            </p:cNvCxnSpPr>
            <p:nvPr/>
          </p:nvCxnSpPr>
          <p:spPr>
            <a:xfrm flipH="1">
              <a:off x="6869892" y="2308194"/>
              <a:ext cx="31067" cy="2083289"/>
            </a:xfrm>
            <a:prstGeom prst="bentConnector3">
              <a:avLst>
                <a:gd name="adj1" fmla="val -2021743"/>
              </a:avLst>
            </a:prstGeom>
            <a:ln w="19050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组合 137"/>
          <p:cNvGrpSpPr/>
          <p:nvPr/>
        </p:nvGrpSpPr>
        <p:grpSpPr>
          <a:xfrm>
            <a:off x="4973030" y="4007069"/>
            <a:ext cx="1573194" cy="1269233"/>
            <a:chOff x="4973030" y="4007069"/>
            <a:chExt cx="1573194" cy="1269233"/>
          </a:xfrm>
        </p:grpSpPr>
        <p:cxnSp>
          <p:nvCxnSpPr>
            <p:cNvPr id="105" name="直接箭头连接符 104"/>
            <p:cNvCxnSpPr>
              <a:stCxn id="94" idx="1"/>
              <a:endCxn id="93" idx="3"/>
            </p:cNvCxnSpPr>
            <p:nvPr/>
          </p:nvCxnSpPr>
          <p:spPr>
            <a:xfrm flipH="1">
              <a:off x="4973030" y="4391483"/>
              <a:ext cx="1000217" cy="0"/>
            </a:xfrm>
            <a:prstGeom prst="straightConnector1">
              <a:avLst/>
            </a:prstGeom>
            <a:ln w="19050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圆角矩形 108"/>
            <p:cNvSpPr/>
            <p:nvPr/>
          </p:nvSpPr>
          <p:spPr>
            <a:xfrm>
              <a:off x="5750924" y="4967064"/>
              <a:ext cx="795300" cy="30923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u="sng" dirty="0" smtClean="0"/>
                <a:t>teardown</a:t>
              </a:r>
              <a:endParaRPr lang="zh-CN" altLang="en-US" sz="1100" u="sng" dirty="0"/>
            </a:p>
          </p:txBody>
        </p:sp>
        <p:cxnSp>
          <p:nvCxnSpPr>
            <p:cNvPr id="116" name="直接箭头连接符 115"/>
            <p:cNvCxnSpPr>
              <a:stCxn id="94" idx="2"/>
              <a:endCxn id="109" idx="0"/>
            </p:cNvCxnSpPr>
            <p:nvPr/>
          </p:nvCxnSpPr>
          <p:spPr>
            <a:xfrm flipH="1">
              <a:off x="6148574" y="4591230"/>
              <a:ext cx="272996" cy="375834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/>
            <p:cNvCxnSpPr>
              <a:stCxn id="109" idx="1"/>
              <a:endCxn id="111" idx="3"/>
            </p:cNvCxnSpPr>
            <p:nvPr/>
          </p:nvCxnSpPr>
          <p:spPr>
            <a:xfrm flipH="1" flipV="1">
              <a:off x="5456178" y="5119464"/>
              <a:ext cx="294746" cy="2219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5227525" y="4007069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pop</a:t>
              </a:r>
              <a:endParaRPr lang="zh-CN" altLang="en-US" dirty="0"/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3027329" y="4007069"/>
            <a:ext cx="1497379" cy="1264795"/>
            <a:chOff x="3027329" y="4007069"/>
            <a:chExt cx="1497379" cy="1264795"/>
          </a:xfrm>
        </p:grpSpPr>
        <p:cxnSp>
          <p:nvCxnSpPr>
            <p:cNvPr id="107" name="直接箭头连接符 106"/>
            <p:cNvCxnSpPr>
              <a:stCxn id="93" idx="1"/>
              <a:endCxn id="92" idx="3"/>
            </p:cNvCxnSpPr>
            <p:nvPr/>
          </p:nvCxnSpPr>
          <p:spPr>
            <a:xfrm flipH="1">
              <a:off x="3027329" y="4391483"/>
              <a:ext cx="1049056" cy="0"/>
            </a:xfrm>
            <a:prstGeom prst="straightConnector1">
              <a:avLst/>
            </a:prstGeom>
            <a:ln w="19050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圆角矩形 111"/>
            <p:cNvSpPr/>
            <p:nvPr/>
          </p:nvSpPr>
          <p:spPr>
            <a:xfrm>
              <a:off x="3723125" y="4962626"/>
              <a:ext cx="795300" cy="30923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u="sng" dirty="0" smtClean="0"/>
                <a:t>teardown</a:t>
              </a:r>
              <a:endParaRPr lang="zh-CN" altLang="en-US" sz="1100" u="sng" dirty="0"/>
            </a:p>
          </p:txBody>
        </p:sp>
        <p:cxnSp>
          <p:nvCxnSpPr>
            <p:cNvPr id="122" name="直接箭头连接符 121"/>
            <p:cNvCxnSpPr>
              <a:stCxn id="93" idx="2"/>
              <a:endCxn id="112" idx="0"/>
            </p:cNvCxnSpPr>
            <p:nvPr/>
          </p:nvCxnSpPr>
          <p:spPr>
            <a:xfrm flipH="1">
              <a:off x="4120775" y="4591230"/>
              <a:ext cx="403933" cy="371396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/>
            <p:cNvCxnSpPr>
              <a:stCxn id="112" idx="1"/>
              <a:endCxn id="113" idx="3"/>
            </p:cNvCxnSpPr>
            <p:nvPr/>
          </p:nvCxnSpPr>
          <p:spPr>
            <a:xfrm flipH="1">
              <a:off x="3423508" y="5117245"/>
              <a:ext cx="299617" cy="3711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3298240" y="4007069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pop</a:t>
              </a:r>
              <a:endParaRPr lang="zh-CN" altLang="en-US" dirty="0"/>
            </a:p>
          </p:txBody>
        </p:sp>
      </p:grpSp>
      <p:sp>
        <p:nvSpPr>
          <p:cNvPr id="144" name="标题 1"/>
          <p:cNvSpPr>
            <a:spLocks noGrp="1"/>
          </p:cNvSpPr>
          <p:nvPr>
            <p:ph type="title"/>
          </p:nvPr>
        </p:nvSpPr>
        <p:spPr>
          <a:xfrm>
            <a:off x="457200" y="168102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导航堆栈与生命周期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957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5" dur="indefinite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8" dur="indefinite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9" dur="indefinite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5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6" dur="indefinite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2" dur="indefinite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3" dur="indefinite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2" grpId="0" animBg="1"/>
      <p:bldP spid="93" grpId="0" animBg="1"/>
      <p:bldP spid="9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标题 1"/>
          <p:cNvSpPr>
            <a:spLocks noGrp="1"/>
          </p:cNvSpPr>
          <p:nvPr>
            <p:ph type="title"/>
          </p:nvPr>
        </p:nvSpPr>
        <p:spPr>
          <a:xfrm>
            <a:off x="457200" y="168102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节点缓存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470559" y="1575778"/>
            <a:ext cx="8009073" cy="933803"/>
            <a:chOff x="470559" y="1575778"/>
            <a:chExt cx="8009073" cy="933803"/>
          </a:xfrm>
        </p:grpSpPr>
        <p:sp>
          <p:nvSpPr>
            <p:cNvPr id="65" name="圆角矩形 64"/>
            <p:cNvSpPr/>
            <p:nvPr/>
          </p:nvSpPr>
          <p:spPr>
            <a:xfrm>
              <a:off x="470559" y="1575778"/>
              <a:ext cx="1091908" cy="399495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cache1</a:t>
              </a:r>
              <a:endParaRPr lang="zh-CN" altLang="en-US" dirty="0"/>
            </a:p>
          </p:txBody>
        </p:sp>
        <p:sp>
          <p:nvSpPr>
            <p:cNvPr id="71" name="圆角矩形 70"/>
            <p:cNvSpPr/>
            <p:nvPr/>
          </p:nvSpPr>
          <p:spPr>
            <a:xfrm>
              <a:off x="7387724" y="1583178"/>
              <a:ext cx="1091908" cy="399495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cache5</a:t>
              </a:r>
              <a:endParaRPr lang="zh-CN" altLang="en-US" dirty="0"/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3929141" y="1575778"/>
              <a:ext cx="1091908" cy="933803"/>
              <a:chOff x="3929141" y="1433730"/>
              <a:chExt cx="1091908" cy="933803"/>
            </a:xfrm>
          </p:grpSpPr>
          <p:sp>
            <p:nvSpPr>
              <p:cNvPr id="69" name="圆角矩形 68"/>
              <p:cNvSpPr/>
              <p:nvPr/>
            </p:nvSpPr>
            <p:spPr>
              <a:xfrm>
                <a:off x="3929141" y="1433730"/>
                <a:ext cx="1091908" cy="399495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cache3</a:t>
                </a:r>
                <a:endParaRPr lang="zh-CN" alt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061295" y="1998201"/>
                <a:ext cx="827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latin typeface="微软雅黑" pitchFamily="34" charset="-122"/>
                    <a:ea typeface="微软雅黑" pitchFamily="34" charset="-122"/>
                  </a:rPr>
                  <a:t>active</a:t>
                </a:r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5658432" y="1575778"/>
              <a:ext cx="1091908" cy="933803"/>
              <a:chOff x="5658432" y="1433730"/>
              <a:chExt cx="1091908" cy="933803"/>
            </a:xfrm>
          </p:grpSpPr>
          <p:sp>
            <p:nvSpPr>
              <p:cNvPr id="70" name="圆角矩形 69"/>
              <p:cNvSpPr/>
              <p:nvPr/>
            </p:nvSpPr>
            <p:spPr>
              <a:xfrm>
                <a:off x="5658432" y="1433730"/>
                <a:ext cx="1091908" cy="399495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cache4</a:t>
                </a:r>
                <a:endParaRPr lang="zh-CN" altLang="en-US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5873205" y="1998201"/>
                <a:ext cx="6623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latin typeface="微软雅黑" pitchFamily="34" charset="-122"/>
                    <a:ea typeface="微软雅黑" pitchFamily="34" charset="-122"/>
                  </a:rPr>
                  <a:t>next</a:t>
                </a:r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2181418" y="1575778"/>
              <a:ext cx="1128771" cy="933803"/>
              <a:chOff x="2181418" y="1433730"/>
              <a:chExt cx="1128771" cy="933803"/>
            </a:xfrm>
          </p:grpSpPr>
          <p:sp>
            <p:nvSpPr>
              <p:cNvPr id="68" name="圆角矩形 67"/>
              <p:cNvSpPr/>
              <p:nvPr/>
            </p:nvSpPr>
            <p:spPr>
              <a:xfrm>
                <a:off x="2199850" y="1433730"/>
                <a:ext cx="1091908" cy="399495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cache2</a:t>
                </a:r>
                <a:endParaRPr lang="zh-CN" altLang="en-US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2181418" y="1998201"/>
                <a:ext cx="1128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latin typeface="微软雅黑" pitchFamily="34" charset="-122"/>
                    <a:ea typeface="微软雅黑" pitchFamily="34" charset="-122"/>
                  </a:rPr>
                  <a:t>previous</a:t>
                </a:r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35" name="组合 34"/>
          <p:cNvGrpSpPr/>
          <p:nvPr/>
        </p:nvGrpSpPr>
        <p:grpSpPr>
          <a:xfrm>
            <a:off x="470559" y="3042080"/>
            <a:ext cx="8033002" cy="933803"/>
            <a:chOff x="470559" y="2855642"/>
            <a:chExt cx="8033002" cy="933803"/>
          </a:xfrm>
        </p:grpSpPr>
        <p:sp>
          <p:nvSpPr>
            <p:cNvPr id="87" name="圆角矩形 86"/>
            <p:cNvSpPr/>
            <p:nvPr/>
          </p:nvSpPr>
          <p:spPr>
            <a:xfrm>
              <a:off x="2223780" y="2855642"/>
              <a:ext cx="1091908" cy="399495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cache2</a:t>
              </a:r>
              <a:endParaRPr lang="zh-CN" altLang="en-US" dirty="0"/>
            </a:p>
          </p:txBody>
        </p:sp>
        <p:sp>
          <p:nvSpPr>
            <p:cNvPr id="88" name="圆角矩形 87"/>
            <p:cNvSpPr/>
            <p:nvPr/>
          </p:nvSpPr>
          <p:spPr>
            <a:xfrm>
              <a:off x="470559" y="2870422"/>
              <a:ext cx="1091908" cy="399495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cache1</a:t>
              </a:r>
              <a:endParaRPr lang="zh-CN" altLang="en-US" dirty="0"/>
            </a:p>
          </p:txBody>
        </p:sp>
        <p:grpSp>
          <p:nvGrpSpPr>
            <p:cNvPr id="89" name="组合 88"/>
            <p:cNvGrpSpPr/>
            <p:nvPr/>
          </p:nvGrpSpPr>
          <p:grpSpPr>
            <a:xfrm>
              <a:off x="5682362" y="2855642"/>
              <a:ext cx="1091908" cy="933803"/>
              <a:chOff x="3929141" y="1433730"/>
              <a:chExt cx="1091908" cy="933803"/>
            </a:xfrm>
          </p:grpSpPr>
          <p:sp>
            <p:nvSpPr>
              <p:cNvPr id="90" name="圆角矩形 89"/>
              <p:cNvSpPr/>
              <p:nvPr/>
            </p:nvSpPr>
            <p:spPr>
              <a:xfrm>
                <a:off x="3929141" y="1433730"/>
                <a:ext cx="1091908" cy="399495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cache4</a:t>
                </a:r>
                <a:endParaRPr lang="zh-CN" altLang="en-US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4061295" y="1998201"/>
                <a:ext cx="827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latin typeface="微软雅黑" pitchFamily="34" charset="-122"/>
                    <a:ea typeface="微软雅黑" pitchFamily="34" charset="-122"/>
                  </a:rPr>
                  <a:t>active</a:t>
                </a:r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>
              <a:off x="7411653" y="2855642"/>
              <a:ext cx="1091908" cy="933803"/>
              <a:chOff x="5658432" y="1433730"/>
              <a:chExt cx="1091908" cy="933803"/>
            </a:xfrm>
          </p:grpSpPr>
          <p:sp>
            <p:nvSpPr>
              <p:cNvPr id="96" name="圆角矩形 95"/>
              <p:cNvSpPr/>
              <p:nvPr/>
            </p:nvSpPr>
            <p:spPr>
              <a:xfrm>
                <a:off x="5658432" y="1433730"/>
                <a:ext cx="1091908" cy="399495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cache5</a:t>
                </a:r>
                <a:endParaRPr lang="zh-CN" altLang="en-US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5873205" y="1998201"/>
                <a:ext cx="6623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latin typeface="微软雅黑" pitchFamily="34" charset="-122"/>
                    <a:ea typeface="微软雅黑" pitchFamily="34" charset="-122"/>
                  </a:rPr>
                  <a:t>next</a:t>
                </a:r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98" name="组合 97"/>
            <p:cNvGrpSpPr/>
            <p:nvPr/>
          </p:nvGrpSpPr>
          <p:grpSpPr>
            <a:xfrm>
              <a:off x="3934639" y="2855642"/>
              <a:ext cx="1128771" cy="933803"/>
              <a:chOff x="2181418" y="1433730"/>
              <a:chExt cx="1128771" cy="933803"/>
            </a:xfrm>
          </p:grpSpPr>
          <p:sp>
            <p:nvSpPr>
              <p:cNvPr id="99" name="圆角矩形 98"/>
              <p:cNvSpPr/>
              <p:nvPr/>
            </p:nvSpPr>
            <p:spPr>
              <a:xfrm>
                <a:off x="2199850" y="1433730"/>
                <a:ext cx="1091908" cy="399495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cache3</a:t>
                </a:r>
                <a:endParaRPr lang="zh-CN" altLang="en-US" dirty="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2181418" y="1998201"/>
                <a:ext cx="1128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latin typeface="微软雅黑" pitchFamily="34" charset="-122"/>
                    <a:ea typeface="微软雅黑" pitchFamily="34" charset="-122"/>
                  </a:rPr>
                  <a:t>previous</a:t>
                </a:r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37" name="组合 36"/>
          <p:cNvGrpSpPr/>
          <p:nvPr/>
        </p:nvGrpSpPr>
        <p:grpSpPr>
          <a:xfrm>
            <a:off x="462067" y="4619358"/>
            <a:ext cx="8079344" cy="948583"/>
            <a:chOff x="462067" y="4228726"/>
            <a:chExt cx="8079344" cy="948583"/>
          </a:xfrm>
        </p:grpSpPr>
        <p:sp>
          <p:nvSpPr>
            <p:cNvPr id="101" name="圆角矩形 100"/>
            <p:cNvSpPr/>
            <p:nvPr/>
          </p:nvSpPr>
          <p:spPr>
            <a:xfrm>
              <a:off x="3990921" y="4228726"/>
              <a:ext cx="1091908" cy="399495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cache3</a:t>
              </a:r>
              <a:endParaRPr lang="zh-CN" altLang="en-US" dirty="0"/>
            </a:p>
          </p:txBody>
        </p:sp>
        <p:sp>
          <p:nvSpPr>
            <p:cNvPr id="102" name="圆角矩形 101"/>
            <p:cNvSpPr/>
            <p:nvPr/>
          </p:nvSpPr>
          <p:spPr>
            <a:xfrm>
              <a:off x="2237700" y="4243506"/>
              <a:ext cx="1091908" cy="399495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cache2</a:t>
              </a:r>
              <a:endParaRPr lang="zh-CN" altLang="en-US" dirty="0"/>
            </a:p>
          </p:txBody>
        </p:sp>
        <p:grpSp>
          <p:nvGrpSpPr>
            <p:cNvPr id="103" name="组合 102"/>
            <p:cNvGrpSpPr/>
            <p:nvPr/>
          </p:nvGrpSpPr>
          <p:grpSpPr>
            <a:xfrm>
              <a:off x="7449503" y="4228726"/>
              <a:ext cx="1091908" cy="933803"/>
              <a:chOff x="3929141" y="1433730"/>
              <a:chExt cx="1091908" cy="933803"/>
            </a:xfrm>
          </p:grpSpPr>
          <p:sp>
            <p:nvSpPr>
              <p:cNvPr id="104" name="圆角矩形 103"/>
              <p:cNvSpPr/>
              <p:nvPr/>
            </p:nvSpPr>
            <p:spPr>
              <a:xfrm>
                <a:off x="3929141" y="1433730"/>
                <a:ext cx="1091908" cy="399495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cache5</a:t>
                </a:r>
                <a:endParaRPr lang="zh-CN" altLang="en-US" dirty="0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4061295" y="1998201"/>
                <a:ext cx="827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latin typeface="微软雅黑" pitchFamily="34" charset="-122"/>
                    <a:ea typeface="微软雅黑" pitchFamily="34" charset="-122"/>
                  </a:rPr>
                  <a:t>active</a:t>
                </a:r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08" name="组合 107"/>
            <p:cNvGrpSpPr/>
            <p:nvPr/>
          </p:nvGrpSpPr>
          <p:grpSpPr>
            <a:xfrm>
              <a:off x="462067" y="4243506"/>
              <a:ext cx="1091908" cy="933803"/>
              <a:chOff x="5658432" y="1433730"/>
              <a:chExt cx="1091908" cy="933803"/>
            </a:xfrm>
          </p:grpSpPr>
          <p:sp>
            <p:nvSpPr>
              <p:cNvPr id="110" name="圆角矩形 109"/>
              <p:cNvSpPr/>
              <p:nvPr/>
            </p:nvSpPr>
            <p:spPr>
              <a:xfrm>
                <a:off x="5658432" y="1433730"/>
                <a:ext cx="1091908" cy="399495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cache6</a:t>
                </a:r>
                <a:endParaRPr lang="zh-CN" altLang="en-US" dirty="0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5873205" y="1998201"/>
                <a:ext cx="6623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latin typeface="微软雅黑" pitchFamily="34" charset="-122"/>
                    <a:ea typeface="微软雅黑" pitchFamily="34" charset="-122"/>
                  </a:rPr>
                  <a:t>next</a:t>
                </a:r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15" name="组合 114"/>
            <p:cNvGrpSpPr/>
            <p:nvPr/>
          </p:nvGrpSpPr>
          <p:grpSpPr>
            <a:xfrm>
              <a:off x="5701780" y="4228726"/>
              <a:ext cx="1128771" cy="933803"/>
              <a:chOff x="2181418" y="1433730"/>
              <a:chExt cx="1128771" cy="933803"/>
            </a:xfrm>
          </p:grpSpPr>
          <p:sp>
            <p:nvSpPr>
              <p:cNvPr id="117" name="圆角矩形 116"/>
              <p:cNvSpPr/>
              <p:nvPr/>
            </p:nvSpPr>
            <p:spPr>
              <a:xfrm>
                <a:off x="2199850" y="1433730"/>
                <a:ext cx="1091908" cy="399495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cache4</a:t>
                </a:r>
                <a:endParaRPr lang="zh-CN" altLang="en-US" dirty="0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2181418" y="1998201"/>
                <a:ext cx="1128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latin typeface="微软雅黑" pitchFamily="34" charset="-122"/>
                    <a:ea typeface="微软雅黑" pitchFamily="34" charset="-122"/>
                  </a:rPr>
                  <a:t>previous</a:t>
                </a:r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7575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标题 1"/>
          <p:cNvSpPr>
            <a:spLocks noGrp="1"/>
          </p:cNvSpPr>
          <p:nvPr>
            <p:ph type="title"/>
          </p:nvPr>
        </p:nvSpPr>
        <p:spPr>
          <a:xfrm>
            <a:off x="457200" y="168102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节点缓存与生命周期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630363" y="1353828"/>
            <a:ext cx="1091908" cy="3994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cache1</a:t>
            </a:r>
            <a:endParaRPr lang="zh-CN" altLang="en-US" dirty="0"/>
          </a:p>
        </p:txBody>
      </p:sp>
      <p:sp>
        <p:nvSpPr>
          <p:cNvPr id="69" name="圆角矩形 68"/>
          <p:cNvSpPr/>
          <p:nvPr/>
        </p:nvSpPr>
        <p:spPr>
          <a:xfrm>
            <a:off x="4088945" y="1353828"/>
            <a:ext cx="1091908" cy="3994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cache3</a:t>
            </a:r>
            <a:endParaRPr lang="zh-CN" altLang="en-US" dirty="0"/>
          </a:p>
        </p:txBody>
      </p:sp>
      <p:sp>
        <p:nvSpPr>
          <p:cNvPr id="70" name="圆角矩形 69"/>
          <p:cNvSpPr/>
          <p:nvPr/>
        </p:nvSpPr>
        <p:spPr>
          <a:xfrm>
            <a:off x="5818236" y="1353828"/>
            <a:ext cx="1091908" cy="3994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cache4</a:t>
            </a:r>
            <a:endParaRPr lang="zh-CN" altLang="en-US" dirty="0"/>
          </a:p>
        </p:txBody>
      </p:sp>
      <p:sp>
        <p:nvSpPr>
          <p:cNvPr id="68" name="圆角矩形 67"/>
          <p:cNvSpPr/>
          <p:nvPr/>
        </p:nvSpPr>
        <p:spPr>
          <a:xfrm>
            <a:off x="2359654" y="1353828"/>
            <a:ext cx="1091908" cy="3994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cache2</a:t>
            </a:r>
            <a:endParaRPr lang="zh-CN" altLang="en-US" dirty="0"/>
          </a:p>
        </p:txBody>
      </p:sp>
      <p:sp>
        <p:nvSpPr>
          <p:cNvPr id="88" name="圆角矩形 87"/>
          <p:cNvSpPr/>
          <p:nvPr/>
        </p:nvSpPr>
        <p:spPr>
          <a:xfrm>
            <a:off x="594851" y="3456370"/>
            <a:ext cx="1091908" cy="39949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cache1</a:t>
            </a:r>
            <a:endParaRPr lang="zh-CN" altLang="en-US" dirty="0"/>
          </a:p>
        </p:txBody>
      </p:sp>
      <p:sp>
        <p:nvSpPr>
          <p:cNvPr id="90" name="圆角矩形 89"/>
          <p:cNvSpPr/>
          <p:nvPr/>
        </p:nvSpPr>
        <p:spPr>
          <a:xfrm>
            <a:off x="4013298" y="3441590"/>
            <a:ext cx="1091908" cy="3994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cache3</a:t>
            </a:r>
            <a:endParaRPr lang="zh-CN" altLang="en-US" dirty="0"/>
          </a:p>
        </p:txBody>
      </p:sp>
      <p:sp>
        <p:nvSpPr>
          <p:cNvPr id="96" name="圆角矩形 95"/>
          <p:cNvSpPr/>
          <p:nvPr/>
        </p:nvSpPr>
        <p:spPr>
          <a:xfrm>
            <a:off x="5822411" y="3456369"/>
            <a:ext cx="1091908" cy="3994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cache4</a:t>
            </a:r>
            <a:endParaRPr lang="zh-CN" altLang="en-US" dirty="0"/>
          </a:p>
        </p:txBody>
      </p:sp>
      <p:sp>
        <p:nvSpPr>
          <p:cNvPr id="99" name="圆角矩形 98"/>
          <p:cNvSpPr/>
          <p:nvPr/>
        </p:nvSpPr>
        <p:spPr>
          <a:xfrm>
            <a:off x="2284007" y="3441590"/>
            <a:ext cx="1091908" cy="3994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cache2</a:t>
            </a:r>
            <a:endParaRPr lang="zh-CN" altLang="en-US" dirty="0"/>
          </a:p>
        </p:txBody>
      </p:sp>
      <p:grpSp>
        <p:nvGrpSpPr>
          <p:cNvPr id="43" name="组合 42"/>
          <p:cNvGrpSpPr/>
          <p:nvPr/>
        </p:nvGrpSpPr>
        <p:grpSpPr>
          <a:xfrm>
            <a:off x="228172" y="1744445"/>
            <a:ext cx="948145" cy="1148204"/>
            <a:chOff x="68368" y="1966395"/>
            <a:chExt cx="948145" cy="1148204"/>
          </a:xfrm>
        </p:grpSpPr>
        <p:sp>
          <p:nvSpPr>
            <p:cNvPr id="77" name="圆角矩形 76"/>
            <p:cNvSpPr/>
            <p:nvPr/>
          </p:nvSpPr>
          <p:spPr>
            <a:xfrm>
              <a:off x="68368" y="2805361"/>
              <a:ext cx="683583" cy="30923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/>
                <a:t>startup</a:t>
              </a:r>
              <a:endParaRPr lang="zh-CN" altLang="en-US" sz="1100" dirty="0"/>
            </a:p>
          </p:txBody>
        </p:sp>
        <p:sp>
          <p:nvSpPr>
            <p:cNvPr id="78" name="圆角矩形 77"/>
            <p:cNvSpPr/>
            <p:nvPr/>
          </p:nvSpPr>
          <p:spPr>
            <a:xfrm>
              <a:off x="288540" y="2244582"/>
              <a:ext cx="683583" cy="30923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/>
                <a:t>show</a:t>
              </a:r>
              <a:endParaRPr lang="zh-CN" altLang="en-US" sz="1100" dirty="0"/>
            </a:p>
          </p:txBody>
        </p:sp>
        <p:cxnSp>
          <p:nvCxnSpPr>
            <p:cNvPr id="79" name="直接箭头连接符 78"/>
            <p:cNvCxnSpPr>
              <a:stCxn id="77" idx="0"/>
              <a:endCxn id="78" idx="2"/>
            </p:cNvCxnSpPr>
            <p:nvPr/>
          </p:nvCxnSpPr>
          <p:spPr>
            <a:xfrm flipV="1">
              <a:off x="410160" y="2553820"/>
              <a:ext cx="220172" cy="2515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>
              <a:stCxn id="78" idx="0"/>
              <a:endCxn id="65" idx="2"/>
            </p:cNvCxnSpPr>
            <p:nvPr/>
          </p:nvCxnSpPr>
          <p:spPr>
            <a:xfrm flipV="1">
              <a:off x="630332" y="1966395"/>
              <a:ext cx="386181" cy="2781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1176317" y="1744445"/>
            <a:ext cx="1729291" cy="1197029"/>
            <a:chOff x="1016513" y="1966395"/>
            <a:chExt cx="1729291" cy="1197029"/>
          </a:xfrm>
        </p:grpSpPr>
        <p:sp>
          <p:nvSpPr>
            <p:cNvPr id="81" name="圆角矩形 80"/>
            <p:cNvSpPr/>
            <p:nvPr/>
          </p:nvSpPr>
          <p:spPr>
            <a:xfrm>
              <a:off x="1176285" y="2244582"/>
              <a:ext cx="683583" cy="30923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/>
                <a:t>hide</a:t>
              </a:r>
              <a:endParaRPr lang="zh-CN" altLang="en-US" sz="1100" dirty="0"/>
            </a:p>
          </p:txBody>
        </p:sp>
        <p:cxnSp>
          <p:nvCxnSpPr>
            <p:cNvPr id="82" name="直接箭头连接符 81"/>
            <p:cNvCxnSpPr>
              <a:stCxn id="65" idx="2"/>
              <a:endCxn id="81" idx="0"/>
            </p:cNvCxnSpPr>
            <p:nvPr/>
          </p:nvCxnSpPr>
          <p:spPr>
            <a:xfrm>
              <a:off x="1016513" y="1966395"/>
              <a:ext cx="501564" cy="2781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圆角矩形 82"/>
            <p:cNvSpPr/>
            <p:nvPr/>
          </p:nvSpPr>
          <p:spPr>
            <a:xfrm>
              <a:off x="1859438" y="2854186"/>
              <a:ext cx="683583" cy="30923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/>
                <a:t>startup</a:t>
              </a:r>
              <a:endParaRPr lang="zh-CN" altLang="en-US" sz="1100" dirty="0"/>
            </a:p>
          </p:txBody>
        </p:sp>
        <p:sp>
          <p:nvSpPr>
            <p:cNvPr id="84" name="圆角矩形 83"/>
            <p:cNvSpPr/>
            <p:nvPr/>
          </p:nvSpPr>
          <p:spPr>
            <a:xfrm>
              <a:off x="2026342" y="2275651"/>
              <a:ext cx="683583" cy="30923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/>
                <a:t>show</a:t>
              </a:r>
              <a:endParaRPr lang="zh-CN" altLang="en-US" sz="1100" dirty="0"/>
            </a:p>
          </p:txBody>
        </p:sp>
        <p:cxnSp>
          <p:nvCxnSpPr>
            <p:cNvPr id="85" name="直接箭头连接符 84"/>
            <p:cNvCxnSpPr>
              <a:stCxn id="83" idx="0"/>
              <a:endCxn id="84" idx="2"/>
            </p:cNvCxnSpPr>
            <p:nvPr/>
          </p:nvCxnSpPr>
          <p:spPr>
            <a:xfrm flipV="1">
              <a:off x="2201230" y="2584889"/>
              <a:ext cx="166904" cy="2692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>
              <a:stCxn id="84" idx="0"/>
              <a:endCxn id="68" idx="2"/>
            </p:cNvCxnSpPr>
            <p:nvPr/>
          </p:nvCxnSpPr>
          <p:spPr>
            <a:xfrm flipV="1">
              <a:off x="2368134" y="1966395"/>
              <a:ext cx="377670" cy="309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>
              <a:stCxn id="81" idx="2"/>
              <a:endCxn id="83" idx="1"/>
            </p:cNvCxnSpPr>
            <p:nvPr/>
          </p:nvCxnSpPr>
          <p:spPr>
            <a:xfrm>
              <a:off x="1518077" y="2553820"/>
              <a:ext cx="341361" cy="4549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>
            <a:off x="2905608" y="1744445"/>
            <a:ext cx="1729291" cy="1206657"/>
            <a:chOff x="2745804" y="1966395"/>
            <a:chExt cx="1729291" cy="1206657"/>
          </a:xfrm>
        </p:grpSpPr>
        <p:sp>
          <p:nvSpPr>
            <p:cNvPr id="93" name="圆角矩形 92"/>
            <p:cNvSpPr/>
            <p:nvPr/>
          </p:nvSpPr>
          <p:spPr>
            <a:xfrm>
              <a:off x="2887820" y="2273432"/>
              <a:ext cx="683583" cy="30923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/>
                <a:t>hide</a:t>
              </a:r>
              <a:endParaRPr lang="zh-CN" altLang="en-US" sz="1100" dirty="0"/>
            </a:p>
          </p:txBody>
        </p:sp>
        <p:cxnSp>
          <p:nvCxnSpPr>
            <p:cNvPr id="22" name="直接箭头连接符 21"/>
            <p:cNvCxnSpPr>
              <a:stCxn id="68" idx="2"/>
              <a:endCxn id="93" idx="0"/>
            </p:cNvCxnSpPr>
            <p:nvPr/>
          </p:nvCxnSpPr>
          <p:spPr>
            <a:xfrm>
              <a:off x="2745804" y="1966395"/>
              <a:ext cx="483808" cy="3070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圆角矩形 93"/>
            <p:cNvSpPr/>
            <p:nvPr/>
          </p:nvSpPr>
          <p:spPr>
            <a:xfrm>
              <a:off x="3609493" y="2863814"/>
              <a:ext cx="683583" cy="30923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/>
                <a:t>startup</a:t>
              </a:r>
              <a:endParaRPr lang="zh-CN" altLang="en-US" sz="1100" dirty="0"/>
            </a:p>
          </p:txBody>
        </p:sp>
        <p:sp>
          <p:nvSpPr>
            <p:cNvPr id="105" name="圆角矩形 104"/>
            <p:cNvSpPr/>
            <p:nvPr/>
          </p:nvSpPr>
          <p:spPr>
            <a:xfrm>
              <a:off x="3776397" y="2285279"/>
              <a:ext cx="683583" cy="30923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/>
                <a:t>show</a:t>
              </a:r>
              <a:endParaRPr lang="zh-CN" altLang="en-US" sz="1100" dirty="0"/>
            </a:p>
          </p:txBody>
        </p:sp>
        <p:cxnSp>
          <p:nvCxnSpPr>
            <p:cNvPr id="107" name="直接箭头连接符 106"/>
            <p:cNvCxnSpPr>
              <a:stCxn id="94" idx="0"/>
              <a:endCxn id="105" idx="2"/>
            </p:cNvCxnSpPr>
            <p:nvPr/>
          </p:nvCxnSpPr>
          <p:spPr>
            <a:xfrm flipV="1">
              <a:off x="3951285" y="2594517"/>
              <a:ext cx="166904" cy="2692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>
              <a:stCxn id="105" idx="0"/>
              <a:endCxn id="69" idx="2"/>
            </p:cNvCxnSpPr>
            <p:nvPr/>
          </p:nvCxnSpPr>
          <p:spPr>
            <a:xfrm flipV="1">
              <a:off x="4118189" y="1966395"/>
              <a:ext cx="356906" cy="3188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93" idx="2"/>
              <a:endCxn id="94" idx="1"/>
            </p:cNvCxnSpPr>
            <p:nvPr/>
          </p:nvCxnSpPr>
          <p:spPr>
            <a:xfrm>
              <a:off x="3229612" y="2582670"/>
              <a:ext cx="379881" cy="4357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组合 182"/>
          <p:cNvGrpSpPr/>
          <p:nvPr/>
        </p:nvGrpSpPr>
        <p:grpSpPr>
          <a:xfrm>
            <a:off x="4634899" y="1744445"/>
            <a:ext cx="1729291" cy="1206657"/>
            <a:chOff x="4634899" y="1744445"/>
            <a:chExt cx="1729291" cy="1206657"/>
          </a:xfrm>
        </p:grpSpPr>
        <p:grpSp>
          <p:nvGrpSpPr>
            <p:cNvPr id="135" name="组合 134"/>
            <p:cNvGrpSpPr/>
            <p:nvPr/>
          </p:nvGrpSpPr>
          <p:grpSpPr>
            <a:xfrm>
              <a:off x="4634899" y="1744445"/>
              <a:ext cx="1729291" cy="1206657"/>
              <a:chOff x="4475095" y="1966395"/>
              <a:chExt cx="1729291" cy="1206657"/>
            </a:xfrm>
          </p:grpSpPr>
          <p:sp>
            <p:nvSpPr>
              <p:cNvPr id="111" name="圆角矩形 110"/>
              <p:cNvSpPr/>
              <p:nvPr/>
            </p:nvSpPr>
            <p:spPr>
              <a:xfrm>
                <a:off x="4637875" y="2283060"/>
                <a:ext cx="683583" cy="309238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 smtClean="0"/>
                  <a:t>hide</a:t>
                </a:r>
                <a:endParaRPr lang="zh-CN" altLang="en-US" sz="1100" dirty="0"/>
              </a:p>
            </p:txBody>
          </p:sp>
          <p:cxnSp>
            <p:nvCxnSpPr>
              <p:cNvPr id="112" name="直接箭头连接符 111"/>
              <p:cNvCxnSpPr>
                <a:stCxn id="69" idx="2"/>
                <a:endCxn id="111" idx="0"/>
              </p:cNvCxnSpPr>
              <p:nvPr/>
            </p:nvCxnSpPr>
            <p:spPr>
              <a:xfrm>
                <a:off x="4475095" y="1966395"/>
                <a:ext cx="504572" cy="31666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圆角矩形 115"/>
              <p:cNvSpPr/>
              <p:nvPr/>
            </p:nvSpPr>
            <p:spPr>
              <a:xfrm>
                <a:off x="5493528" y="2290467"/>
                <a:ext cx="683583" cy="309238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 smtClean="0"/>
                  <a:t>show</a:t>
                </a:r>
                <a:endParaRPr lang="zh-CN" altLang="en-US" sz="1100" dirty="0"/>
              </a:p>
            </p:txBody>
          </p:sp>
          <p:cxnSp>
            <p:nvCxnSpPr>
              <p:cNvPr id="120" name="直接箭头连接符 119"/>
              <p:cNvCxnSpPr>
                <a:stCxn id="116" idx="0"/>
                <a:endCxn id="70" idx="2"/>
              </p:cNvCxnSpPr>
              <p:nvPr/>
            </p:nvCxnSpPr>
            <p:spPr>
              <a:xfrm flipV="1">
                <a:off x="5835320" y="1966395"/>
                <a:ext cx="369066" cy="32407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圆角矩形 128"/>
              <p:cNvSpPr/>
              <p:nvPr/>
            </p:nvSpPr>
            <p:spPr>
              <a:xfrm>
                <a:off x="5304136" y="2863814"/>
                <a:ext cx="683583" cy="309238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 smtClean="0"/>
                  <a:t>startup</a:t>
                </a:r>
                <a:endParaRPr lang="zh-CN" altLang="en-US" sz="1100" dirty="0"/>
              </a:p>
            </p:txBody>
          </p:sp>
        </p:grpSp>
        <p:cxnSp>
          <p:nvCxnSpPr>
            <p:cNvPr id="50" name="直接箭头连接符 49"/>
            <p:cNvCxnSpPr>
              <a:stCxn id="111" idx="2"/>
              <a:endCxn id="129" idx="1"/>
            </p:cNvCxnSpPr>
            <p:nvPr/>
          </p:nvCxnSpPr>
          <p:spPr>
            <a:xfrm>
              <a:off x="5139471" y="2370348"/>
              <a:ext cx="324469" cy="4261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箭头连接符 131"/>
            <p:cNvCxnSpPr>
              <a:stCxn id="129" idx="0"/>
              <a:endCxn id="116" idx="2"/>
            </p:cNvCxnSpPr>
            <p:nvPr/>
          </p:nvCxnSpPr>
          <p:spPr>
            <a:xfrm flipV="1">
              <a:off x="5805732" y="2377755"/>
              <a:ext cx="189392" cy="2641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组合 156"/>
          <p:cNvGrpSpPr/>
          <p:nvPr/>
        </p:nvGrpSpPr>
        <p:grpSpPr>
          <a:xfrm>
            <a:off x="4550374" y="3841085"/>
            <a:ext cx="1817991" cy="626622"/>
            <a:chOff x="6219438" y="4116303"/>
            <a:chExt cx="1817991" cy="626622"/>
          </a:xfrm>
        </p:grpSpPr>
        <p:sp>
          <p:nvSpPr>
            <p:cNvPr id="138" name="圆角矩形 137"/>
            <p:cNvSpPr/>
            <p:nvPr/>
          </p:nvSpPr>
          <p:spPr>
            <a:xfrm>
              <a:off x="7300658" y="4433687"/>
              <a:ext cx="683583" cy="30923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/>
                <a:t>hide</a:t>
              </a:r>
              <a:endParaRPr lang="zh-CN" altLang="en-US" sz="1100" dirty="0"/>
            </a:p>
          </p:txBody>
        </p:sp>
        <p:sp>
          <p:nvSpPr>
            <p:cNvPr id="139" name="圆角矩形 138"/>
            <p:cNvSpPr/>
            <p:nvPr/>
          </p:nvSpPr>
          <p:spPr>
            <a:xfrm>
              <a:off x="6385160" y="4433687"/>
              <a:ext cx="683583" cy="30923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/>
                <a:t>show</a:t>
              </a:r>
              <a:endParaRPr lang="zh-CN" altLang="en-US" sz="1100" dirty="0"/>
            </a:p>
          </p:txBody>
        </p:sp>
        <p:cxnSp>
          <p:nvCxnSpPr>
            <p:cNvPr id="143" name="直接箭头连接符 142"/>
            <p:cNvCxnSpPr>
              <a:stCxn id="96" idx="2"/>
              <a:endCxn id="138" idx="0"/>
            </p:cNvCxnSpPr>
            <p:nvPr/>
          </p:nvCxnSpPr>
          <p:spPr>
            <a:xfrm flipH="1">
              <a:off x="7642450" y="4131082"/>
              <a:ext cx="394979" cy="30260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箭头连接符 145"/>
            <p:cNvCxnSpPr>
              <a:stCxn id="139" idx="0"/>
              <a:endCxn id="90" idx="2"/>
            </p:cNvCxnSpPr>
            <p:nvPr/>
          </p:nvCxnSpPr>
          <p:spPr>
            <a:xfrm flipH="1" flipV="1">
              <a:off x="6219438" y="4116303"/>
              <a:ext cx="507514" cy="3173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箭头连接符 153"/>
            <p:cNvCxnSpPr>
              <a:stCxn id="138" idx="1"/>
              <a:endCxn id="139" idx="3"/>
            </p:cNvCxnSpPr>
            <p:nvPr/>
          </p:nvCxnSpPr>
          <p:spPr>
            <a:xfrm flipH="1">
              <a:off x="7068743" y="4588306"/>
              <a:ext cx="23191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组合 157"/>
          <p:cNvGrpSpPr/>
          <p:nvPr/>
        </p:nvGrpSpPr>
        <p:grpSpPr>
          <a:xfrm>
            <a:off x="2821083" y="3841085"/>
            <a:ext cx="1729291" cy="626622"/>
            <a:chOff x="4490147" y="4116303"/>
            <a:chExt cx="1729291" cy="626622"/>
          </a:xfrm>
        </p:grpSpPr>
        <p:sp>
          <p:nvSpPr>
            <p:cNvPr id="140" name="圆角矩形 139"/>
            <p:cNvSpPr/>
            <p:nvPr/>
          </p:nvSpPr>
          <p:spPr>
            <a:xfrm>
              <a:off x="5515942" y="4433687"/>
              <a:ext cx="683583" cy="30923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/>
                <a:t>hide</a:t>
              </a:r>
              <a:endParaRPr lang="zh-CN" altLang="en-US" sz="1100" dirty="0"/>
            </a:p>
          </p:txBody>
        </p:sp>
        <p:sp>
          <p:nvSpPr>
            <p:cNvPr id="141" name="圆角矩形 140"/>
            <p:cNvSpPr/>
            <p:nvPr/>
          </p:nvSpPr>
          <p:spPr>
            <a:xfrm>
              <a:off x="4620553" y="4430019"/>
              <a:ext cx="683583" cy="30923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/>
                <a:t>show</a:t>
              </a:r>
              <a:endParaRPr lang="zh-CN" altLang="en-US" sz="1100" dirty="0"/>
            </a:p>
          </p:txBody>
        </p:sp>
        <p:cxnSp>
          <p:nvCxnSpPr>
            <p:cNvPr id="148" name="直接箭头连接符 147"/>
            <p:cNvCxnSpPr>
              <a:stCxn id="90" idx="2"/>
              <a:endCxn id="140" idx="0"/>
            </p:cNvCxnSpPr>
            <p:nvPr/>
          </p:nvCxnSpPr>
          <p:spPr>
            <a:xfrm flipH="1">
              <a:off x="5857734" y="4116303"/>
              <a:ext cx="361704" cy="3173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箭头连接符 149"/>
            <p:cNvCxnSpPr>
              <a:stCxn id="141" idx="0"/>
              <a:endCxn id="99" idx="2"/>
            </p:cNvCxnSpPr>
            <p:nvPr/>
          </p:nvCxnSpPr>
          <p:spPr>
            <a:xfrm flipH="1" flipV="1">
              <a:off x="4490147" y="4116303"/>
              <a:ext cx="472198" cy="3137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箭头连接符 155"/>
            <p:cNvCxnSpPr>
              <a:stCxn id="140" idx="1"/>
              <a:endCxn id="141" idx="3"/>
            </p:cNvCxnSpPr>
            <p:nvPr/>
          </p:nvCxnSpPr>
          <p:spPr>
            <a:xfrm flipH="1" flipV="1">
              <a:off x="5304136" y="4584638"/>
              <a:ext cx="211806" cy="36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圆角矩形 160"/>
          <p:cNvSpPr/>
          <p:nvPr/>
        </p:nvSpPr>
        <p:spPr>
          <a:xfrm>
            <a:off x="4051044" y="4845739"/>
            <a:ext cx="1091908" cy="3994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cache3</a:t>
            </a:r>
            <a:endParaRPr lang="zh-CN" altLang="en-US" dirty="0"/>
          </a:p>
        </p:txBody>
      </p:sp>
      <p:grpSp>
        <p:nvGrpSpPr>
          <p:cNvPr id="189" name="组合 188"/>
          <p:cNvGrpSpPr/>
          <p:nvPr/>
        </p:nvGrpSpPr>
        <p:grpSpPr>
          <a:xfrm>
            <a:off x="627974" y="4845739"/>
            <a:ext cx="6282170" cy="399495"/>
            <a:chOff x="627974" y="4845739"/>
            <a:chExt cx="6282170" cy="399495"/>
          </a:xfrm>
        </p:grpSpPr>
        <p:sp>
          <p:nvSpPr>
            <p:cNvPr id="159" name="圆角矩形 158"/>
            <p:cNvSpPr/>
            <p:nvPr/>
          </p:nvSpPr>
          <p:spPr>
            <a:xfrm>
              <a:off x="627974" y="4845739"/>
              <a:ext cx="1091908" cy="399495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cache1</a:t>
              </a:r>
              <a:endParaRPr lang="zh-CN" altLang="en-US" dirty="0"/>
            </a:p>
          </p:txBody>
        </p:sp>
        <p:sp>
          <p:nvSpPr>
            <p:cNvPr id="162" name="圆角矩形 161"/>
            <p:cNvSpPr/>
            <p:nvPr/>
          </p:nvSpPr>
          <p:spPr>
            <a:xfrm>
              <a:off x="5818236" y="4845739"/>
              <a:ext cx="1091908" cy="399495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cache4</a:t>
              </a:r>
              <a:endParaRPr lang="zh-CN" altLang="en-US" dirty="0"/>
            </a:p>
          </p:txBody>
        </p:sp>
      </p:grpSp>
      <p:sp>
        <p:nvSpPr>
          <p:cNvPr id="163" name="圆角矩形 162"/>
          <p:cNvSpPr/>
          <p:nvPr/>
        </p:nvSpPr>
        <p:spPr>
          <a:xfrm>
            <a:off x="2357265" y="4845739"/>
            <a:ext cx="1091908" cy="3994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cache2</a:t>
            </a:r>
            <a:endParaRPr lang="zh-CN" altLang="en-US" dirty="0"/>
          </a:p>
        </p:txBody>
      </p:sp>
      <p:grpSp>
        <p:nvGrpSpPr>
          <p:cNvPr id="180" name="组合 179"/>
          <p:cNvGrpSpPr/>
          <p:nvPr/>
        </p:nvGrpSpPr>
        <p:grpSpPr>
          <a:xfrm>
            <a:off x="2894341" y="5245234"/>
            <a:ext cx="721027" cy="560808"/>
            <a:chOff x="4616673" y="5245234"/>
            <a:chExt cx="721027" cy="560808"/>
          </a:xfrm>
        </p:grpSpPr>
        <p:sp>
          <p:nvSpPr>
            <p:cNvPr id="164" name="圆角矩形 163"/>
            <p:cNvSpPr/>
            <p:nvPr/>
          </p:nvSpPr>
          <p:spPr>
            <a:xfrm>
              <a:off x="4654117" y="5496804"/>
              <a:ext cx="683583" cy="30923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/>
                <a:t>hide</a:t>
              </a:r>
              <a:endParaRPr lang="zh-CN" altLang="en-US" sz="1100" dirty="0"/>
            </a:p>
          </p:txBody>
        </p:sp>
        <p:cxnSp>
          <p:nvCxnSpPr>
            <p:cNvPr id="169" name="直接箭头连接符 168"/>
            <p:cNvCxnSpPr>
              <a:stCxn id="163" idx="2"/>
              <a:endCxn id="164" idx="0"/>
            </p:cNvCxnSpPr>
            <p:nvPr/>
          </p:nvCxnSpPr>
          <p:spPr>
            <a:xfrm>
              <a:off x="4616673" y="5245234"/>
              <a:ext cx="379236" cy="2515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组合 181"/>
          <p:cNvGrpSpPr/>
          <p:nvPr/>
        </p:nvGrpSpPr>
        <p:grpSpPr>
          <a:xfrm>
            <a:off x="3264699" y="5806042"/>
            <a:ext cx="972579" cy="981772"/>
            <a:chOff x="4987031" y="5806042"/>
            <a:chExt cx="972579" cy="981772"/>
          </a:xfrm>
        </p:grpSpPr>
        <p:sp>
          <p:nvSpPr>
            <p:cNvPr id="167" name="圆角矩形 166"/>
            <p:cNvSpPr/>
            <p:nvPr/>
          </p:nvSpPr>
          <p:spPr>
            <a:xfrm>
              <a:off x="5155799" y="6478576"/>
              <a:ext cx="803811" cy="30923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/>
                <a:t>teardown</a:t>
              </a:r>
              <a:endParaRPr lang="zh-CN" altLang="en-US" sz="1100" dirty="0"/>
            </a:p>
          </p:txBody>
        </p:sp>
        <p:cxnSp>
          <p:nvCxnSpPr>
            <p:cNvPr id="171" name="直接箭头连接符 170"/>
            <p:cNvCxnSpPr>
              <a:stCxn id="164" idx="2"/>
              <a:endCxn id="167" idx="1"/>
            </p:cNvCxnSpPr>
            <p:nvPr/>
          </p:nvCxnSpPr>
          <p:spPr>
            <a:xfrm>
              <a:off x="4987031" y="5806042"/>
              <a:ext cx="168768" cy="8271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箭头连接符 172"/>
            <p:cNvCxnSpPr>
              <a:stCxn id="167" idx="0"/>
              <a:endCxn id="166" idx="2"/>
            </p:cNvCxnSpPr>
            <p:nvPr/>
          </p:nvCxnSpPr>
          <p:spPr>
            <a:xfrm flipV="1">
              <a:off x="5557705" y="6329826"/>
              <a:ext cx="202476" cy="1487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组合 189"/>
          <p:cNvGrpSpPr/>
          <p:nvPr/>
        </p:nvGrpSpPr>
        <p:grpSpPr>
          <a:xfrm>
            <a:off x="3696057" y="5245234"/>
            <a:ext cx="900941" cy="1084592"/>
            <a:chOff x="3696057" y="5245234"/>
            <a:chExt cx="900941" cy="1084592"/>
          </a:xfrm>
        </p:grpSpPr>
        <p:sp>
          <p:nvSpPr>
            <p:cNvPr id="165" name="圆角矩形 164"/>
            <p:cNvSpPr/>
            <p:nvPr/>
          </p:nvSpPr>
          <p:spPr>
            <a:xfrm>
              <a:off x="3895487" y="5490950"/>
              <a:ext cx="683583" cy="30923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/>
                <a:t>show</a:t>
              </a:r>
              <a:endParaRPr lang="zh-CN" altLang="en-US" sz="1100" dirty="0"/>
            </a:p>
          </p:txBody>
        </p:sp>
        <p:sp>
          <p:nvSpPr>
            <p:cNvPr id="166" name="圆角矩形 165"/>
            <p:cNvSpPr/>
            <p:nvPr/>
          </p:nvSpPr>
          <p:spPr>
            <a:xfrm>
              <a:off x="3696057" y="6020588"/>
              <a:ext cx="683583" cy="30923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/>
                <a:t>startup</a:t>
              </a:r>
              <a:endParaRPr lang="zh-CN" altLang="en-US" sz="1100" dirty="0"/>
            </a:p>
          </p:txBody>
        </p:sp>
        <p:cxnSp>
          <p:nvCxnSpPr>
            <p:cNvPr id="175" name="直接箭头连接符 174"/>
            <p:cNvCxnSpPr>
              <a:stCxn id="166" idx="0"/>
              <a:endCxn id="165" idx="2"/>
            </p:cNvCxnSpPr>
            <p:nvPr/>
          </p:nvCxnSpPr>
          <p:spPr>
            <a:xfrm flipV="1">
              <a:off x="4037849" y="5800188"/>
              <a:ext cx="199430" cy="220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箭头连接符 176"/>
            <p:cNvCxnSpPr>
              <a:stCxn id="165" idx="0"/>
              <a:endCxn id="161" idx="2"/>
            </p:cNvCxnSpPr>
            <p:nvPr/>
          </p:nvCxnSpPr>
          <p:spPr>
            <a:xfrm flipV="1">
              <a:off x="4237279" y="5245234"/>
              <a:ext cx="359719" cy="2457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983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20" dur="indefinite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33" dur="indefinite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46" dur="indefinite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8" dur="indefinite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69" dur="indefinite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1" dur="indefinite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82" dur="indefinite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4" dur="indefinite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5" dur="indefinite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5" grpId="1" animBg="1"/>
      <p:bldP spid="69" grpId="0" animBg="1"/>
      <p:bldP spid="69" grpId="1" animBg="1"/>
      <p:bldP spid="70" grpId="0" animBg="1"/>
      <p:bldP spid="68" grpId="0" animBg="1"/>
      <p:bldP spid="68" grpId="1" animBg="1"/>
      <p:bldP spid="88" grpId="0" animBg="1"/>
      <p:bldP spid="90" grpId="0" animBg="1"/>
      <p:bldP spid="90" grpId="1" animBg="1"/>
      <p:bldP spid="96" grpId="0" animBg="1"/>
      <p:bldP spid="96" grpId="1" animBg="1"/>
      <p:bldP spid="99" grpId="0" animBg="1"/>
      <p:bldP spid="161" grpId="0" animBg="1"/>
      <p:bldP spid="163" grpId="0" animBg="1"/>
      <p:bldP spid="16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16810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ALL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46456" y="1821236"/>
            <a:ext cx="1081966" cy="36475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startup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46456" y="4716906"/>
            <a:ext cx="1081966" cy="36475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teardown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01528" y="2888033"/>
            <a:ext cx="1081966" cy="36475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show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01528" y="3803914"/>
            <a:ext cx="1081966" cy="36475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hide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" name="曲线连接符 10"/>
          <p:cNvCxnSpPr>
            <a:stCxn id="7" idx="3"/>
            <a:endCxn id="9" idx="0"/>
          </p:cNvCxnSpPr>
          <p:nvPr/>
        </p:nvCxnSpPr>
        <p:spPr>
          <a:xfrm>
            <a:off x="5128422" y="2003616"/>
            <a:ext cx="1014089" cy="884417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/>
          <p:cNvCxnSpPr>
            <a:stCxn id="8" idx="1"/>
            <a:endCxn id="7" idx="1"/>
          </p:cNvCxnSpPr>
          <p:nvPr/>
        </p:nvCxnSpPr>
        <p:spPr>
          <a:xfrm rot="10800000">
            <a:off x="4046456" y="2003616"/>
            <a:ext cx="12700" cy="2895670"/>
          </a:xfrm>
          <a:prstGeom prst="curvedConnector3">
            <a:avLst>
              <a:gd name="adj1" fmla="val 80213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>
            <a:stCxn id="10" idx="2"/>
          </p:cNvCxnSpPr>
          <p:nvPr/>
        </p:nvCxnSpPr>
        <p:spPr>
          <a:xfrm rot="5400000">
            <a:off x="5296795" y="4000301"/>
            <a:ext cx="677345" cy="101408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/>
          <p:cNvCxnSpPr>
            <a:stCxn id="10" idx="1"/>
            <a:endCxn id="9" idx="1"/>
          </p:cNvCxnSpPr>
          <p:nvPr/>
        </p:nvCxnSpPr>
        <p:spPr>
          <a:xfrm rot="10800000">
            <a:off x="5601528" y="3070414"/>
            <a:ext cx="12700" cy="915881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14"/>
          <p:cNvCxnSpPr>
            <a:stCxn id="9" idx="3"/>
            <a:endCxn id="10" idx="3"/>
          </p:cNvCxnSpPr>
          <p:nvPr/>
        </p:nvCxnSpPr>
        <p:spPr>
          <a:xfrm>
            <a:off x="6683494" y="3070413"/>
            <a:ext cx="12700" cy="915881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163934" y="2582391"/>
            <a:ext cx="1920819" cy="18643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539171" y="3328218"/>
            <a:ext cx="1364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页面停留在缓存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中时的生命周期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799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23537</TotalTime>
  <Words>133</Words>
  <Application>Microsoft Office PowerPoint</Application>
  <PresentationFormat>全屏显示(4:3)</PresentationFormat>
  <Paragraphs>105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PowerPoint 演示文稿</vt:lpstr>
      <vt:lpstr>导航堆栈</vt:lpstr>
      <vt:lpstr>导航堆栈与生命周期</vt:lpstr>
      <vt:lpstr>节点缓存</vt:lpstr>
      <vt:lpstr>节点缓存与生命周期</vt:lpstr>
      <vt:lpstr>ALL</vt:lpstr>
    </vt:vector>
  </TitlesOfParts>
  <Company>淘宝(中国)软件有限公司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劭非 程</dc:creator>
  <cp:lastModifiedBy>渚薰</cp:lastModifiedBy>
  <cp:revision>158</cp:revision>
  <dcterms:created xsi:type="dcterms:W3CDTF">2013-04-15T02:40:55Z</dcterms:created>
  <dcterms:modified xsi:type="dcterms:W3CDTF">2013-07-17T07:42:25Z</dcterms:modified>
</cp:coreProperties>
</file>