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17" autoAdjust="0"/>
  </p:normalViewPr>
  <p:slideViewPr>
    <p:cSldViewPr snapToGrid="0" snapToObjects="1">
      <p:cViewPr varScale="1">
        <p:scale>
          <a:sx n="97" d="100"/>
          <a:sy n="97" d="100"/>
        </p:scale>
        <p:origin x="-3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92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8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64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9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66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15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15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25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58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95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5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20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14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93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3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43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5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2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14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66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54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57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48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00895BF-025E-43ED-8F69-227D16A16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2013/5/28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A1B9707-9930-4AE8-BD02-D546600306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230618" y="820247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reset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745523" y="820247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142782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777507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util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38879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50123" y="283143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navigate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10" idx="0"/>
            <a:endCxn id="8" idx="2"/>
          </p:cNvCxnSpPr>
          <p:nvPr/>
        </p:nvCxnSpPr>
        <p:spPr>
          <a:xfrm flipV="1">
            <a:off x="1762287" y="1389129"/>
            <a:ext cx="2087836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0" idx="0"/>
            <a:endCxn id="9" idx="2"/>
          </p:cNvCxnSpPr>
          <p:nvPr/>
        </p:nvCxnSpPr>
        <p:spPr>
          <a:xfrm flipV="1">
            <a:off x="1762287" y="1389129"/>
            <a:ext cx="3602741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1" idx="0"/>
            <a:endCxn id="9" idx="2"/>
          </p:cNvCxnSpPr>
          <p:nvPr/>
        </p:nvCxnSpPr>
        <p:spPr>
          <a:xfrm flipH="1" flipV="1">
            <a:off x="5365028" y="1389129"/>
            <a:ext cx="2031984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1" idx="0"/>
            <a:endCxn id="8" idx="2"/>
          </p:cNvCxnSpPr>
          <p:nvPr/>
        </p:nvCxnSpPr>
        <p:spPr>
          <a:xfrm flipH="1" flipV="1">
            <a:off x="3850123" y="1389129"/>
            <a:ext cx="3546889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2" idx="0"/>
            <a:endCxn id="8" idx="2"/>
          </p:cNvCxnSpPr>
          <p:nvPr/>
        </p:nvCxnSpPr>
        <p:spPr>
          <a:xfrm flipV="1">
            <a:off x="3458384" y="1389129"/>
            <a:ext cx="391739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2" idx="1"/>
            <a:endCxn id="10" idx="3"/>
          </p:cNvCxnSpPr>
          <p:nvPr/>
        </p:nvCxnSpPr>
        <p:spPr>
          <a:xfrm flipH="1">
            <a:off x="2381791" y="2103796"/>
            <a:ext cx="457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2" idx="0"/>
            <a:endCxn id="9" idx="2"/>
          </p:cNvCxnSpPr>
          <p:nvPr/>
        </p:nvCxnSpPr>
        <p:spPr>
          <a:xfrm flipV="1">
            <a:off x="3458384" y="1389129"/>
            <a:ext cx="1906644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13" idx="0"/>
            <a:endCxn id="8" idx="2"/>
          </p:cNvCxnSpPr>
          <p:nvPr/>
        </p:nvCxnSpPr>
        <p:spPr>
          <a:xfrm flipH="1" flipV="1">
            <a:off x="3850123" y="1389129"/>
            <a:ext cx="619505" cy="1442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0" idx="2"/>
          </p:cNvCxnSpPr>
          <p:nvPr/>
        </p:nvCxnSpPr>
        <p:spPr>
          <a:xfrm flipH="1" flipV="1">
            <a:off x="1762287" y="2388237"/>
            <a:ext cx="2707341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13" idx="0"/>
            <a:endCxn id="9" idx="2"/>
          </p:cNvCxnSpPr>
          <p:nvPr/>
        </p:nvCxnSpPr>
        <p:spPr>
          <a:xfrm flipV="1">
            <a:off x="4469628" y="1389129"/>
            <a:ext cx="895400" cy="1442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677750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transform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29735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cxnSp>
        <p:nvCxnSpPr>
          <p:cNvPr id="56" name="直线箭头连接符 55"/>
          <p:cNvCxnSpPr>
            <a:stCxn id="55" idx="0"/>
            <a:endCxn id="9" idx="2"/>
          </p:cNvCxnSpPr>
          <p:nvPr/>
        </p:nvCxnSpPr>
        <p:spPr>
          <a:xfrm flipH="1" flipV="1">
            <a:off x="5365028" y="1389129"/>
            <a:ext cx="551834" cy="1442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55" idx="0"/>
            <a:endCxn id="8" idx="2"/>
          </p:cNvCxnSpPr>
          <p:nvPr/>
        </p:nvCxnSpPr>
        <p:spPr>
          <a:xfrm flipH="1" flipV="1">
            <a:off x="3850123" y="1389129"/>
            <a:ext cx="2066739" cy="1442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4469628" y="3883462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79" name="直线箭头连接符 78"/>
          <p:cNvCxnSpPr>
            <a:stCxn id="78" idx="0"/>
            <a:endCxn id="8" idx="2"/>
          </p:cNvCxnSpPr>
          <p:nvPr/>
        </p:nvCxnSpPr>
        <p:spPr>
          <a:xfrm flipH="1" flipV="1">
            <a:off x="3850123" y="1389129"/>
            <a:ext cx="1239010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78" idx="0"/>
            <a:endCxn id="9" idx="2"/>
          </p:cNvCxnSpPr>
          <p:nvPr/>
        </p:nvCxnSpPr>
        <p:spPr>
          <a:xfrm flipV="1">
            <a:off x="5089133" y="1389129"/>
            <a:ext cx="275895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V="1">
            <a:off x="5089133" y="3400317"/>
            <a:ext cx="82772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54" idx="2"/>
          </p:cNvCxnSpPr>
          <p:nvPr/>
        </p:nvCxnSpPr>
        <p:spPr>
          <a:xfrm flipV="1">
            <a:off x="5089133" y="3400317"/>
            <a:ext cx="230787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3458384" y="5213058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/>
          </a:p>
        </p:txBody>
      </p:sp>
      <p:cxnSp>
        <p:nvCxnSpPr>
          <p:cNvPr id="93" name="直线箭头连接符 92"/>
          <p:cNvCxnSpPr>
            <a:stCxn id="92" idx="0"/>
            <a:endCxn id="10" idx="2"/>
          </p:cNvCxnSpPr>
          <p:nvPr/>
        </p:nvCxnSpPr>
        <p:spPr>
          <a:xfrm flipH="1" flipV="1">
            <a:off x="1762287" y="2388237"/>
            <a:ext cx="2377349" cy="28248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92" idx="0"/>
            <a:endCxn id="13" idx="2"/>
          </p:cNvCxnSpPr>
          <p:nvPr/>
        </p:nvCxnSpPr>
        <p:spPr>
          <a:xfrm flipV="1">
            <a:off x="4139636" y="3400317"/>
            <a:ext cx="329992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92" idx="0"/>
            <a:endCxn id="55" idx="2"/>
          </p:cNvCxnSpPr>
          <p:nvPr/>
        </p:nvCxnSpPr>
        <p:spPr>
          <a:xfrm flipV="1">
            <a:off x="4139636" y="3400317"/>
            <a:ext cx="177722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92" idx="0"/>
            <a:endCxn id="78" idx="2"/>
          </p:cNvCxnSpPr>
          <p:nvPr/>
        </p:nvCxnSpPr>
        <p:spPr>
          <a:xfrm flipV="1">
            <a:off x="4139636" y="4452344"/>
            <a:ext cx="949497" cy="760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2" idx="0"/>
            <a:endCxn id="54" idx="2"/>
          </p:cNvCxnSpPr>
          <p:nvPr/>
        </p:nvCxnSpPr>
        <p:spPr>
          <a:xfrm flipV="1">
            <a:off x="4139636" y="3400317"/>
            <a:ext cx="325737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>
            <a:stCxn id="92" idx="0"/>
            <a:endCxn id="8" idx="2"/>
          </p:cNvCxnSpPr>
          <p:nvPr/>
        </p:nvCxnSpPr>
        <p:spPr>
          <a:xfrm flipH="1" flipV="1">
            <a:off x="3850123" y="1389129"/>
            <a:ext cx="289513" cy="38239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92" idx="0"/>
            <a:endCxn id="9" idx="2"/>
          </p:cNvCxnSpPr>
          <p:nvPr/>
        </p:nvCxnSpPr>
        <p:spPr>
          <a:xfrm flipV="1">
            <a:off x="4139636" y="1389129"/>
            <a:ext cx="1225392" cy="38239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04584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cxnSp>
        <p:nvCxnSpPr>
          <p:cNvPr id="125" name="直线箭头连接符 124"/>
          <p:cNvCxnSpPr>
            <a:stCxn id="124" idx="0"/>
            <a:endCxn id="10" idx="2"/>
          </p:cNvCxnSpPr>
          <p:nvPr/>
        </p:nvCxnSpPr>
        <p:spPr>
          <a:xfrm flipV="1">
            <a:off x="1385836" y="2388237"/>
            <a:ext cx="37645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124" idx="0"/>
            <a:endCxn id="8" idx="2"/>
          </p:cNvCxnSpPr>
          <p:nvPr/>
        </p:nvCxnSpPr>
        <p:spPr>
          <a:xfrm flipV="1">
            <a:off x="1385836" y="1389129"/>
            <a:ext cx="2464287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>
            <a:stCxn id="124" idx="0"/>
            <a:endCxn id="9" idx="2"/>
          </p:cNvCxnSpPr>
          <p:nvPr/>
        </p:nvCxnSpPr>
        <p:spPr>
          <a:xfrm flipV="1">
            <a:off x="1385836" y="1389129"/>
            <a:ext cx="3979192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2549366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1"/>
            <a:endCxn id="124" idx="3"/>
          </p:cNvCxnSpPr>
          <p:nvPr/>
        </p:nvCxnSpPr>
        <p:spPr>
          <a:xfrm flipH="1">
            <a:off x="2067088" y="4167903"/>
            <a:ext cx="4822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>
            <a:stCxn id="134" idx="0"/>
            <a:endCxn id="10" idx="2"/>
          </p:cNvCxnSpPr>
          <p:nvPr/>
        </p:nvCxnSpPr>
        <p:spPr>
          <a:xfrm flipH="1" flipV="1">
            <a:off x="1762287" y="2388237"/>
            <a:ext cx="146833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>
            <a:stCxn id="134" idx="0"/>
            <a:endCxn id="13" idx="2"/>
          </p:cNvCxnSpPr>
          <p:nvPr/>
        </p:nvCxnSpPr>
        <p:spPr>
          <a:xfrm flipV="1">
            <a:off x="3230618" y="3400317"/>
            <a:ext cx="1239010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6" name="直线箭头连接符 155"/>
          <p:cNvCxnSpPr>
            <a:stCxn id="134" idx="0"/>
            <a:endCxn id="8" idx="2"/>
          </p:cNvCxnSpPr>
          <p:nvPr/>
        </p:nvCxnSpPr>
        <p:spPr>
          <a:xfrm flipV="1">
            <a:off x="3230618" y="1389129"/>
            <a:ext cx="619505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直线箭头连接符 158"/>
          <p:cNvCxnSpPr>
            <a:stCxn id="134" idx="0"/>
            <a:endCxn id="9" idx="2"/>
          </p:cNvCxnSpPr>
          <p:nvPr/>
        </p:nvCxnSpPr>
        <p:spPr>
          <a:xfrm flipV="1">
            <a:off x="3230618" y="1389129"/>
            <a:ext cx="2134410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3" idx="0"/>
            <a:endCxn id="12" idx="2"/>
          </p:cNvCxnSpPr>
          <p:nvPr/>
        </p:nvCxnSpPr>
        <p:spPr>
          <a:xfrm flipH="1" flipV="1">
            <a:off x="3458384" y="2388237"/>
            <a:ext cx="1011244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9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142782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777507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util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38879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50123" y="283143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navigate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12" idx="1"/>
            <a:endCxn id="10" idx="3"/>
          </p:cNvCxnSpPr>
          <p:nvPr/>
        </p:nvCxnSpPr>
        <p:spPr>
          <a:xfrm flipH="1">
            <a:off x="2381791" y="2103796"/>
            <a:ext cx="457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0" idx="2"/>
          </p:cNvCxnSpPr>
          <p:nvPr/>
        </p:nvCxnSpPr>
        <p:spPr>
          <a:xfrm flipH="1" flipV="1">
            <a:off x="1762287" y="2388237"/>
            <a:ext cx="2707341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677750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transform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29735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4469628" y="3883462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V="1">
            <a:off x="5089133" y="3400317"/>
            <a:ext cx="82772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54" idx="2"/>
          </p:cNvCxnSpPr>
          <p:nvPr/>
        </p:nvCxnSpPr>
        <p:spPr>
          <a:xfrm flipV="1">
            <a:off x="5089133" y="3400317"/>
            <a:ext cx="230787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3458384" y="5213058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/>
          </a:p>
        </p:txBody>
      </p:sp>
      <p:cxnSp>
        <p:nvCxnSpPr>
          <p:cNvPr id="93" name="直线箭头连接符 92"/>
          <p:cNvCxnSpPr>
            <a:stCxn id="92" idx="0"/>
            <a:endCxn id="10" idx="2"/>
          </p:cNvCxnSpPr>
          <p:nvPr/>
        </p:nvCxnSpPr>
        <p:spPr>
          <a:xfrm flipH="1" flipV="1">
            <a:off x="1762287" y="2388237"/>
            <a:ext cx="2377349" cy="28248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92" idx="0"/>
            <a:endCxn id="13" idx="2"/>
          </p:cNvCxnSpPr>
          <p:nvPr/>
        </p:nvCxnSpPr>
        <p:spPr>
          <a:xfrm flipV="1">
            <a:off x="4139636" y="3400317"/>
            <a:ext cx="329992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92" idx="0"/>
            <a:endCxn id="55" idx="2"/>
          </p:cNvCxnSpPr>
          <p:nvPr/>
        </p:nvCxnSpPr>
        <p:spPr>
          <a:xfrm flipV="1">
            <a:off x="4139636" y="3400317"/>
            <a:ext cx="177722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92" idx="0"/>
            <a:endCxn id="78" idx="2"/>
          </p:cNvCxnSpPr>
          <p:nvPr/>
        </p:nvCxnSpPr>
        <p:spPr>
          <a:xfrm flipV="1">
            <a:off x="4139636" y="4452344"/>
            <a:ext cx="949497" cy="760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2" idx="0"/>
            <a:endCxn id="54" idx="2"/>
          </p:cNvCxnSpPr>
          <p:nvPr/>
        </p:nvCxnSpPr>
        <p:spPr>
          <a:xfrm flipV="1">
            <a:off x="4139636" y="3400317"/>
            <a:ext cx="325737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04584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cxnSp>
        <p:nvCxnSpPr>
          <p:cNvPr id="125" name="直线箭头连接符 124"/>
          <p:cNvCxnSpPr>
            <a:stCxn id="124" idx="0"/>
            <a:endCxn id="10" idx="2"/>
          </p:cNvCxnSpPr>
          <p:nvPr/>
        </p:nvCxnSpPr>
        <p:spPr>
          <a:xfrm flipV="1">
            <a:off x="1385836" y="2388237"/>
            <a:ext cx="37645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2549366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1"/>
            <a:endCxn id="124" idx="3"/>
          </p:cNvCxnSpPr>
          <p:nvPr/>
        </p:nvCxnSpPr>
        <p:spPr>
          <a:xfrm flipH="1">
            <a:off x="2067088" y="4167903"/>
            <a:ext cx="4822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>
            <a:stCxn id="134" idx="0"/>
            <a:endCxn id="10" idx="2"/>
          </p:cNvCxnSpPr>
          <p:nvPr/>
        </p:nvCxnSpPr>
        <p:spPr>
          <a:xfrm flipH="1" flipV="1">
            <a:off x="1762287" y="2388237"/>
            <a:ext cx="146833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>
            <a:stCxn id="134" idx="0"/>
            <a:endCxn id="13" idx="2"/>
          </p:cNvCxnSpPr>
          <p:nvPr/>
        </p:nvCxnSpPr>
        <p:spPr>
          <a:xfrm flipV="1">
            <a:off x="3230618" y="3400317"/>
            <a:ext cx="1239010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3" idx="0"/>
            <a:endCxn id="12" idx="2"/>
          </p:cNvCxnSpPr>
          <p:nvPr/>
        </p:nvCxnSpPr>
        <p:spPr>
          <a:xfrm flipH="1" flipV="1">
            <a:off x="3458384" y="2388237"/>
            <a:ext cx="1011244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142782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38879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50123" y="283143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navigate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12" idx="1"/>
            <a:endCxn id="10" idx="3"/>
          </p:cNvCxnSpPr>
          <p:nvPr/>
        </p:nvCxnSpPr>
        <p:spPr>
          <a:xfrm flipH="1">
            <a:off x="2381791" y="2103796"/>
            <a:ext cx="457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0" idx="2"/>
          </p:cNvCxnSpPr>
          <p:nvPr/>
        </p:nvCxnSpPr>
        <p:spPr>
          <a:xfrm flipH="1" flipV="1">
            <a:off x="1762287" y="2388237"/>
            <a:ext cx="2707341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677750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transform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29735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4469628" y="3883462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V="1">
            <a:off x="5089133" y="3400317"/>
            <a:ext cx="82772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54" idx="2"/>
          </p:cNvCxnSpPr>
          <p:nvPr/>
        </p:nvCxnSpPr>
        <p:spPr>
          <a:xfrm flipV="1">
            <a:off x="5089133" y="3400317"/>
            <a:ext cx="230787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3458384" y="5213058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/>
          </a:p>
        </p:txBody>
      </p:sp>
      <p:cxnSp>
        <p:nvCxnSpPr>
          <p:cNvPr id="93" name="直线箭头连接符 92"/>
          <p:cNvCxnSpPr>
            <a:stCxn id="92" idx="0"/>
            <a:endCxn id="10" idx="2"/>
          </p:cNvCxnSpPr>
          <p:nvPr/>
        </p:nvCxnSpPr>
        <p:spPr>
          <a:xfrm flipH="1" flipV="1">
            <a:off x="1762287" y="2388237"/>
            <a:ext cx="2377349" cy="28248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92" idx="0"/>
            <a:endCxn id="13" idx="2"/>
          </p:cNvCxnSpPr>
          <p:nvPr/>
        </p:nvCxnSpPr>
        <p:spPr>
          <a:xfrm flipV="1">
            <a:off x="4139636" y="3400317"/>
            <a:ext cx="329992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92" idx="0"/>
            <a:endCxn id="55" idx="2"/>
          </p:cNvCxnSpPr>
          <p:nvPr/>
        </p:nvCxnSpPr>
        <p:spPr>
          <a:xfrm flipV="1">
            <a:off x="4139636" y="3400317"/>
            <a:ext cx="177722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92" idx="0"/>
            <a:endCxn id="78" idx="2"/>
          </p:cNvCxnSpPr>
          <p:nvPr/>
        </p:nvCxnSpPr>
        <p:spPr>
          <a:xfrm flipV="1">
            <a:off x="4139636" y="4452344"/>
            <a:ext cx="949497" cy="760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2" idx="0"/>
            <a:endCxn id="54" idx="2"/>
          </p:cNvCxnSpPr>
          <p:nvPr/>
        </p:nvCxnSpPr>
        <p:spPr>
          <a:xfrm flipV="1">
            <a:off x="4139636" y="3400317"/>
            <a:ext cx="325737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04584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cxnSp>
        <p:nvCxnSpPr>
          <p:cNvPr id="125" name="直线箭头连接符 124"/>
          <p:cNvCxnSpPr>
            <a:stCxn id="124" idx="0"/>
            <a:endCxn id="10" idx="2"/>
          </p:cNvCxnSpPr>
          <p:nvPr/>
        </p:nvCxnSpPr>
        <p:spPr>
          <a:xfrm flipV="1">
            <a:off x="1385836" y="2388237"/>
            <a:ext cx="37645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2549366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1"/>
            <a:endCxn id="124" idx="3"/>
          </p:cNvCxnSpPr>
          <p:nvPr/>
        </p:nvCxnSpPr>
        <p:spPr>
          <a:xfrm flipH="1">
            <a:off x="2067088" y="4167903"/>
            <a:ext cx="4822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>
            <a:stCxn id="134" idx="0"/>
            <a:endCxn id="10" idx="2"/>
          </p:cNvCxnSpPr>
          <p:nvPr/>
        </p:nvCxnSpPr>
        <p:spPr>
          <a:xfrm flipH="1" flipV="1">
            <a:off x="1762287" y="2388237"/>
            <a:ext cx="146833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>
            <a:stCxn id="134" idx="0"/>
            <a:endCxn id="13" idx="2"/>
          </p:cNvCxnSpPr>
          <p:nvPr/>
        </p:nvCxnSpPr>
        <p:spPr>
          <a:xfrm flipV="1">
            <a:off x="3230618" y="3400317"/>
            <a:ext cx="1239010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3" idx="0"/>
            <a:endCxn id="12" idx="2"/>
          </p:cNvCxnSpPr>
          <p:nvPr/>
        </p:nvCxnSpPr>
        <p:spPr>
          <a:xfrm flipH="1" flipV="1">
            <a:off x="3458384" y="2388237"/>
            <a:ext cx="1011244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142782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38879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50123" y="283143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navigate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12" idx="1"/>
            <a:endCxn id="10" idx="3"/>
          </p:cNvCxnSpPr>
          <p:nvPr/>
        </p:nvCxnSpPr>
        <p:spPr>
          <a:xfrm flipH="1">
            <a:off x="2381791" y="2103796"/>
            <a:ext cx="457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0" idx="2"/>
          </p:cNvCxnSpPr>
          <p:nvPr/>
        </p:nvCxnSpPr>
        <p:spPr>
          <a:xfrm flipH="1" flipV="1">
            <a:off x="1762287" y="2388237"/>
            <a:ext cx="2707341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529735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6260795" y="4882827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H="1" flipV="1">
            <a:off x="5916862" y="3400317"/>
            <a:ext cx="963438" cy="1482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41" idx="2"/>
          </p:cNvCxnSpPr>
          <p:nvPr/>
        </p:nvCxnSpPr>
        <p:spPr>
          <a:xfrm flipV="1">
            <a:off x="6880300" y="3400317"/>
            <a:ext cx="399066" cy="1482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04584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cxnSp>
        <p:nvCxnSpPr>
          <p:cNvPr id="125" name="直线箭头连接符 124"/>
          <p:cNvCxnSpPr>
            <a:stCxn id="124" idx="0"/>
            <a:endCxn id="10" idx="2"/>
          </p:cNvCxnSpPr>
          <p:nvPr/>
        </p:nvCxnSpPr>
        <p:spPr>
          <a:xfrm flipV="1">
            <a:off x="1385836" y="2388237"/>
            <a:ext cx="37645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2487619" y="4928617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0"/>
            <a:endCxn id="124" idx="2"/>
          </p:cNvCxnSpPr>
          <p:nvPr/>
        </p:nvCxnSpPr>
        <p:spPr>
          <a:xfrm flipH="1" flipV="1">
            <a:off x="1385836" y="4452344"/>
            <a:ext cx="1783035" cy="4762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>
            <a:stCxn id="134" idx="0"/>
            <a:endCxn id="10" idx="2"/>
          </p:cNvCxnSpPr>
          <p:nvPr/>
        </p:nvCxnSpPr>
        <p:spPr>
          <a:xfrm flipH="1" flipV="1">
            <a:off x="1762287" y="2388237"/>
            <a:ext cx="1406584" cy="2540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>
            <a:stCxn id="134" idx="0"/>
            <a:endCxn id="13" idx="2"/>
          </p:cNvCxnSpPr>
          <p:nvPr/>
        </p:nvCxnSpPr>
        <p:spPr>
          <a:xfrm flipV="1">
            <a:off x="3168871" y="3400317"/>
            <a:ext cx="1300757" cy="1528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3" idx="0"/>
            <a:endCxn id="12" idx="2"/>
          </p:cNvCxnSpPr>
          <p:nvPr/>
        </p:nvCxnSpPr>
        <p:spPr>
          <a:xfrm flipH="1" flipV="1">
            <a:off x="3458384" y="2388237"/>
            <a:ext cx="1011244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6659861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Animation</a:t>
            </a:r>
            <a:endParaRPr kumimoji="1"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385836" y="6086482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Kissy mobile</a:t>
            </a:r>
            <a:endParaRPr kumimoji="1"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3168871" y="6086482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zepto</a:t>
            </a:r>
            <a:endParaRPr kumimoji="1"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4898291" y="6086482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mustache</a:t>
            </a:r>
            <a:endParaRPr kumimoji="1"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6536366" y="6086482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399783" y="238136"/>
            <a:ext cx="8476346" cy="661986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16000"/>
                </a:schemeClr>
              </a:gs>
              <a:gs pos="35000">
                <a:schemeClr val="accent5">
                  <a:tint val="37000"/>
                  <a:satMod val="300000"/>
                  <a:alpha val="16000"/>
                </a:schemeClr>
              </a:gs>
              <a:gs pos="100000">
                <a:schemeClr val="accent5">
                  <a:tint val="15000"/>
                  <a:satMod val="350000"/>
                  <a:alpha val="1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MIX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221840" y="2105593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6062372" y="3116133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H="1" flipV="1">
            <a:off x="5841345" y="2674475"/>
            <a:ext cx="840532" cy="4416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41" idx="2"/>
          </p:cNvCxnSpPr>
          <p:nvPr/>
        </p:nvCxnSpPr>
        <p:spPr>
          <a:xfrm flipV="1">
            <a:off x="6681877" y="2674475"/>
            <a:ext cx="908303" cy="4416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125115" y="2065905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34" name="圆角矩形 133"/>
          <p:cNvSpPr/>
          <p:nvPr/>
        </p:nvSpPr>
        <p:spPr>
          <a:xfrm>
            <a:off x="2487619" y="3116133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0"/>
            <a:endCxn id="124" idx="3"/>
          </p:cNvCxnSpPr>
          <p:nvPr/>
        </p:nvCxnSpPr>
        <p:spPr>
          <a:xfrm flipH="1" flipV="1">
            <a:off x="2487619" y="2350346"/>
            <a:ext cx="681252" cy="7657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6970675" y="2105593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Animation</a:t>
            </a:r>
            <a:endParaRPr kumimoji="1"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385836" y="5517600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Kissy mobile</a:t>
            </a:r>
            <a:endParaRPr kumimoji="1"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3168871" y="5517600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zepto</a:t>
            </a:r>
            <a:endParaRPr kumimoji="1"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4898291" y="5517600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mustache</a:t>
            </a:r>
            <a:endParaRPr kumimoji="1"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6536366" y="5517600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  <p:cxnSp>
        <p:nvCxnSpPr>
          <p:cNvPr id="24" name="直线箭头连接符 23"/>
          <p:cNvCxnSpPr>
            <a:stCxn id="134" idx="3"/>
            <a:endCxn id="78" idx="1"/>
          </p:cNvCxnSpPr>
          <p:nvPr/>
        </p:nvCxnSpPr>
        <p:spPr>
          <a:xfrm>
            <a:off x="3850123" y="3400574"/>
            <a:ext cx="221224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3934853" y="4790733"/>
            <a:ext cx="1362504" cy="5688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cxnSp>
        <p:nvCxnSpPr>
          <p:cNvPr id="34" name="直线箭头连接符 33"/>
          <p:cNvCxnSpPr>
            <a:stCxn id="33" idx="0"/>
            <a:endCxn id="78" idx="2"/>
          </p:cNvCxnSpPr>
          <p:nvPr/>
        </p:nvCxnSpPr>
        <p:spPr>
          <a:xfrm flipV="1">
            <a:off x="4616105" y="3685015"/>
            <a:ext cx="2065772" cy="11057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3" idx="0"/>
            <a:endCxn id="134" idx="2"/>
          </p:cNvCxnSpPr>
          <p:nvPr/>
        </p:nvCxnSpPr>
        <p:spPr>
          <a:xfrm flipH="1" flipV="1">
            <a:off x="3168871" y="3685015"/>
            <a:ext cx="1447234" cy="11057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3321271" y="2105593"/>
            <a:ext cx="1362504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cxnSp>
        <p:nvCxnSpPr>
          <p:cNvPr id="44" name="直线箭头连接符 43"/>
          <p:cNvCxnSpPr>
            <a:stCxn id="33" idx="0"/>
            <a:endCxn id="42" idx="2"/>
          </p:cNvCxnSpPr>
          <p:nvPr/>
        </p:nvCxnSpPr>
        <p:spPr>
          <a:xfrm flipH="1" flipV="1">
            <a:off x="4002523" y="2674475"/>
            <a:ext cx="613582" cy="21162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1125115" y="4227694"/>
            <a:ext cx="1362504" cy="5688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sp>
        <p:nvSpPr>
          <p:cNvPr id="32" name="上箭头 31"/>
          <p:cNvSpPr/>
          <p:nvPr/>
        </p:nvSpPr>
        <p:spPr>
          <a:xfrm>
            <a:off x="1621173" y="2739597"/>
            <a:ext cx="357162" cy="1388102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箭头连接符 56"/>
          <p:cNvCxnSpPr>
            <a:stCxn id="33" idx="0"/>
            <a:endCxn id="50" idx="3"/>
          </p:cNvCxnSpPr>
          <p:nvPr/>
        </p:nvCxnSpPr>
        <p:spPr>
          <a:xfrm flipH="1" flipV="1">
            <a:off x="2487619" y="4512135"/>
            <a:ext cx="2128486" cy="2785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50" idx="3"/>
            <a:endCxn id="134" idx="2"/>
          </p:cNvCxnSpPr>
          <p:nvPr/>
        </p:nvCxnSpPr>
        <p:spPr>
          <a:xfrm flipV="1">
            <a:off x="2487619" y="3685015"/>
            <a:ext cx="681252" cy="827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29204" y="961479"/>
            <a:ext cx="1408585" cy="364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MessageScrope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00946" y="3578689"/>
            <a:ext cx="1066695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Navigation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2017" y="2148057"/>
            <a:ext cx="973183" cy="3647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Animation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47405" y="2167528"/>
            <a:ext cx="973183" cy="3647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Gesture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47404" y="2928298"/>
            <a:ext cx="973183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Scroll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72018" y="2917103"/>
            <a:ext cx="973183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ransition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47405" y="3578689"/>
            <a:ext cx="973182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NavBar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29214" y="3578688"/>
            <a:ext cx="973183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18926" y="5081895"/>
            <a:ext cx="1224136" cy="3647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4047702" y="2178894"/>
            <a:ext cx="973183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StateStack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69104" y="2167528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965142" y="280697"/>
            <a:ext cx="1128760" cy="364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EventSource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0" name="直接箭头连接符 59"/>
          <p:cNvCxnSpPr>
            <a:stCxn id="4" idx="0"/>
            <a:endCxn id="92" idx="2"/>
          </p:cNvCxnSpPr>
          <p:nvPr/>
        </p:nvCxnSpPr>
        <p:spPr>
          <a:xfrm flipH="1" flipV="1">
            <a:off x="4529522" y="645456"/>
            <a:ext cx="3975" cy="3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7372018" y="3578689"/>
            <a:ext cx="973181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Viewport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28122" y="3412675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6" name="直接箭头连接符 265"/>
          <p:cNvCxnSpPr>
            <a:stCxn id="8" idx="0"/>
            <a:endCxn id="173" idx="2"/>
          </p:cNvCxnSpPr>
          <p:nvPr/>
        </p:nvCxnSpPr>
        <p:spPr>
          <a:xfrm flipV="1">
            <a:off x="4534294" y="2543653"/>
            <a:ext cx="0" cy="1035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>
            <a:stCxn id="12" idx="0"/>
            <a:endCxn id="11" idx="2"/>
          </p:cNvCxnSpPr>
          <p:nvPr/>
        </p:nvCxnSpPr>
        <p:spPr>
          <a:xfrm flipV="1">
            <a:off x="6433996" y="2532287"/>
            <a:ext cx="1" cy="396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肘形连接符 274"/>
          <p:cNvCxnSpPr>
            <a:stCxn id="12" idx="3"/>
            <a:endCxn id="10" idx="1"/>
          </p:cNvCxnSpPr>
          <p:nvPr/>
        </p:nvCxnSpPr>
        <p:spPr>
          <a:xfrm flipV="1">
            <a:off x="6920587" y="2330437"/>
            <a:ext cx="451430" cy="7802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stCxn id="13" idx="0"/>
            <a:endCxn id="10" idx="2"/>
          </p:cNvCxnSpPr>
          <p:nvPr/>
        </p:nvCxnSpPr>
        <p:spPr>
          <a:xfrm flipH="1" flipV="1">
            <a:off x="7858609" y="2512816"/>
            <a:ext cx="1" cy="40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/>
          <p:cNvCxnSpPr>
            <a:stCxn id="114" idx="0"/>
            <a:endCxn id="13" idx="2"/>
          </p:cNvCxnSpPr>
          <p:nvPr/>
        </p:nvCxnSpPr>
        <p:spPr>
          <a:xfrm flipV="1">
            <a:off x="7858609" y="3281862"/>
            <a:ext cx="1" cy="296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1" idx="0"/>
            <a:endCxn id="8" idx="2"/>
          </p:cNvCxnSpPr>
          <p:nvPr/>
        </p:nvCxnSpPr>
        <p:spPr>
          <a:xfrm flipV="1">
            <a:off x="4530994" y="3943448"/>
            <a:ext cx="3300" cy="1138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41" idx="1"/>
            <a:endCxn id="16" idx="2"/>
          </p:cNvCxnSpPr>
          <p:nvPr/>
        </p:nvCxnSpPr>
        <p:spPr>
          <a:xfrm rot="10800000">
            <a:off x="3115806" y="3943447"/>
            <a:ext cx="803120" cy="13208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41" idx="3"/>
            <a:endCxn id="14" idx="2"/>
          </p:cNvCxnSpPr>
          <p:nvPr/>
        </p:nvCxnSpPr>
        <p:spPr>
          <a:xfrm flipV="1">
            <a:off x="5143062" y="3943448"/>
            <a:ext cx="1290934" cy="13208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1" idx="3"/>
            <a:endCxn id="114" idx="2"/>
          </p:cNvCxnSpPr>
          <p:nvPr/>
        </p:nvCxnSpPr>
        <p:spPr>
          <a:xfrm flipV="1">
            <a:off x="5143062" y="3943448"/>
            <a:ext cx="2715547" cy="13208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14" idx="1"/>
            <a:endCxn id="12" idx="2"/>
          </p:cNvCxnSpPr>
          <p:nvPr/>
        </p:nvCxnSpPr>
        <p:spPr>
          <a:xfrm flipH="1" flipV="1">
            <a:off x="6433996" y="3293057"/>
            <a:ext cx="938022" cy="46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62" idx="0"/>
            <a:endCxn id="4" idx="1"/>
          </p:cNvCxnSpPr>
          <p:nvPr/>
        </p:nvCxnSpPr>
        <p:spPr>
          <a:xfrm rot="5400000" flipH="1" flipV="1">
            <a:off x="2057811" y="396136"/>
            <a:ext cx="1023669" cy="25191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114" idx="3"/>
            <a:endCxn id="4" idx="3"/>
          </p:cNvCxnSpPr>
          <p:nvPr/>
        </p:nvCxnSpPr>
        <p:spPr>
          <a:xfrm flipH="1" flipV="1">
            <a:off x="5237789" y="1143859"/>
            <a:ext cx="3107410" cy="2617210"/>
          </a:xfrm>
          <a:prstGeom prst="bentConnector3">
            <a:avLst>
              <a:gd name="adj1" fmla="val -73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14" idx="1"/>
            <a:endCxn id="4" idx="3"/>
          </p:cNvCxnSpPr>
          <p:nvPr/>
        </p:nvCxnSpPr>
        <p:spPr>
          <a:xfrm rot="10800000">
            <a:off x="5237789" y="1143859"/>
            <a:ext cx="709616" cy="26172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>
            <a:stCxn id="4" idx="2"/>
            <a:endCxn id="8" idx="3"/>
          </p:cNvCxnSpPr>
          <p:nvPr/>
        </p:nvCxnSpPr>
        <p:spPr>
          <a:xfrm rot="16200000" flipH="1">
            <a:off x="3583154" y="2276581"/>
            <a:ext cx="2434831" cy="534144"/>
          </a:xfrm>
          <a:prstGeom prst="bentConnector4">
            <a:avLst>
              <a:gd name="adj1" fmla="val 19603"/>
              <a:gd name="adj2" fmla="val 143359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187393" y="2869567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肘形连接符 18"/>
          <p:cNvCxnSpPr>
            <a:stCxn id="41" idx="1"/>
            <a:endCxn id="115" idx="2"/>
          </p:cNvCxnSpPr>
          <p:nvPr/>
        </p:nvCxnSpPr>
        <p:spPr>
          <a:xfrm rot="10800000">
            <a:off x="769106" y="3777435"/>
            <a:ext cx="3149821" cy="14868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1" idx="1"/>
            <a:endCxn id="32" idx="2"/>
          </p:cNvCxnSpPr>
          <p:nvPr/>
        </p:nvCxnSpPr>
        <p:spPr>
          <a:xfrm rot="10800000">
            <a:off x="1728376" y="3234327"/>
            <a:ext cx="2190550" cy="20299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6" idx="0"/>
            <a:endCxn id="4" idx="2"/>
          </p:cNvCxnSpPr>
          <p:nvPr/>
        </p:nvCxnSpPr>
        <p:spPr>
          <a:xfrm rot="5400000" flipH="1" flipV="1">
            <a:off x="2698426" y="1743618"/>
            <a:ext cx="2252450" cy="1417691"/>
          </a:xfrm>
          <a:prstGeom prst="bentConnector3">
            <a:avLst>
              <a:gd name="adj1" fmla="val 788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8133</TotalTime>
  <Words>73</Words>
  <Application>Microsoft Office PowerPoint</Application>
  <PresentationFormat>全屏显示(4:3)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淘宝(中国)软件有限公司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劭非 程</dc:creator>
  <cp:lastModifiedBy>渚薰</cp:lastModifiedBy>
  <cp:revision>36</cp:revision>
  <dcterms:created xsi:type="dcterms:W3CDTF">2013-04-15T02:40:55Z</dcterms:created>
  <dcterms:modified xsi:type="dcterms:W3CDTF">2013-05-28T11:08:48Z</dcterms:modified>
</cp:coreProperties>
</file>