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3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864" autoAdjust="0"/>
  </p:normalViewPr>
  <p:slideViewPr>
    <p:cSldViewPr snapToGrid="0" snapToObjects="1">
      <p:cViewPr varScale="1">
        <p:scale>
          <a:sx n="107" d="100"/>
          <a:sy n="107" d="100"/>
        </p:scale>
        <p:origin x="-17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9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9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3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6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1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1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2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5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1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00895BF-025E-43ED-8F69-227D16A16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2013/7/16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A1B9707-9930-4AE8-BD02-D546600306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85084" y="961479"/>
            <a:ext cx="1408585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MessageScope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32318" y="3578685"/>
            <a:ext cx="1066695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Navigation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94823" y="2183325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Animation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3362" y="1473314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Gesture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33361" y="2869566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Scroll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94822" y="3578684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ransition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57453" y="3578686"/>
            <a:ext cx="973182" cy="3647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NavBar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44086" y="3578688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56822" y="5081895"/>
            <a:ext cx="1224136" cy="3647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591310" y="2183325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StateStack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205148" y="1473313"/>
            <a:ext cx="1081966" cy="3647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21022" y="280697"/>
            <a:ext cx="1128760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直接箭头连接符 59"/>
          <p:cNvCxnSpPr>
            <a:stCxn id="4" idx="0"/>
            <a:endCxn id="92" idx="2"/>
          </p:cNvCxnSpPr>
          <p:nvPr/>
        </p:nvCxnSpPr>
        <p:spPr>
          <a:xfrm flipH="1" flipV="1">
            <a:off x="4185402" y="645456"/>
            <a:ext cx="3975" cy="3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5867546" y="2167527"/>
            <a:ext cx="973181" cy="3647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28122" y="3412675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6" name="直接箭头连接符 265"/>
          <p:cNvCxnSpPr>
            <a:stCxn id="8" idx="0"/>
            <a:endCxn id="173" idx="2"/>
          </p:cNvCxnSpPr>
          <p:nvPr/>
        </p:nvCxnSpPr>
        <p:spPr>
          <a:xfrm flipV="1">
            <a:off x="4065666" y="2548084"/>
            <a:ext cx="12236" cy="1030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>
            <a:stCxn id="12" idx="0"/>
            <a:endCxn id="11" idx="2"/>
          </p:cNvCxnSpPr>
          <p:nvPr/>
        </p:nvCxnSpPr>
        <p:spPr>
          <a:xfrm flipV="1">
            <a:off x="7119953" y="1838073"/>
            <a:ext cx="1" cy="1031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肘形连接符 274"/>
          <p:cNvCxnSpPr>
            <a:stCxn id="12" idx="0"/>
            <a:endCxn id="10" idx="1"/>
          </p:cNvCxnSpPr>
          <p:nvPr/>
        </p:nvCxnSpPr>
        <p:spPr>
          <a:xfrm rot="5400000" flipH="1" flipV="1">
            <a:off x="7155458" y="2330201"/>
            <a:ext cx="503861" cy="5748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stCxn id="13" idx="0"/>
            <a:endCxn id="10" idx="2"/>
          </p:cNvCxnSpPr>
          <p:nvPr/>
        </p:nvCxnSpPr>
        <p:spPr>
          <a:xfrm flipV="1">
            <a:off x="8181414" y="2548084"/>
            <a:ext cx="1" cy="103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1" idx="0"/>
            <a:endCxn id="8" idx="2"/>
          </p:cNvCxnSpPr>
          <p:nvPr/>
        </p:nvCxnSpPr>
        <p:spPr>
          <a:xfrm flipH="1" flipV="1">
            <a:off x="4065666" y="3943444"/>
            <a:ext cx="3224" cy="1138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1" idx="1"/>
            <a:endCxn id="16" idx="2"/>
          </p:cNvCxnSpPr>
          <p:nvPr/>
        </p:nvCxnSpPr>
        <p:spPr>
          <a:xfrm rot="10800000">
            <a:off x="2830678" y="3943447"/>
            <a:ext cx="626144" cy="13208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1" idx="3"/>
            <a:endCxn id="14" idx="2"/>
          </p:cNvCxnSpPr>
          <p:nvPr/>
        </p:nvCxnSpPr>
        <p:spPr>
          <a:xfrm flipV="1">
            <a:off x="4680958" y="3943445"/>
            <a:ext cx="1063086" cy="13208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1" idx="3"/>
            <a:endCxn id="114" idx="2"/>
          </p:cNvCxnSpPr>
          <p:nvPr/>
        </p:nvCxnSpPr>
        <p:spPr>
          <a:xfrm flipV="1">
            <a:off x="4680958" y="2532286"/>
            <a:ext cx="1673179" cy="27319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2" idx="0"/>
            <a:endCxn id="4" idx="1"/>
          </p:cNvCxnSpPr>
          <p:nvPr/>
        </p:nvCxnSpPr>
        <p:spPr>
          <a:xfrm rot="5400000" flipH="1" flipV="1">
            <a:off x="2450880" y="439110"/>
            <a:ext cx="329454" cy="17389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4" idx="2"/>
            <a:endCxn id="8" idx="3"/>
          </p:cNvCxnSpPr>
          <p:nvPr/>
        </p:nvCxnSpPr>
        <p:spPr>
          <a:xfrm rot="16200000" flipH="1">
            <a:off x="3176782" y="2338833"/>
            <a:ext cx="2434827" cy="409636"/>
          </a:xfrm>
          <a:prstGeom prst="bentConnector4">
            <a:avLst>
              <a:gd name="adj1" fmla="val 21622"/>
              <a:gd name="adj2" fmla="val 172531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187393" y="2869567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肘形连接符 18"/>
          <p:cNvCxnSpPr>
            <a:stCxn id="41" idx="1"/>
            <a:endCxn id="115" idx="2"/>
          </p:cNvCxnSpPr>
          <p:nvPr/>
        </p:nvCxnSpPr>
        <p:spPr>
          <a:xfrm rot="10800000">
            <a:off x="769106" y="3777435"/>
            <a:ext cx="2687717" cy="14868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1" idx="1"/>
            <a:endCxn id="32" idx="2"/>
          </p:cNvCxnSpPr>
          <p:nvPr/>
        </p:nvCxnSpPr>
        <p:spPr>
          <a:xfrm rot="10800000">
            <a:off x="1728376" y="3234327"/>
            <a:ext cx="1728446" cy="20299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1" idx="3"/>
            <a:endCxn id="12" idx="2"/>
          </p:cNvCxnSpPr>
          <p:nvPr/>
        </p:nvCxnSpPr>
        <p:spPr>
          <a:xfrm flipV="1">
            <a:off x="4680958" y="3234325"/>
            <a:ext cx="2438995" cy="2029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1" idx="3"/>
            <a:endCxn id="13" idx="2"/>
          </p:cNvCxnSpPr>
          <p:nvPr/>
        </p:nvCxnSpPr>
        <p:spPr>
          <a:xfrm flipV="1">
            <a:off x="4680958" y="3943443"/>
            <a:ext cx="3500456" cy="13208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1" idx="0"/>
            <a:endCxn id="4" idx="3"/>
          </p:cNvCxnSpPr>
          <p:nvPr/>
        </p:nvCxnSpPr>
        <p:spPr>
          <a:xfrm rot="5400000" flipH="1" flipV="1">
            <a:off x="2512261" y="2700488"/>
            <a:ext cx="3938036" cy="824779"/>
          </a:xfrm>
          <a:prstGeom prst="bentConnector4">
            <a:avLst>
              <a:gd name="adj1" fmla="val 11231"/>
              <a:gd name="adj2" fmla="val 1289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64246" y="61646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系统模块依赖图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8122" y="2173323"/>
            <a:ext cx="1081966" cy="3847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肘形连接符 6"/>
          <p:cNvCxnSpPr>
            <a:stCxn id="34" idx="0"/>
            <a:endCxn id="62" idx="1"/>
          </p:cNvCxnSpPr>
          <p:nvPr/>
        </p:nvCxnSpPr>
        <p:spPr>
          <a:xfrm rot="5400000" flipH="1" flipV="1">
            <a:off x="728311" y="1696487"/>
            <a:ext cx="517630" cy="4360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01696" y="732157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1697" y="1724606"/>
            <a:ext cx="1081966" cy="3647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startup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1697" y="4620276"/>
            <a:ext cx="1081966" cy="3647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teardown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56769" y="2791403"/>
            <a:ext cx="1081966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56769" y="3707284"/>
            <a:ext cx="1081966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hide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曲线连接符 14"/>
          <p:cNvCxnSpPr>
            <a:stCxn id="5" idx="3"/>
            <a:endCxn id="7" idx="0"/>
          </p:cNvCxnSpPr>
          <p:nvPr/>
        </p:nvCxnSpPr>
        <p:spPr>
          <a:xfrm>
            <a:off x="5083663" y="1906986"/>
            <a:ext cx="1014089" cy="88441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1"/>
            <a:endCxn id="5" idx="1"/>
          </p:cNvCxnSpPr>
          <p:nvPr/>
        </p:nvCxnSpPr>
        <p:spPr>
          <a:xfrm rot="10800000">
            <a:off x="4001697" y="1906986"/>
            <a:ext cx="12700" cy="2895670"/>
          </a:xfrm>
          <a:prstGeom prst="curvedConnector3">
            <a:avLst>
              <a:gd name="adj1" fmla="val 8021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8" idx="2"/>
          </p:cNvCxnSpPr>
          <p:nvPr/>
        </p:nvCxnSpPr>
        <p:spPr>
          <a:xfrm rot="5400000">
            <a:off x="5252036" y="3903671"/>
            <a:ext cx="677345" cy="10140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8" idx="1"/>
            <a:endCxn id="7" idx="1"/>
          </p:cNvCxnSpPr>
          <p:nvPr/>
        </p:nvCxnSpPr>
        <p:spPr>
          <a:xfrm rot="10800000">
            <a:off x="5556769" y="2973784"/>
            <a:ext cx="12700" cy="915881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" idx="3"/>
            <a:endCxn id="8" idx="3"/>
          </p:cNvCxnSpPr>
          <p:nvPr/>
        </p:nvCxnSpPr>
        <p:spPr>
          <a:xfrm>
            <a:off x="6638735" y="2973783"/>
            <a:ext cx="12700" cy="915881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57849" y="54827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页面生命周期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19175" y="2485761"/>
            <a:ext cx="1920819" cy="18643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494412" y="3231588"/>
            <a:ext cx="136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页面停留在缓存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中时的生命周期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箭头连接符 42"/>
          <p:cNvCxnSpPr>
            <a:stCxn id="4" idx="2"/>
            <a:endCxn id="5" idx="0"/>
          </p:cNvCxnSpPr>
          <p:nvPr/>
        </p:nvCxnSpPr>
        <p:spPr>
          <a:xfrm>
            <a:off x="4542679" y="1096916"/>
            <a:ext cx="1" cy="627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0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23271</TotalTime>
  <Words>34</Words>
  <Application>Microsoft Office PowerPoint</Application>
  <PresentationFormat>全屏显示(4:3)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淘宝(中国)软件有限公司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劭非 程</dc:creator>
  <cp:lastModifiedBy>渚薰</cp:lastModifiedBy>
  <cp:revision>60</cp:revision>
  <dcterms:created xsi:type="dcterms:W3CDTF">2013-04-15T02:40:55Z</dcterms:created>
  <dcterms:modified xsi:type="dcterms:W3CDTF">2013-07-16T11:10:22Z</dcterms:modified>
</cp:coreProperties>
</file>