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ADD07-7810-48B4-BB63-771DC08B80D3}" v="59" dt="2025-09-23T15:41:43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80" autoAdjust="0"/>
  </p:normalViewPr>
  <p:slideViewPr>
    <p:cSldViewPr snapToGrid="0" snapToObjects="1">
      <p:cViewPr varScale="1">
        <p:scale>
          <a:sx n="44" d="100"/>
          <a:sy n="44" d="100"/>
        </p:scale>
        <p:origin x="1063" y="252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uak frank" userId="16742d20cd286d21" providerId="LiveId" clId="{53028856-5077-4A7E-A75A-F238C24F08C8}"/>
    <pc:docChg chg="undo redo custSel addSld delSld modSld sldOrd">
      <pc:chgData name="Uduak frank" userId="16742d20cd286d21" providerId="LiveId" clId="{53028856-5077-4A7E-A75A-F238C24F08C8}" dt="2025-09-24T12:19:10.515" v="1051"/>
      <pc:docMkLst>
        <pc:docMk/>
      </pc:docMkLst>
      <pc:sldChg chg="addSp delSp modSp mod setBg">
        <pc:chgData name="Uduak frank" userId="16742d20cd286d21" providerId="LiveId" clId="{53028856-5077-4A7E-A75A-F238C24F08C8}" dt="2025-09-24T08:44:35.738" v="1049" actId="113"/>
        <pc:sldMkLst>
          <pc:docMk/>
          <pc:sldMk cId="0" sldId="256"/>
        </pc:sldMkLst>
        <pc:spChg chg="mod">
          <ac:chgData name="Uduak frank" userId="16742d20cd286d21" providerId="LiveId" clId="{53028856-5077-4A7E-A75A-F238C24F08C8}" dt="2025-09-23T15:11:14.658" v="841" actId="207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Uduak frank" userId="16742d20cd286d21" providerId="LiveId" clId="{53028856-5077-4A7E-A75A-F238C24F08C8}" dt="2025-09-23T07:25:53.003" v="84" actId="478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Uduak frank" userId="16742d20cd286d21" providerId="LiveId" clId="{53028856-5077-4A7E-A75A-F238C24F08C8}" dt="2025-09-23T07:26:19.429" v="89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Uduak frank" userId="16742d20cd286d21" providerId="LiveId" clId="{53028856-5077-4A7E-A75A-F238C24F08C8}" dt="2025-09-23T07:26:36.844" v="91" actId="478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Uduak frank" userId="16742d20cd286d21" providerId="LiveId" clId="{53028856-5077-4A7E-A75A-F238C24F08C8}" dt="2025-09-23T07:27:39.593" v="95" actId="22"/>
          <ac:spMkLst>
            <pc:docMk/>
            <pc:sldMk cId="0" sldId="256"/>
            <ac:spMk id="7" creationId="{E364A0BD-06E7-9D39-5FE8-EEB5B82507DE}"/>
          </ac:spMkLst>
        </pc:spChg>
        <pc:spChg chg="add mod">
          <ac:chgData name="Uduak frank" userId="16742d20cd286d21" providerId="LiveId" clId="{53028856-5077-4A7E-A75A-F238C24F08C8}" dt="2025-09-24T08:44:35.738" v="1049" actId="113"/>
          <ac:spMkLst>
            <pc:docMk/>
            <pc:sldMk cId="0" sldId="256"/>
            <ac:spMk id="9" creationId="{4F40028C-8846-EBC2-EEF6-AAD51E1CA891}"/>
          </ac:spMkLst>
        </pc:spChg>
        <pc:spChg chg="add del">
          <ac:chgData name="Uduak frank" userId="16742d20cd286d21" providerId="LiveId" clId="{53028856-5077-4A7E-A75A-F238C24F08C8}" dt="2025-09-23T14:53:06.183" v="734" actId="26606"/>
          <ac:spMkLst>
            <pc:docMk/>
            <pc:sldMk cId="0" sldId="256"/>
            <ac:spMk id="14" creationId="{B6CDA21F-E7AF-4C75-8395-33F58D5B0E45}"/>
          </ac:spMkLst>
        </pc:spChg>
        <pc:spChg chg="add del">
          <ac:chgData name="Uduak frank" userId="16742d20cd286d21" providerId="LiveId" clId="{53028856-5077-4A7E-A75A-F238C24F08C8}" dt="2025-09-23T14:53:06.183" v="734" actId="26606"/>
          <ac:spMkLst>
            <pc:docMk/>
            <pc:sldMk cId="0" sldId="256"/>
            <ac:spMk id="21" creationId="{D5B0017B-2ECA-49AF-B397-DC140825DF8D}"/>
          </ac:spMkLst>
        </pc:spChg>
        <pc:spChg chg="add del">
          <ac:chgData name="Uduak frank" userId="16742d20cd286d21" providerId="LiveId" clId="{53028856-5077-4A7E-A75A-F238C24F08C8}" dt="2025-09-23T14:59:31.493" v="776" actId="26606"/>
          <ac:spMkLst>
            <pc:docMk/>
            <pc:sldMk cId="0" sldId="256"/>
            <ac:spMk id="28" creationId="{4DA718D0-4865-4629-8134-44F68D41D574}"/>
          </ac:spMkLst>
        </pc:spChg>
        <pc:spChg chg="add del">
          <ac:chgData name="Uduak frank" userId="16742d20cd286d21" providerId="LiveId" clId="{53028856-5077-4A7E-A75A-F238C24F08C8}" dt="2025-09-23T14:59:31.493" v="776" actId="26606"/>
          <ac:spMkLst>
            <pc:docMk/>
            <pc:sldMk cId="0" sldId="256"/>
            <ac:spMk id="34" creationId="{CBC4F608-B4B8-48C3-9572-C0F061B1CD99}"/>
          </ac:spMkLst>
        </pc:spChg>
        <pc:spChg chg="add del">
          <ac:chgData name="Uduak frank" userId="16742d20cd286d21" providerId="LiveId" clId="{53028856-5077-4A7E-A75A-F238C24F08C8}" dt="2025-09-23T15:01:44.419" v="792" actId="26606"/>
          <ac:spMkLst>
            <pc:docMk/>
            <pc:sldMk cId="0" sldId="256"/>
            <ac:spMk id="36" creationId="{100EDD19-6802-4EC3-95CE-CFFAB042CFD6}"/>
          </ac:spMkLst>
        </pc:spChg>
        <pc:spChg chg="add del">
          <ac:chgData name="Uduak frank" userId="16742d20cd286d21" providerId="LiveId" clId="{53028856-5077-4A7E-A75A-F238C24F08C8}" dt="2025-09-23T15:01:44.419" v="792" actId="26606"/>
          <ac:spMkLst>
            <pc:docMk/>
            <pc:sldMk cId="0" sldId="256"/>
            <ac:spMk id="37" creationId="{DB17E863-922E-4C26-BD64-E8FD41D28661}"/>
          </ac:spMkLst>
        </pc:spChg>
        <pc:spChg chg="add del">
          <ac:chgData name="Uduak frank" userId="16742d20cd286d21" providerId="LiveId" clId="{53028856-5077-4A7E-A75A-F238C24F08C8}" dt="2025-09-23T14:57:58.155" v="762" actId="26606"/>
          <ac:spMkLst>
            <pc:docMk/>
            <pc:sldMk cId="0" sldId="256"/>
            <ac:spMk id="39" creationId="{98DDA986-B6EE-4642-AC60-0490373E69D0}"/>
          </ac:spMkLst>
        </pc:spChg>
        <pc:spChg chg="add del">
          <ac:chgData name="Uduak frank" userId="16742d20cd286d21" providerId="LiveId" clId="{53028856-5077-4A7E-A75A-F238C24F08C8}" dt="2025-09-23T14:57:58.155" v="762" actId="26606"/>
          <ac:spMkLst>
            <pc:docMk/>
            <pc:sldMk cId="0" sldId="256"/>
            <ac:spMk id="41" creationId="{80B62878-12EF-4E97-A284-47BAFC30DA2E}"/>
          </ac:spMkLst>
        </pc:spChg>
        <pc:spChg chg="add del">
          <ac:chgData name="Uduak frank" userId="16742d20cd286d21" providerId="LiveId" clId="{53028856-5077-4A7E-A75A-F238C24F08C8}" dt="2025-09-23T15:01:44.411" v="791" actId="26606"/>
          <ac:spMkLst>
            <pc:docMk/>
            <pc:sldMk cId="0" sldId="256"/>
            <ac:spMk id="42" creationId="{4DA718D0-4865-4629-8134-44F68D41D574}"/>
          </ac:spMkLst>
        </pc:spChg>
        <pc:spChg chg="add del">
          <ac:chgData name="Uduak frank" userId="16742d20cd286d21" providerId="LiveId" clId="{53028856-5077-4A7E-A75A-F238C24F08C8}" dt="2025-09-23T14:57:58.155" v="762" actId="26606"/>
          <ac:spMkLst>
            <pc:docMk/>
            <pc:sldMk cId="0" sldId="256"/>
            <ac:spMk id="43" creationId="{6D79188D-1ED5-4705-B8C7-5D6FB7670AB3}"/>
          </ac:spMkLst>
        </pc:spChg>
        <pc:spChg chg="add del">
          <ac:chgData name="Uduak frank" userId="16742d20cd286d21" providerId="LiveId" clId="{53028856-5077-4A7E-A75A-F238C24F08C8}" dt="2025-09-23T14:59:06.421" v="774" actId="26606"/>
          <ac:spMkLst>
            <pc:docMk/>
            <pc:sldMk cId="0" sldId="256"/>
            <ac:spMk id="45" creationId="{B24A3A03-2C4E-45B5-B388-FAD638CDF0A1}"/>
          </ac:spMkLst>
        </pc:spChg>
        <pc:spChg chg="add del">
          <ac:chgData name="Uduak frank" userId="16742d20cd286d21" providerId="LiveId" clId="{53028856-5077-4A7E-A75A-F238C24F08C8}" dt="2025-09-23T14:59:06.421" v="774" actId="26606"/>
          <ac:spMkLst>
            <pc:docMk/>
            <pc:sldMk cId="0" sldId="256"/>
            <ac:spMk id="46" creationId="{84697CDA-BDB7-4883-B48B-1D4EDB2F0E93}"/>
          </ac:spMkLst>
        </pc:spChg>
        <pc:spChg chg="add del">
          <ac:chgData name="Uduak frank" userId="16742d20cd286d21" providerId="LiveId" clId="{53028856-5077-4A7E-A75A-F238C24F08C8}" dt="2025-09-23T14:59:06.421" v="774" actId="26606"/>
          <ac:spMkLst>
            <pc:docMk/>
            <pc:sldMk cId="0" sldId="256"/>
            <ac:spMk id="47" creationId="{11026190-6B62-46DB-B5FF-9E0FF9BDCDC6}"/>
          </ac:spMkLst>
        </pc:spChg>
        <pc:spChg chg="add del">
          <ac:chgData name="Uduak frank" userId="16742d20cd286d21" providerId="LiveId" clId="{53028856-5077-4A7E-A75A-F238C24F08C8}" dt="2025-09-23T14:59:06.421" v="774" actId="26606"/>
          <ac:spMkLst>
            <pc:docMk/>
            <pc:sldMk cId="0" sldId="256"/>
            <ac:spMk id="48" creationId="{66DA0389-D66E-4727-8EFB-E60E6C412FC8}"/>
          </ac:spMkLst>
        </pc:spChg>
        <pc:spChg chg="add del">
          <ac:chgData name="Uduak frank" userId="16742d20cd286d21" providerId="LiveId" clId="{53028856-5077-4A7E-A75A-F238C24F08C8}" dt="2025-09-23T15:01:44.411" v="791" actId="26606"/>
          <ac:spMkLst>
            <pc:docMk/>
            <pc:sldMk cId="0" sldId="256"/>
            <ac:spMk id="50" creationId="{CBC4F608-B4B8-48C3-9572-C0F061B1CD99}"/>
          </ac:spMkLst>
        </pc:spChg>
        <pc:spChg chg="add">
          <ac:chgData name="Uduak frank" userId="16742d20cd286d21" providerId="LiveId" clId="{53028856-5077-4A7E-A75A-F238C24F08C8}" dt="2025-09-23T15:01:44.419" v="792" actId="26606"/>
          <ac:spMkLst>
            <pc:docMk/>
            <pc:sldMk cId="0" sldId="256"/>
            <ac:spMk id="52" creationId="{100EDD19-6802-4EC3-95CE-CFFAB042CFD6}"/>
          </ac:spMkLst>
        </pc:spChg>
        <pc:spChg chg="add">
          <ac:chgData name="Uduak frank" userId="16742d20cd286d21" providerId="LiveId" clId="{53028856-5077-4A7E-A75A-F238C24F08C8}" dt="2025-09-23T15:01:44.419" v="792" actId="26606"/>
          <ac:spMkLst>
            <pc:docMk/>
            <pc:sldMk cId="0" sldId="256"/>
            <ac:spMk id="53" creationId="{DB17E863-922E-4C26-BD64-E8FD41D28661}"/>
          </ac:spMkLst>
        </pc:spChg>
        <pc:grpChg chg="add del">
          <ac:chgData name="Uduak frank" userId="16742d20cd286d21" providerId="LiveId" clId="{53028856-5077-4A7E-A75A-F238C24F08C8}" dt="2025-09-23T14:53:06.183" v="734" actId="26606"/>
          <ac:grpSpMkLst>
            <pc:docMk/>
            <pc:sldMk cId="0" sldId="256"/>
            <ac:grpSpMk id="16" creationId="{AE1C45F0-260A-458C-96ED-C1F6D2151219}"/>
          </ac:grpSpMkLst>
        </pc:grpChg>
        <pc:grpChg chg="add del">
          <ac:chgData name="Uduak frank" userId="16742d20cd286d21" providerId="LiveId" clId="{53028856-5077-4A7E-A75A-F238C24F08C8}" dt="2025-09-23T14:59:31.493" v="776" actId="26606"/>
          <ac:grpSpMkLst>
            <pc:docMk/>
            <pc:sldMk cId="0" sldId="256"/>
            <ac:grpSpMk id="30" creationId="{65167ED7-6315-43AB-B1B6-C326D5FD8F84}"/>
          </ac:grpSpMkLst>
        </pc:grpChg>
        <pc:grpChg chg="add del">
          <ac:chgData name="Uduak frank" userId="16742d20cd286d21" providerId="LiveId" clId="{53028856-5077-4A7E-A75A-F238C24F08C8}" dt="2025-09-23T15:01:44.411" v="791" actId="26606"/>
          <ac:grpSpMkLst>
            <pc:docMk/>
            <pc:sldMk cId="0" sldId="256"/>
            <ac:grpSpMk id="44" creationId="{65167ED7-6315-43AB-B1B6-C326D5FD8F84}"/>
          </ac:grpSpMkLst>
        </pc:grpChg>
        <pc:cxnChg chg="add del">
          <ac:chgData name="Uduak frank" userId="16742d20cd286d21" providerId="LiveId" clId="{53028856-5077-4A7E-A75A-F238C24F08C8}" dt="2025-09-23T14:53:06.183" v="734" actId="26606"/>
          <ac:cxnSpMkLst>
            <pc:docMk/>
            <pc:sldMk cId="0" sldId="256"/>
            <ac:cxnSpMk id="23" creationId="{6CF1BAF6-AD41-4082-B212-8A1F9A2E8779}"/>
          </ac:cxnSpMkLst>
        </pc:cxnChg>
      </pc:sldChg>
      <pc:sldChg chg="addSp delSp modSp add mod ord setBg">
        <pc:chgData name="Uduak frank" userId="16742d20cd286d21" providerId="LiveId" clId="{53028856-5077-4A7E-A75A-F238C24F08C8}" dt="2025-09-23T14:50:21.099" v="728" actId="14100"/>
        <pc:sldMkLst>
          <pc:docMk/>
          <pc:sldMk cId="1926093152" sldId="257"/>
        </pc:sldMkLst>
        <pc:spChg chg="mod">
          <ac:chgData name="Uduak frank" userId="16742d20cd286d21" providerId="LiveId" clId="{53028856-5077-4A7E-A75A-F238C24F08C8}" dt="2025-09-23T14:49:48.718" v="724" actId="26606"/>
          <ac:spMkLst>
            <pc:docMk/>
            <pc:sldMk cId="1926093152" sldId="257"/>
            <ac:spMk id="2" creationId="{F70E4E3C-6FE8-52C0-FD1D-B0ABD07E3704}"/>
          </ac:spMkLst>
        </pc:spChg>
        <pc:spChg chg="add">
          <ac:chgData name="Uduak frank" userId="16742d20cd286d21" providerId="LiveId" clId="{53028856-5077-4A7E-A75A-F238C24F08C8}" dt="2025-09-23T08:28:48.346" v="206"/>
          <ac:spMkLst>
            <pc:docMk/>
            <pc:sldMk cId="1926093152" sldId="257"/>
            <ac:spMk id="3" creationId="{676DC680-F980-4B26-FE3A-B384198D1AE0}"/>
          </ac:spMkLst>
        </pc:spChg>
        <pc:spChg chg="add mod">
          <ac:chgData name="Uduak frank" userId="16742d20cd286d21" providerId="LiveId" clId="{53028856-5077-4A7E-A75A-F238C24F08C8}" dt="2025-09-23T14:49:48.718" v="724" actId="26606"/>
          <ac:spMkLst>
            <pc:docMk/>
            <pc:sldMk cId="1926093152" sldId="257"/>
            <ac:spMk id="4" creationId="{3A1C34C9-0289-18CF-C978-0538E4CE1C14}"/>
          </ac:spMkLst>
        </pc:spChg>
        <pc:spChg chg="add mod">
          <ac:chgData name="Uduak frank" userId="16742d20cd286d21" providerId="LiveId" clId="{53028856-5077-4A7E-A75A-F238C24F08C8}" dt="2025-09-23T14:49:48.718" v="724" actId="26606"/>
          <ac:spMkLst>
            <pc:docMk/>
            <pc:sldMk cId="1926093152" sldId="257"/>
            <ac:spMk id="6" creationId="{F249392E-09F1-849B-8E20-0307086E7BCF}"/>
          </ac:spMkLst>
        </pc:spChg>
        <pc:spChg chg="add del mod">
          <ac:chgData name="Uduak frank" userId="16742d20cd286d21" providerId="LiveId" clId="{53028856-5077-4A7E-A75A-F238C24F08C8}" dt="2025-09-23T09:15:21.396" v="355"/>
          <ac:spMkLst>
            <pc:docMk/>
            <pc:sldMk cId="1926093152" sldId="257"/>
            <ac:spMk id="7" creationId="{9191EE1A-602E-B980-274E-7A7F43A8BB27}"/>
          </ac:spMkLst>
        </pc:spChg>
        <pc:spChg chg="mod">
          <ac:chgData name="Uduak frank" userId="16742d20cd286d21" providerId="LiveId" clId="{53028856-5077-4A7E-A75A-F238C24F08C8}" dt="2025-09-23T14:49:48.718" v="724" actId="26606"/>
          <ac:spMkLst>
            <pc:docMk/>
            <pc:sldMk cId="1926093152" sldId="257"/>
            <ac:spMk id="9" creationId="{B2DACDEC-BB33-BE0B-BF30-D097B0AB5B30}"/>
          </ac:spMkLst>
        </pc:spChg>
        <pc:spChg chg="add">
          <ac:chgData name="Uduak frank" userId="16742d20cd286d21" providerId="LiveId" clId="{53028856-5077-4A7E-A75A-F238C24F08C8}" dt="2025-09-23T14:49:48.718" v="724" actId="26606"/>
          <ac:spMkLst>
            <pc:docMk/>
            <pc:sldMk cId="1926093152" sldId="257"/>
            <ac:spMk id="14" creationId="{BCED4D40-4B67-4331-AC48-79B82B4A47D8}"/>
          </ac:spMkLst>
        </pc:spChg>
        <pc:spChg chg="add">
          <ac:chgData name="Uduak frank" userId="16742d20cd286d21" providerId="LiveId" clId="{53028856-5077-4A7E-A75A-F238C24F08C8}" dt="2025-09-23T14:49:48.718" v="724" actId="26606"/>
          <ac:spMkLst>
            <pc:docMk/>
            <pc:sldMk cId="1926093152" sldId="257"/>
            <ac:spMk id="16" creationId="{670CEDEF-4F34-412E-84EE-329C1E936AF5}"/>
          </ac:spMkLst>
        </pc:spChg>
        <pc:graphicFrameChg chg="add mod modGraphic">
          <ac:chgData name="Uduak frank" userId="16742d20cd286d21" providerId="LiveId" clId="{53028856-5077-4A7E-A75A-F238C24F08C8}" dt="2025-09-23T14:50:21.099" v="728" actId="14100"/>
          <ac:graphicFrameMkLst>
            <pc:docMk/>
            <pc:sldMk cId="1926093152" sldId="257"/>
            <ac:graphicFrameMk id="8" creationId="{8AAED230-42F1-B7F1-DBE5-F4FF80DE24F7}"/>
          </ac:graphicFrameMkLst>
        </pc:graphicFrameChg>
      </pc:sldChg>
      <pc:sldChg chg="modSp add del mod">
        <pc:chgData name="Uduak frank" userId="16742d20cd286d21" providerId="LiveId" clId="{53028856-5077-4A7E-A75A-F238C24F08C8}" dt="2025-09-23T08:08:05.194" v="203" actId="2696"/>
        <pc:sldMkLst>
          <pc:docMk/>
          <pc:sldMk cId="2469781134" sldId="257"/>
        </pc:sldMkLst>
        <pc:spChg chg="mod">
          <ac:chgData name="Uduak frank" userId="16742d20cd286d21" providerId="LiveId" clId="{53028856-5077-4A7E-A75A-F238C24F08C8}" dt="2025-09-23T07:29:34.627" v="99" actId="27636"/>
          <ac:spMkLst>
            <pc:docMk/>
            <pc:sldMk cId="2469781134" sldId="257"/>
            <ac:spMk id="2" creationId="{BFD26546-66FA-C7AB-197F-544A7F5E5202}"/>
          </ac:spMkLst>
        </pc:spChg>
      </pc:sldChg>
      <pc:sldChg chg="addSp modSp add mod setBg">
        <pc:chgData name="Uduak frank" userId="16742d20cd286d21" providerId="LiveId" clId="{53028856-5077-4A7E-A75A-F238C24F08C8}" dt="2025-09-23T14:48:56.132" v="723" actId="255"/>
        <pc:sldMkLst>
          <pc:docMk/>
          <pc:sldMk cId="201510985" sldId="258"/>
        </pc:sldMkLst>
        <pc:spChg chg="mo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2" creationId="{19C5C2F3-01FC-222E-FEFF-5246BEE8B08F}"/>
          </ac:spMkLst>
        </pc:spChg>
        <pc:spChg chg="mo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4" creationId="{0D7E8F76-D805-B169-2AA5-64A8BBC824B0}"/>
          </ac:spMkLst>
        </pc:spChg>
        <pc:spChg chg="mo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6" creationId="{E8328FC1-7F35-711D-5367-B1E19FF6A314}"/>
          </ac:spMkLst>
        </pc:spChg>
        <pc:spChg chg="add mod ord">
          <ac:chgData name="Uduak frank" userId="16742d20cd286d21" providerId="LiveId" clId="{53028856-5077-4A7E-A75A-F238C24F08C8}" dt="2025-09-23T14:48:56.132" v="723" actId="255"/>
          <ac:spMkLst>
            <pc:docMk/>
            <pc:sldMk cId="201510985" sldId="258"/>
            <ac:spMk id="7" creationId="{C711D5C4-F5DB-FC85-2AE8-243DBBA8BC39}"/>
          </ac:spMkLst>
        </pc:spChg>
        <pc:spChg chg="mo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9" creationId="{D536E1C9-3F5C-78FE-474D-5D361ABD0BED}"/>
          </ac:spMkLst>
        </pc:spChg>
        <pc:spChg chg="ad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14" creationId="{DBC6133C-0615-4CE4-9132-37E609A9BDFA}"/>
          </ac:spMkLst>
        </pc:spChg>
        <pc:spChg chg="ad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16" creationId="{169CC832-2974-4E8D-90ED-3E2941BA7336}"/>
          </ac:spMkLst>
        </pc:spChg>
        <pc:spChg chg="ad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18" creationId="{55222F96-971A-4F90-B841-6BAB416C7AC1}"/>
          </ac:spMkLst>
        </pc:spChg>
        <pc:spChg chg="ad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20" creationId="{08980754-6F4B-43C9-B9BE-127B6BED6586}"/>
          </ac:spMkLst>
        </pc:spChg>
        <pc:spChg chg="add">
          <ac:chgData name="Uduak frank" userId="16742d20cd286d21" providerId="LiveId" clId="{53028856-5077-4A7E-A75A-F238C24F08C8}" dt="2025-09-23T14:46:58.928" v="715" actId="26606"/>
          <ac:spMkLst>
            <pc:docMk/>
            <pc:sldMk cId="201510985" sldId="258"/>
            <ac:spMk id="22" creationId="{2C1BBA94-3F40-40AA-8BB9-E69E25E537C1}"/>
          </ac:spMkLst>
        </pc:spChg>
        <pc:graphicFrameChg chg="add mod modGraphic">
          <ac:chgData name="Uduak frank" userId="16742d20cd286d21" providerId="LiveId" clId="{53028856-5077-4A7E-A75A-F238C24F08C8}" dt="2025-09-23T14:48:02.551" v="721" actId="255"/>
          <ac:graphicFrameMkLst>
            <pc:docMk/>
            <pc:sldMk cId="201510985" sldId="258"/>
            <ac:graphicFrameMk id="3" creationId="{68FA1B01-B3AD-073F-4B6A-509EEE2C571F}"/>
          </ac:graphicFrameMkLst>
        </pc:graphicFrameChg>
      </pc:sldChg>
      <pc:sldChg chg="delSp modSp add del mod">
        <pc:chgData name="Uduak frank" userId="16742d20cd286d21" providerId="LiveId" clId="{53028856-5077-4A7E-A75A-F238C24F08C8}" dt="2025-09-23T10:53:42.907" v="425" actId="2696"/>
        <pc:sldMkLst>
          <pc:docMk/>
          <pc:sldMk cId="2581913554" sldId="259"/>
        </pc:sldMkLst>
        <pc:spChg chg="del mod">
          <ac:chgData name="Uduak frank" userId="16742d20cd286d21" providerId="LiveId" clId="{53028856-5077-4A7E-A75A-F238C24F08C8}" dt="2025-09-23T10:50:55.292" v="416" actId="478"/>
          <ac:spMkLst>
            <pc:docMk/>
            <pc:sldMk cId="2581913554" sldId="259"/>
            <ac:spMk id="6" creationId="{D128DE5A-5611-DFF0-F5EF-F3B04C6D9E36}"/>
          </ac:spMkLst>
        </pc:spChg>
        <pc:spChg chg="del mod">
          <ac:chgData name="Uduak frank" userId="16742d20cd286d21" providerId="LiveId" clId="{53028856-5077-4A7E-A75A-F238C24F08C8}" dt="2025-09-23T10:50:55.292" v="418"/>
          <ac:spMkLst>
            <pc:docMk/>
            <pc:sldMk cId="2581913554" sldId="259"/>
            <ac:spMk id="7" creationId="{4F8BB970-5395-D944-58E6-94FA305FEC29}"/>
          </ac:spMkLst>
        </pc:spChg>
        <pc:graphicFrameChg chg="mod modGraphic">
          <ac:chgData name="Uduak frank" userId="16742d20cd286d21" providerId="LiveId" clId="{53028856-5077-4A7E-A75A-F238C24F08C8}" dt="2025-09-23T10:52:32.012" v="424" actId="798"/>
          <ac:graphicFrameMkLst>
            <pc:docMk/>
            <pc:sldMk cId="2581913554" sldId="259"/>
            <ac:graphicFrameMk id="3" creationId="{1998748A-6B5B-CBA2-E9E3-0BE1ACD34ED5}"/>
          </ac:graphicFrameMkLst>
        </pc:graphicFrameChg>
      </pc:sldChg>
      <pc:sldChg chg="addSp modSp add mod setBg">
        <pc:chgData name="Uduak frank" userId="16742d20cd286d21" providerId="LiveId" clId="{53028856-5077-4A7E-A75A-F238C24F08C8}" dt="2025-09-23T14:46:00.145" v="714" actId="5793"/>
        <pc:sldMkLst>
          <pc:docMk/>
          <pc:sldMk cId="4229809436" sldId="259"/>
        </pc:sldMkLst>
        <pc:spChg chg="mod">
          <ac:chgData name="Uduak frank" userId="16742d20cd286d21" providerId="LiveId" clId="{53028856-5077-4A7E-A75A-F238C24F08C8}" dt="2025-09-23T14:44:37.650" v="708" actId="1076"/>
          <ac:spMkLst>
            <pc:docMk/>
            <pc:sldMk cId="4229809436" sldId="259"/>
            <ac:spMk id="2" creationId="{F7E30590-BF2E-E92A-8242-61FCD6D7C607}"/>
          </ac:spMkLst>
        </pc:spChg>
        <pc:spChg chg="mo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4" creationId="{39CA4F82-9FAA-D86A-536B-CC88FA40125A}"/>
          </ac:spMkLst>
        </pc:spChg>
        <pc:spChg chg="mod ord">
          <ac:chgData name="Uduak frank" userId="16742d20cd286d21" providerId="LiveId" clId="{53028856-5077-4A7E-A75A-F238C24F08C8}" dt="2025-09-23T14:46:00.145" v="714" actId="5793"/>
          <ac:spMkLst>
            <pc:docMk/>
            <pc:sldMk cId="4229809436" sldId="259"/>
            <ac:spMk id="6" creationId="{2320AB5A-4E4C-933E-3FCC-0827D78946B7}"/>
          </ac:spMkLst>
        </pc:spChg>
        <pc:spChg chg="mo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9" creationId="{421B2BFD-2E84-CF5D-C570-49FF471308C2}"/>
          </ac:spMkLst>
        </pc:spChg>
        <pc:spChg chg="ad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14" creationId="{F837543A-6020-4505-A233-C9DB4BF74011}"/>
          </ac:spMkLst>
        </pc:spChg>
        <pc:spChg chg="ad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16" creationId="{35B16301-FB18-48BA-A6DD-C37CAF6F9A18}"/>
          </ac:spMkLst>
        </pc:spChg>
        <pc:spChg chg="ad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18" creationId="{C3C0D90E-074A-4F52-9B11-B52BEF4BCBE5}"/>
          </ac:spMkLst>
        </pc:spChg>
        <pc:spChg chg="ad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26" creationId="{88853921-7BC9-4BDE-ACAB-133C683C82D6}"/>
          </ac:spMkLst>
        </pc:spChg>
        <pc:spChg chg="ad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28" creationId="{09192968-3AE7-4470-A61C-97294BB92731}"/>
          </ac:spMkLst>
        </pc:spChg>
        <pc:spChg chg="add">
          <ac:chgData name="Uduak frank" userId="16742d20cd286d21" providerId="LiveId" clId="{53028856-5077-4A7E-A75A-F238C24F08C8}" dt="2025-09-23T14:42:29.114" v="693" actId="26606"/>
          <ac:spMkLst>
            <pc:docMk/>
            <pc:sldMk cId="4229809436" sldId="259"/>
            <ac:spMk id="30" creationId="{3AB72E55-43E4-4356-BFE8-E2102CB0B505}"/>
          </ac:spMkLst>
        </pc:spChg>
      </pc:sldChg>
      <pc:sldChg chg="addSp modSp add mod setBg">
        <pc:chgData name="Uduak frank" userId="16742d20cd286d21" providerId="LiveId" clId="{53028856-5077-4A7E-A75A-F238C24F08C8}" dt="2025-09-23T15:19:50.704" v="851" actId="13926"/>
        <pc:sldMkLst>
          <pc:docMk/>
          <pc:sldMk cId="1781042557" sldId="260"/>
        </pc:sldMkLst>
        <pc:spChg chg="mod">
          <ac:chgData name="Uduak frank" userId="16742d20cd286d21" providerId="LiveId" clId="{53028856-5077-4A7E-A75A-F238C24F08C8}" dt="2025-09-23T13:16:26.106" v="610" actId="1076"/>
          <ac:spMkLst>
            <pc:docMk/>
            <pc:sldMk cId="1781042557" sldId="260"/>
            <ac:spMk id="2" creationId="{8C154FDA-5D67-36AA-67BF-87D892CC68E8}"/>
          </ac:spMkLst>
        </pc:spChg>
        <pc:spChg chg="mod">
          <ac:chgData name="Uduak frank" userId="16742d20cd286d21" providerId="LiveId" clId="{53028856-5077-4A7E-A75A-F238C24F08C8}" dt="2025-09-23T13:15:08.009" v="604" actId="26606"/>
          <ac:spMkLst>
            <pc:docMk/>
            <pc:sldMk cId="1781042557" sldId="260"/>
            <ac:spMk id="4" creationId="{D7B4B2DA-ECD0-22AE-268D-965F8C9B191F}"/>
          </ac:spMkLst>
        </pc:spChg>
        <pc:spChg chg="mod ord">
          <ac:chgData name="Uduak frank" userId="16742d20cd286d21" providerId="LiveId" clId="{53028856-5077-4A7E-A75A-F238C24F08C8}" dt="2025-09-23T13:17:54.742" v="621" actId="14100"/>
          <ac:spMkLst>
            <pc:docMk/>
            <pc:sldMk cId="1781042557" sldId="260"/>
            <ac:spMk id="6" creationId="{503D605D-02C5-1D5A-2B6D-6E4A7878517D}"/>
          </ac:spMkLst>
        </pc:spChg>
        <pc:spChg chg="mod">
          <ac:chgData name="Uduak frank" userId="16742d20cd286d21" providerId="LiveId" clId="{53028856-5077-4A7E-A75A-F238C24F08C8}" dt="2025-09-23T15:19:50.704" v="851" actId="13926"/>
          <ac:spMkLst>
            <pc:docMk/>
            <pc:sldMk cId="1781042557" sldId="260"/>
            <ac:spMk id="9" creationId="{4112D21A-0637-1CEC-3144-AB988D5B1E6F}"/>
          </ac:spMkLst>
        </pc:spChg>
        <pc:grpChg chg="add">
          <ac:chgData name="Uduak frank" userId="16742d20cd286d21" providerId="LiveId" clId="{53028856-5077-4A7E-A75A-F238C24F08C8}" dt="2025-09-23T13:15:08.009" v="604" actId="26606"/>
          <ac:grpSpMkLst>
            <pc:docMk/>
            <pc:sldMk cId="1781042557" sldId="260"/>
            <ac:grpSpMk id="15" creationId="{5EFBDE31-BB3E-6CFC-23CD-B5976DA38438}"/>
          </ac:grpSpMkLst>
        </pc:grpChg>
        <pc:picChg chg="add">
          <ac:chgData name="Uduak frank" userId="16742d20cd286d21" providerId="LiveId" clId="{53028856-5077-4A7E-A75A-F238C24F08C8}" dt="2025-09-23T13:15:08.009" v="604" actId="26606"/>
          <ac:picMkLst>
            <pc:docMk/>
            <pc:sldMk cId="1781042557" sldId="260"/>
            <ac:picMk id="11" creationId="{BDD68279-A409-B466-EF16-2D4A3C7A703B}"/>
          </ac:picMkLst>
        </pc:picChg>
      </pc:sldChg>
      <pc:sldChg chg="addSp modSp add mod ord setBg">
        <pc:chgData name="Uduak frank" userId="16742d20cd286d21" providerId="LiveId" clId="{53028856-5077-4A7E-A75A-F238C24F08C8}" dt="2025-09-23T13:22:42.815" v="638" actId="14100"/>
        <pc:sldMkLst>
          <pc:docMk/>
          <pc:sldMk cId="270264228" sldId="261"/>
        </pc:sldMkLst>
        <pc:spChg chg="mod">
          <ac:chgData name="Uduak frank" userId="16742d20cd286d21" providerId="LiveId" clId="{53028856-5077-4A7E-A75A-F238C24F08C8}" dt="2025-09-23T13:19:52.578" v="622" actId="26606"/>
          <ac:spMkLst>
            <pc:docMk/>
            <pc:sldMk cId="270264228" sldId="261"/>
            <ac:spMk id="2" creationId="{7CB22282-DE67-171D-3CFE-CCC40026419A}"/>
          </ac:spMkLst>
        </pc:spChg>
        <pc:spChg chg="mod">
          <ac:chgData name="Uduak frank" userId="16742d20cd286d21" providerId="LiveId" clId="{53028856-5077-4A7E-A75A-F238C24F08C8}" dt="2025-09-23T13:19:52.578" v="622" actId="26606"/>
          <ac:spMkLst>
            <pc:docMk/>
            <pc:sldMk cId="270264228" sldId="261"/>
            <ac:spMk id="4" creationId="{8950288B-2B9C-23D5-DE96-A1C8DCD174AD}"/>
          </ac:spMkLst>
        </pc:spChg>
        <pc:spChg chg="mod">
          <ac:chgData name="Uduak frank" userId="16742d20cd286d21" providerId="LiveId" clId="{53028856-5077-4A7E-A75A-F238C24F08C8}" dt="2025-09-23T13:19:52.578" v="622" actId="26606"/>
          <ac:spMkLst>
            <pc:docMk/>
            <pc:sldMk cId="270264228" sldId="261"/>
            <ac:spMk id="6" creationId="{3CCE54C8-2187-082A-4C69-94E89FF1068D}"/>
          </ac:spMkLst>
        </pc:spChg>
        <pc:spChg chg="mod">
          <ac:chgData name="Uduak frank" userId="16742d20cd286d21" providerId="LiveId" clId="{53028856-5077-4A7E-A75A-F238C24F08C8}" dt="2025-09-23T13:22:42.815" v="638" actId="14100"/>
          <ac:spMkLst>
            <pc:docMk/>
            <pc:sldMk cId="270264228" sldId="261"/>
            <ac:spMk id="9" creationId="{9988E713-657F-C29C-296E-238D818C74C4}"/>
          </ac:spMkLst>
        </pc:spChg>
        <pc:spChg chg="add">
          <ac:chgData name="Uduak frank" userId="16742d20cd286d21" providerId="LiveId" clId="{53028856-5077-4A7E-A75A-F238C24F08C8}" dt="2025-09-23T13:19:52.578" v="622" actId="26606"/>
          <ac:spMkLst>
            <pc:docMk/>
            <pc:sldMk cId="270264228" sldId="261"/>
            <ac:spMk id="14" creationId="{5AA03EDC-7067-4DFF-B672-541D016AAAB8}"/>
          </ac:spMkLst>
        </pc:spChg>
        <pc:spChg chg="add">
          <ac:chgData name="Uduak frank" userId="16742d20cd286d21" providerId="LiveId" clId="{53028856-5077-4A7E-A75A-F238C24F08C8}" dt="2025-09-23T13:19:52.578" v="622" actId="26606"/>
          <ac:spMkLst>
            <pc:docMk/>
            <pc:sldMk cId="270264228" sldId="261"/>
            <ac:spMk id="16" creationId="{0EBF3E39-B0BE-496A-8604-9007470FFA3A}"/>
          </ac:spMkLst>
        </pc:spChg>
        <pc:graphicFrameChg chg="add mod modGraphic">
          <ac:chgData name="Uduak frank" userId="16742d20cd286d21" providerId="LiveId" clId="{53028856-5077-4A7E-A75A-F238C24F08C8}" dt="2025-09-23T13:21:15.545" v="629" actId="14100"/>
          <ac:graphicFrameMkLst>
            <pc:docMk/>
            <pc:sldMk cId="270264228" sldId="261"/>
            <ac:graphicFrameMk id="3" creationId="{A4A53204-6CAD-20F1-3873-21BC7564F51A}"/>
          </ac:graphicFrameMkLst>
        </pc:graphicFrameChg>
      </pc:sldChg>
      <pc:sldChg chg="addSp modSp add del mod">
        <pc:chgData name="Uduak frank" userId="16742d20cd286d21" providerId="LiveId" clId="{53028856-5077-4A7E-A75A-F238C24F08C8}" dt="2025-09-23T12:40:46.193" v="527" actId="2696"/>
        <pc:sldMkLst>
          <pc:docMk/>
          <pc:sldMk cId="170401997" sldId="262"/>
        </pc:sldMkLst>
        <pc:spChg chg="mod">
          <ac:chgData name="Uduak frank" userId="16742d20cd286d21" providerId="LiveId" clId="{53028856-5077-4A7E-A75A-F238C24F08C8}" dt="2025-09-23T12:32:51.535" v="517" actId="1076"/>
          <ac:spMkLst>
            <pc:docMk/>
            <pc:sldMk cId="170401997" sldId="262"/>
            <ac:spMk id="6" creationId="{5CEE4139-3625-CF1D-E4FE-516586B055A4}"/>
          </ac:spMkLst>
        </pc:spChg>
        <pc:graphicFrameChg chg="add mod modGraphic">
          <ac:chgData name="Uduak frank" userId="16742d20cd286d21" providerId="LiveId" clId="{53028856-5077-4A7E-A75A-F238C24F08C8}" dt="2025-09-23T12:40:34.481" v="526" actId="2164"/>
          <ac:graphicFrameMkLst>
            <pc:docMk/>
            <pc:sldMk cId="170401997" sldId="262"/>
            <ac:graphicFrameMk id="3" creationId="{F69AD262-227B-FF11-0206-B101B797A2BA}"/>
          </ac:graphicFrameMkLst>
        </pc:graphicFrameChg>
      </pc:sldChg>
      <pc:sldChg chg="addSp delSp modSp add mod setBg">
        <pc:chgData name="Uduak frank" userId="16742d20cd286d21" providerId="LiveId" clId="{53028856-5077-4A7E-A75A-F238C24F08C8}" dt="2025-09-23T13:32:29.169" v="692" actId="255"/>
        <pc:sldMkLst>
          <pc:docMk/>
          <pc:sldMk cId="1025790676" sldId="262"/>
        </pc:sldMkLst>
        <pc:spChg chg="mod">
          <ac:chgData name="Uduak frank" userId="16742d20cd286d21" providerId="LiveId" clId="{53028856-5077-4A7E-A75A-F238C24F08C8}" dt="2025-09-23T13:32:03.277" v="691" actId="404"/>
          <ac:spMkLst>
            <pc:docMk/>
            <pc:sldMk cId="1025790676" sldId="262"/>
            <ac:spMk id="2" creationId="{511777EE-3B1E-255B-524B-4FA90D377133}"/>
          </ac:spMkLst>
        </pc:spChg>
        <pc:spChg chg="mod">
          <ac:chgData name="Uduak frank" userId="16742d20cd286d21" providerId="LiveId" clId="{53028856-5077-4A7E-A75A-F238C24F08C8}" dt="2025-09-23T13:23:47.112" v="639" actId="26606"/>
          <ac:spMkLst>
            <pc:docMk/>
            <pc:sldMk cId="1025790676" sldId="262"/>
            <ac:spMk id="4" creationId="{5F40BC3F-0643-C284-3399-57E282119358}"/>
          </ac:spMkLst>
        </pc:spChg>
        <pc:spChg chg="mod ord">
          <ac:chgData name="Uduak frank" userId="16742d20cd286d21" providerId="LiveId" clId="{53028856-5077-4A7E-A75A-F238C24F08C8}" dt="2025-09-23T13:32:29.169" v="692" actId="255"/>
          <ac:spMkLst>
            <pc:docMk/>
            <pc:sldMk cId="1025790676" sldId="262"/>
            <ac:spMk id="6" creationId="{49EB3E79-8980-BD79-0788-E433D3BA0256}"/>
          </ac:spMkLst>
        </pc:spChg>
        <pc:spChg chg="mod">
          <ac:chgData name="Uduak frank" userId="16742d20cd286d21" providerId="LiveId" clId="{53028856-5077-4A7E-A75A-F238C24F08C8}" dt="2025-09-23T13:29:41.017" v="673" actId="1076"/>
          <ac:spMkLst>
            <pc:docMk/>
            <pc:sldMk cId="1025790676" sldId="262"/>
            <ac:spMk id="9" creationId="{4DE4E9EE-6E17-7928-0756-60F85FE623D7}"/>
          </ac:spMkLst>
        </pc:spChg>
        <pc:spChg chg="add del">
          <ac:chgData name="Uduak frank" userId="16742d20cd286d21" providerId="LiveId" clId="{53028856-5077-4A7E-A75A-F238C24F08C8}" dt="2025-09-23T13:30:27.949" v="677" actId="26606"/>
          <ac:spMkLst>
            <pc:docMk/>
            <pc:sldMk cId="1025790676" sldId="262"/>
            <ac:spMk id="14" creationId="{BCED4D40-4B67-4331-AC48-79B82B4A47D8}"/>
          </ac:spMkLst>
        </pc:spChg>
        <pc:spChg chg="add del">
          <ac:chgData name="Uduak frank" userId="16742d20cd286d21" providerId="LiveId" clId="{53028856-5077-4A7E-A75A-F238C24F08C8}" dt="2025-09-23T13:30:27.949" v="677" actId="26606"/>
          <ac:spMkLst>
            <pc:docMk/>
            <pc:sldMk cId="1025790676" sldId="262"/>
            <ac:spMk id="16" creationId="{670CEDEF-4F34-412E-84EE-329C1E936AF5}"/>
          </ac:spMkLst>
        </pc:spChg>
        <pc:spChg chg="add">
          <ac:chgData name="Uduak frank" userId="16742d20cd286d21" providerId="LiveId" clId="{53028856-5077-4A7E-A75A-F238C24F08C8}" dt="2025-09-23T13:30:27.949" v="677" actId="26606"/>
          <ac:spMkLst>
            <pc:docMk/>
            <pc:sldMk cId="1025790676" sldId="262"/>
            <ac:spMk id="21" creationId="{BCED4D40-4B67-4331-AC48-79B82B4A47D8}"/>
          </ac:spMkLst>
        </pc:spChg>
        <pc:spChg chg="add">
          <ac:chgData name="Uduak frank" userId="16742d20cd286d21" providerId="LiveId" clId="{53028856-5077-4A7E-A75A-F238C24F08C8}" dt="2025-09-23T13:30:27.949" v="677" actId="26606"/>
          <ac:spMkLst>
            <pc:docMk/>
            <pc:sldMk cId="1025790676" sldId="262"/>
            <ac:spMk id="23" creationId="{670CEDEF-4F34-412E-84EE-329C1E936AF5}"/>
          </ac:spMkLst>
        </pc:spChg>
        <pc:graphicFrameChg chg="add del modGraphic">
          <ac:chgData name="Uduak frank" userId="16742d20cd286d21" providerId="LiveId" clId="{53028856-5077-4A7E-A75A-F238C24F08C8}" dt="2025-09-23T12:43:48.301" v="530" actId="478"/>
          <ac:graphicFrameMkLst>
            <pc:docMk/>
            <pc:sldMk cId="1025790676" sldId="262"/>
            <ac:graphicFrameMk id="5" creationId="{EBBFC45F-4F7C-871D-B793-F43F9BDE4E66}"/>
          </ac:graphicFrameMkLst>
        </pc:graphicFrameChg>
        <pc:graphicFrameChg chg="add mod modGraphic">
          <ac:chgData name="Uduak frank" userId="16742d20cd286d21" providerId="LiveId" clId="{53028856-5077-4A7E-A75A-F238C24F08C8}" dt="2025-09-23T13:31:25.476" v="685" actId="255"/>
          <ac:graphicFrameMkLst>
            <pc:docMk/>
            <pc:sldMk cId="1025790676" sldId="262"/>
            <ac:graphicFrameMk id="7" creationId="{873D250E-F3E0-EDED-C55B-FA27F07EA10C}"/>
          </ac:graphicFrameMkLst>
        </pc:graphicFrameChg>
      </pc:sldChg>
      <pc:sldChg chg="addSp delSp modSp add mod setBg">
        <pc:chgData name="Uduak frank" userId="16742d20cd286d21" providerId="LiveId" clId="{53028856-5077-4A7E-A75A-F238C24F08C8}" dt="2025-09-23T13:14:03.763" v="603" actId="207"/>
        <pc:sldMkLst>
          <pc:docMk/>
          <pc:sldMk cId="3022151671" sldId="263"/>
        </pc:sldMkLst>
        <pc:spChg chg="mod ord">
          <ac:chgData name="Uduak frank" userId="16742d20cd286d21" providerId="LiveId" clId="{53028856-5077-4A7E-A75A-F238C24F08C8}" dt="2025-09-23T13:14:03.763" v="603" actId="207"/>
          <ac:spMkLst>
            <pc:docMk/>
            <pc:sldMk cId="3022151671" sldId="263"/>
            <ac:spMk id="2" creationId="{3504E043-815F-CB8E-B5A8-9AA8B96DE482}"/>
          </ac:spMkLst>
        </pc:spChg>
        <pc:spChg chg="mod">
          <ac:chgData name="Uduak frank" userId="16742d20cd286d21" providerId="LiveId" clId="{53028856-5077-4A7E-A75A-F238C24F08C8}" dt="2025-09-23T13:13:26.392" v="600" actId="26606"/>
          <ac:spMkLst>
            <pc:docMk/>
            <pc:sldMk cId="3022151671" sldId="263"/>
            <ac:spMk id="4" creationId="{9D3E5528-D7D2-BBFC-33F3-A46AC0825FA0}"/>
          </ac:spMkLst>
        </pc:spChg>
        <pc:spChg chg="del mod">
          <ac:chgData name="Uduak frank" userId="16742d20cd286d21" providerId="LiveId" clId="{53028856-5077-4A7E-A75A-F238C24F08C8}" dt="2025-09-23T13:13:26.392" v="600" actId="26606"/>
          <ac:spMkLst>
            <pc:docMk/>
            <pc:sldMk cId="3022151671" sldId="263"/>
            <ac:spMk id="6" creationId="{5FB5AB74-A3B5-6A99-1DBC-D57AA9B45808}"/>
          </ac:spMkLst>
        </pc:spChg>
        <pc:spChg chg="mod">
          <ac:chgData name="Uduak frank" userId="16742d20cd286d21" providerId="LiveId" clId="{53028856-5077-4A7E-A75A-F238C24F08C8}" dt="2025-09-23T13:13:26.392" v="600" actId="26606"/>
          <ac:spMkLst>
            <pc:docMk/>
            <pc:sldMk cId="3022151671" sldId="263"/>
            <ac:spMk id="9" creationId="{D1FA74B9-150C-6C1C-B845-FB5B90A179BA}"/>
          </ac:spMkLst>
        </pc:spChg>
        <pc:spChg chg="add del">
          <ac:chgData name="Uduak frank" userId="16742d20cd286d21" providerId="LiveId" clId="{53028856-5077-4A7E-A75A-F238C24F08C8}" dt="2025-09-23T13:13:48.910" v="602" actId="26606"/>
          <ac:spMkLst>
            <pc:docMk/>
            <pc:sldMk cId="3022151671" sldId="263"/>
            <ac:spMk id="16" creationId="{A3363022-C969-41E9-8EB2-E4C94908C1FA}"/>
          </ac:spMkLst>
        </pc:spChg>
        <pc:spChg chg="add del">
          <ac:chgData name="Uduak frank" userId="16742d20cd286d21" providerId="LiveId" clId="{53028856-5077-4A7E-A75A-F238C24F08C8}" dt="2025-09-23T13:13:48.910" v="602" actId="26606"/>
          <ac:spMkLst>
            <pc:docMk/>
            <pc:sldMk cId="3022151671" sldId="263"/>
            <ac:spMk id="18" creationId="{8D1AD6B3-BE88-4CEB-BA17-790657CC4729}"/>
          </ac:spMkLst>
        </pc:spChg>
        <pc:spChg chg="add">
          <ac:chgData name="Uduak frank" userId="16742d20cd286d21" providerId="LiveId" clId="{53028856-5077-4A7E-A75A-F238C24F08C8}" dt="2025-09-23T13:13:48.910" v="602" actId="26606"/>
          <ac:spMkLst>
            <pc:docMk/>
            <pc:sldMk cId="3022151671" sldId="263"/>
            <ac:spMk id="28" creationId="{F12E7CC5-C78B-4EBD-9565-3FA00FAA6CF2}"/>
          </ac:spMkLst>
        </pc:spChg>
        <pc:spChg chg="add">
          <ac:chgData name="Uduak frank" userId="16742d20cd286d21" providerId="LiveId" clId="{53028856-5077-4A7E-A75A-F238C24F08C8}" dt="2025-09-23T13:13:48.910" v="602" actId="26606"/>
          <ac:spMkLst>
            <pc:docMk/>
            <pc:sldMk cId="3022151671" sldId="263"/>
            <ac:spMk id="30" creationId="{3A4529A5-F675-429F-8044-01372BB13422}"/>
          </ac:spMkLst>
        </pc:spChg>
        <pc:spChg chg="add">
          <ac:chgData name="Uduak frank" userId="16742d20cd286d21" providerId="LiveId" clId="{53028856-5077-4A7E-A75A-F238C24F08C8}" dt="2025-09-23T13:13:48.910" v="602" actId="26606"/>
          <ac:spMkLst>
            <pc:docMk/>
            <pc:sldMk cId="3022151671" sldId="263"/>
            <ac:spMk id="32" creationId="{63DAB858-5A0C-4AFF-AAC6-705EDF8DB733}"/>
          </ac:spMkLst>
        </pc:spChg>
        <pc:grpChg chg="add del">
          <ac:chgData name="Uduak frank" userId="16742d20cd286d21" providerId="LiveId" clId="{53028856-5077-4A7E-A75A-F238C24F08C8}" dt="2025-09-23T13:13:48.910" v="602" actId="26606"/>
          <ac:grpSpMkLst>
            <pc:docMk/>
            <pc:sldMk cId="3022151671" sldId="263"/>
            <ac:grpSpMk id="20" creationId="{89D1390B-7E13-4B4F-9CB2-391063412E54}"/>
          </ac:grpSpMkLst>
        </pc:grpChg>
        <pc:picChg chg="add mod">
          <ac:chgData name="Uduak frank" userId="16742d20cd286d21" providerId="LiveId" clId="{53028856-5077-4A7E-A75A-F238C24F08C8}" dt="2025-09-23T13:13:48.910" v="602" actId="26606"/>
          <ac:picMkLst>
            <pc:docMk/>
            <pc:sldMk cId="3022151671" sldId="263"/>
            <ac:picMk id="13" creationId="{D1838AB8-5FFC-F228-DB86-71A3CB9E15E6}"/>
          </ac:picMkLst>
        </pc:picChg>
      </pc:sldChg>
      <pc:sldChg chg="addSp delSp modSp new mod ord setBg">
        <pc:chgData name="Uduak frank" userId="16742d20cd286d21" providerId="LiveId" clId="{53028856-5077-4A7E-A75A-F238C24F08C8}" dt="2025-09-24T12:19:10.515" v="1051"/>
        <pc:sldMkLst>
          <pc:docMk/>
          <pc:sldMk cId="472667338" sldId="264"/>
        </pc:sldMkLst>
        <pc:spChg chg="add del">
          <ac:chgData name="Uduak frank" userId="16742d20cd286d21" providerId="LiveId" clId="{53028856-5077-4A7E-A75A-F238C24F08C8}" dt="2025-09-23T15:43:32.625" v="1020" actId="26606"/>
          <ac:spMkLst>
            <pc:docMk/>
            <pc:sldMk cId="472667338" sldId="264"/>
            <ac:spMk id="7" creationId="{AB8C311F-7253-4AED-9701-7FC0708C41C7}"/>
          </ac:spMkLst>
        </pc:spChg>
        <pc:spChg chg="add del">
          <ac:chgData name="Uduak frank" userId="16742d20cd286d21" providerId="LiveId" clId="{53028856-5077-4A7E-A75A-F238C24F08C8}" dt="2025-09-23T15:43:32.625" v="1020" actId="26606"/>
          <ac:spMkLst>
            <pc:docMk/>
            <pc:sldMk cId="472667338" sldId="264"/>
            <ac:spMk id="9" creationId="{E2384209-CB15-4CDF-9D31-C44FD9A3F20D}"/>
          </ac:spMkLst>
        </pc:spChg>
        <pc:spChg chg="add del">
          <ac:chgData name="Uduak frank" userId="16742d20cd286d21" providerId="LiveId" clId="{53028856-5077-4A7E-A75A-F238C24F08C8}" dt="2025-09-23T15:43:32.625" v="1020" actId="26606"/>
          <ac:spMkLst>
            <pc:docMk/>
            <pc:sldMk cId="472667338" sldId="264"/>
            <ac:spMk id="11" creationId="{2633B3B5-CC90-43F0-8714-D31D1F3F0209}"/>
          </ac:spMkLst>
        </pc:spChg>
        <pc:spChg chg="add del">
          <ac:chgData name="Uduak frank" userId="16742d20cd286d21" providerId="LiveId" clId="{53028856-5077-4A7E-A75A-F238C24F08C8}" dt="2025-09-23T15:43:32.625" v="1020" actId="26606"/>
          <ac:spMkLst>
            <pc:docMk/>
            <pc:sldMk cId="472667338" sldId="264"/>
            <ac:spMk id="13" creationId="{A8D57A06-A426-446D-B02C-A2DC6B62E45E}"/>
          </ac:spMkLst>
        </pc:spChg>
        <pc:spChg chg="add del">
          <ac:chgData name="Uduak frank" userId="16742d20cd286d21" providerId="LiveId" clId="{53028856-5077-4A7E-A75A-F238C24F08C8}" dt="2025-09-23T15:43:51.545" v="1022" actId="26606"/>
          <ac:spMkLst>
            <pc:docMk/>
            <pc:sldMk cId="472667338" sldId="264"/>
            <ac:spMk id="15" creationId="{22F15A2D-2324-487D-A02A-BF46C5C580EB}"/>
          </ac:spMkLst>
        </pc:spChg>
        <pc:spChg chg="add del">
          <ac:chgData name="Uduak frank" userId="16742d20cd286d21" providerId="LiveId" clId="{53028856-5077-4A7E-A75A-F238C24F08C8}" dt="2025-09-23T15:43:51.545" v="1022" actId="26606"/>
          <ac:spMkLst>
            <pc:docMk/>
            <pc:sldMk cId="472667338" sldId="264"/>
            <ac:spMk id="16" creationId="{17A7F34E-D418-47E2-9F86-2C45BBC31210}"/>
          </ac:spMkLst>
        </pc:spChg>
        <pc:spChg chg="add del">
          <ac:chgData name="Uduak frank" userId="16742d20cd286d21" providerId="LiveId" clId="{53028856-5077-4A7E-A75A-F238C24F08C8}" dt="2025-09-23T15:43:51.545" v="1022" actId="26606"/>
          <ac:spMkLst>
            <pc:docMk/>
            <pc:sldMk cId="472667338" sldId="264"/>
            <ac:spMk id="17" creationId="{2AEAFA59-923A-4F54-8B49-44C970BCC323}"/>
          </ac:spMkLst>
        </pc:spChg>
        <pc:spChg chg="add">
          <ac:chgData name="Uduak frank" userId="16742d20cd286d21" providerId="LiveId" clId="{53028856-5077-4A7E-A75A-F238C24F08C8}" dt="2025-09-23T15:43:51.593" v="1023" actId="26606"/>
          <ac:spMkLst>
            <pc:docMk/>
            <pc:sldMk cId="472667338" sldId="264"/>
            <ac:spMk id="19" creationId="{AB8C311F-7253-4AED-9701-7FC0708C41C7}"/>
          </ac:spMkLst>
        </pc:spChg>
        <pc:spChg chg="add">
          <ac:chgData name="Uduak frank" userId="16742d20cd286d21" providerId="LiveId" clId="{53028856-5077-4A7E-A75A-F238C24F08C8}" dt="2025-09-23T15:43:51.593" v="1023" actId="26606"/>
          <ac:spMkLst>
            <pc:docMk/>
            <pc:sldMk cId="472667338" sldId="264"/>
            <ac:spMk id="20" creationId="{E2384209-CB15-4CDF-9D31-C44FD9A3F20D}"/>
          </ac:spMkLst>
        </pc:spChg>
        <pc:spChg chg="add">
          <ac:chgData name="Uduak frank" userId="16742d20cd286d21" providerId="LiveId" clId="{53028856-5077-4A7E-A75A-F238C24F08C8}" dt="2025-09-23T15:43:51.593" v="1023" actId="26606"/>
          <ac:spMkLst>
            <pc:docMk/>
            <pc:sldMk cId="472667338" sldId="264"/>
            <ac:spMk id="21" creationId="{2633B3B5-CC90-43F0-8714-D31D1F3F0209}"/>
          </ac:spMkLst>
        </pc:spChg>
        <pc:spChg chg="add">
          <ac:chgData name="Uduak frank" userId="16742d20cd286d21" providerId="LiveId" clId="{53028856-5077-4A7E-A75A-F238C24F08C8}" dt="2025-09-23T15:43:51.593" v="1023" actId="26606"/>
          <ac:spMkLst>
            <pc:docMk/>
            <pc:sldMk cId="472667338" sldId="264"/>
            <ac:spMk id="22" creationId="{A8D57A06-A426-446D-B02C-A2DC6B62E45E}"/>
          </ac:spMkLst>
        </pc:spChg>
        <pc:graphicFrameChg chg="add mod modGraphic">
          <ac:chgData name="Uduak frank" userId="16742d20cd286d21" providerId="LiveId" clId="{53028856-5077-4A7E-A75A-F238C24F08C8}" dt="2025-09-23T15:59:46.905" v="1044" actId="20577"/>
          <ac:graphicFrameMkLst>
            <pc:docMk/>
            <pc:sldMk cId="472667338" sldId="264"/>
            <ac:graphicFrameMk id="2" creationId="{44C72642-7284-3724-6782-C702B5F443C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39"/>
            <a:ext cx="288036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39"/>
            <a:ext cx="84277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1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1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71398" y="-2970969"/>
            <a:ext cx="6858000" cy="1280079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426" y="0"/>
            <a:ext cx="9524387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54330" y="-1990679"/>
            <a:ext cx="4894564" cy="1280322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C72642-7284-3724-6782-C702B5F4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78072"/>
              </p:ext>
            </p:extLst>
          </p:nvPr>
        </p:nvGraphicFramePr>
        <p:xfrm>
          <a:off x="1065100" y="457200"/>
          <a:ext cx="10671401" cy="59436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40931">
                  <a:extLst>
                    <a:ext uri="{9D8B030D-6E8A-4147-A177-3AD203B41FA5}">
                      <a16:colId xmlns:a16="http://schemas.microsoft.com/office/drawing/2014/main" val="4221089090"/>
                    </a:ext>
                  </a:extLst>
                </a:gridCol>
                <a:gridCol w="6030470">
                  <a:extLst>
                    <a:ext uri="{9D8B030D-6E8A-4147-A177-3AD203B41FA5}">
                      <a16:colId xmlns:a16="http://schemas.microsoft.com/office/drawing/2014/main" val="3642701747"/>
                    </a:ext>
                  </a:extLst>
                </a:gridCol>
              </a:tblGrid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Field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Details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1540843145"/>
                  </a:ext>
                </a:extLst>
              </a:tr>
              <a:tr h="812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Business Case Title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HR Process Optimization at Synergy Enterprises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3093900635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Submitted To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Global Board of Directors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2677749732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Submitted By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Uduak Doris Frank / Business Analyst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938207102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To the Attention of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Global Board Members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4095633742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Point of Contact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Uduak Doris Frank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4246217749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Address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1 Unity Avenue Road, Grace Villa.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1789356900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Phone (Local)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+234 800 000 000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1449576126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Phone (International)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+1 900 0000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2992115892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Email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udorisfrank@gmail.com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3509375828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Date Submitted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23</a:t>
                      </a:r>
                      <a:r>
                        <a:rPr lang="en-US" sz="2300" baseline="30000" dirty="0"/>
                        <a:t>rd</a:t>
                      </a:r>
                      <a:r>
                        <a:rPr lang="en-US" sz="2300" dirty="0"/>
                        <a:t> September, 2025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3891359581"/>
                  </a:ext>
                </a:extLst>
              </a:tr>
              <a:tr h="466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Delivery Method</a:t>
                      </a:r>
                      <a:endParaRPr lang="en-US" sz="2300"/>
                    </a:p>
                  </a:txBody>
                  <a:tcPr marL="86390" marR="86390" marT="43195" marB="431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Physical submission</a:t>
                      </a:r>
                    </a:p>
                  </a:txBody>
                  <a:tcPr marL="86390" marR="86390" marT="43195" marB="43195" anchor="ctr"/>
                </a:tc>
                <a:extLst>
                  <a:ext uri="{0D108BD9-81ED-4DB2-BD59-A6C34878D82A}">
                    <a16:rowId xmlns:a16="http://schemas.microsoft.com/office/drawing/2014/main" val="167174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7983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873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487" y="1677373"/>
            <a:ext cx="11396625" cy="18288"/>
          </a:xfrm>
          <a:custGeom>
            <a:avLst/>
            <a:gdLst>
              <a:gd name="connsiteX0" fmla="*/ 0 w 11396625"/>
              <a:gd name="connsiteY0" fmla="*/ 0 h 18288"/>
              <a:gd name="connsiteX1" fmla="*/ 328491 w 11396625"/>
              <a:gd name="connsiteY1" fmla="*/ 0 h 18288"/>
              <a:gd name="connsiteX2" fmla="*/ 1112847 w 11396625"/>
              <a:gd name="connsiteY2" fmla="*/ 0 h 18288"/>
              <a:gd name="connsiteX3" fmla="*/ 1441338 w 11396625"/>
              <a:gd name="connsiteY3" fmla="*/ 0 h 18288"/>
              <a:gd name="connsiteX4" fmla="*/ 1769829 w 11396625"/>
              <a:gd name="connsiteY4" fmla="*/ 0 h 18288"/>
              <a:gd name="connsiteX5" fmla="*/ 2668151 w 11396625"/>
              <a:gd name="connsiteY5" fmla="*/ 0 h 18288"/>
              <a:gd name="connsiteX6" fmla="*/ 3338541 w 11396625"/>
              <a:gd name="connsiteY6" fmla="*/ 0 h 18288"/>
              <a:gd name="connsiteX7" fmla="*/ 3667032 w 11396625"/>
              <a:gd name="connsiteY7" fmla="*/ 0 h 18288"/>
              <a:gd name="connsiteX8" fmla="*/ 4337421 w 11396625"/>
              <a:gd name="connsiteY8" fmla="*/ 0 h 18288"/>
              <a:gd name="connsiteX9" fmla="*/ 5235744 w 11396625"/>
              <a:gd name="connsiteY9" fmla="*/ 0 h 18288"/>
              <a:gd name="connsiteX10" fmla="*/ 5792167 w 11396625"/>
              <a:gd name="connsiteY10" fmla="*/ 0 h 18288"/>
              <a:gd name="connsiteX11" fmla="*/ 6348591 w 11396625"/>
              <a:gd name="connsiteY11" fmla="*/ 0 h 18288"/>
              <a:gd name="connsiteX12" fmla="*/ 7018980 w 11396625"/>
              <a:gd name="connsiteY12" fmla="*/ 0 h 18288"/>
              <a:gd name="connsiteX13" fmla="*/ 7803336 w 11396625"/>
              <a:gd name="connsiteY13" fmla="*/ 0 h 18288"/>
              <a:gd name="connsiteX14" fmla="*/ 8587692 w 11396625"/>
              <a:gd name="connsiteY14" fmla="*/ 0 h 18288"/>
              <a:gd name="connsiteX15" fmla="*/ 9372048 w 11396625"/>
              <a:gd name="connsiteY15" fmla="*/ 0 h 18288"/>
              <a:gd name="connsiteX16" fmla="*/ 10270370 w 11396625"/>
              <a:gd name="connsiteY16" fmla="*/ 0 h 18288"/>
              <a:gd name="connsiteX17" fmla="*/ 11396625 w 11396625"/>
              <a:gd name="connsiteY17" fmla="*/ 0 h 18288"/>
              <a:gd name="connsiteX18" fmla="*/ 11396625 w 11396625"/>
              <a:gd name="connsiteY18" fmla="*/ 18288 h 18288"/>
              <a:gd name="connsiteX19" fmla="*/ 10612269 w 11396625"/>
              <a:gd name="connsiteY19" fmla="*/ 18288 h 18288"/>
              <a:gd name="connsiteX20" fmla="*/ 10283778 w 11396625"/>
              <a:gd name="connsiteY20" fmla="*/ 18288 h 18288"/>
              <a:gd name="connsiteX21" fmla="*/ 9613388 w 11396625"/>
              <a:gd name="connsiteY21" fmla="*/ 18288 h 18288"/>
              <a:gd name="connsiteX22" fmla="*/ 9056965 w 11396625"/>
              <a:gd name="connsiteY22" fmla="*/ 18288 h 18288"/>
              <a:gd name="connsiteX23" fmla="*/ 8500541 w 11396625"/>
              <a:gd name="connsiteY23" fmla="*/ 18288 h 18288"/>
              <a:gd name="connsiteX24" fmla="*/ 7944118 w 11396625"/>
              <a:gd name="connsiteY24" fmla="*/ 18288 h 18288"/>
              <a:gd name="connsiteX25" fmla="*/ 7387695 w 11396625"/>
              <a:gd name="connsiteY25" fmla="*/ 18288 h 18288"/>
              <a:gd name="connsiteX26" fmla="*/ 6603339 w 11396625"/>
              <a:gd name="connsiteY26" fmla="*/ 18288 h 18288"/>
              <a:gd name="connsiteX27" fmla="*/ 5932949 w 11396625"/>
              <a:gd name="connsiteY27" fmla="*/ 18288 h 18288"/>
              <a:gd name="connsiteX28" fmla="*/ 5604458 w 11396625"/>
              <a:gd name="connsiteY28" fmla="*/ 18288 h 18288"/>
              <a:gd name="connsiteX29" fmla="*/ 5048034 w 11396625"/>
              <a:gd name="connsiteY29" fmla="*/ 18288 h 18288"/>
              <a:gd name="connsiteX30" fmla="*/ 4263679 w 11396625"/>
              <a:gd name="connsiteY30" fmla="*/ 18288 h 18288"/>
              <a:gd name="connsiteX31" fmla="*/ 3821221 w 11396625"/>
              <a:gd name="connsiteY31" fmla="*/ 18288 h 18288"/>
              <a:gd name="connsiteX32" fmla="*/ 2922899 w 11396625"/>
              <a:gd name="connsiteY32" fmla="*/ 18288 h 18288"/>
              <a:gd name="connsiteX33" fmla="*/ 2024577 w 11396625"/>
              <a:gd name="connsiteY33" fmla="*/ 18288 h 18288"/>
              <a:gd name="connsiteX34" fmla="*/ 1354187 w 11396625"/>
              <a:gd name="connsiteY34" fmla="*/ 18288 h 18288"/>
              <a:gd name="connsiteX35" fmla="*/ 0 w 11396625"/>
              <a:gd name="connsiteY35" fmla="*/ 18288 h 18288"/>
              <a:gd name="connsiteX36" fmla="*/ 0 w 11396625"/>
              <a:gd name="connsiteY3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96625" h="18288" fill="none" extrusionOk="0">
                <a:moveTo>
                  <a:pt x="0" y="0"/>
                </a:moveTo>
                <a:cubicBezTo>
                  <a:pt x="145615" y="-1563"/>
                  <a:pt x="225909" y="6070"/>
                  <a:pt x="328491" y="0"/>
                </a:cubicBezTo>
                <a:cubicBezTo>
                  <a:pt x="431073" y="-6070"/>
                  <a:pt x="758544" y="-33880"/>
                  <a:pt x="1112847" y="0"/>
                </a:cubicBezTo>
                <a:cubicBezTo>
                  <a:pt x="1467150" y="33880"/>
                  <a:pt x="1277471" y="9486"/>
                  <a:pt x="1441338" y="0"/>
                </a:cubicBezTo>
                <a:cubicBezTo>
                  <a:pt x="1605205" y="-9486"/>
                  <a:pt x="1611304" y="-9436"/>
                  <a:pt x="1769829" y="0"/>
                </a:cubicBezTo>
                <a:cubicBezTo>
                  <a:pt x="1928354" y="9436"/>
                  <a:pt x="2473061" y="1137"/>
                  <a:pt x="2668151" y="0"/>
                </a:cubicBezTo>
                <a:cubicBezTo>
                  <a:pt x="2863241" y="-1137"/>
                  <a:pt x="3198319" y="2729"/>
                  <a:pt x="3338541" y="0"/>
                </a:cubicBezTo>
                <a:cubicBezTo>
                  <a:pt x="3478763" y="-2729"/>
                  <a:pt x="3550378" y="13772"/>
                  <a:pt x="3667032" y="0"/>
                </a:cubicBezTo>
                <a:cubicBezTo>
                  <a:pt x="3783686" y="-13772"/>
                  <a:pt x="4096606" y="8018"/>
                  <a:pt x="4337421" y="0"/>
                </a:cubicBezTo>
                <a:cubicBezTo>
                  <a:pt x="4578236" y="-8018"/>
                  <a:pt x="4961341" y="-21833"/>
                  <a:pt x="5235744" y="0"/>
                </a:cubicBezTo>
                <a:cubicBezTo>
                  <a:pt x="5510147" y="21833"/>
                  <a:pt x="5611796" y="-10995"/>
                  <a:pt x="5792167" y="0"/>
                </a:cubicBezTo>
                <a:cubicBezTo>
                  <a:pt x="5972538" y="10995"/>
                  <a:pt x="6082114" y="935"/>
                  <a:pt x="6348591" y="0"/>
                </a:cubicBezTo>
                <a:cubicBezTo>
                  <a:pt x="6615068" y="-935"/>
                  <a:pt x="6781458" y="-21153"/>
                  <a:pt x="7018980" y="0"/>
                </a:cubicBezTo>
                <a:cubicBezTo>
                  <a:pt x="7256502" y="21153"/>
                  <a:pt x="7599314" y="36061"/>
                  <a:pt x="7803336" y="0"/>
                </a:cubicBezTo>
                <a:cubicBezTo>
                  <a:pt x="8007358" y="-36061"/>
                  <a:pt x="8425661" y="5362"/>
                  <a:pt x="8587692" y="0"/>
                </a:cubicBezTo>
                <a:cubicBezTo>
                  <a:pt x="8749723" y="-5362"/>
                  <a:pt x="8981571" y="24337"/>
                  <a:pt x="9372048" y="0"/>
                </a:cubicBezTo>
                <a:cubicBezTo>
                  <a:pt x="9762525" y="-24337"/>
                  <a:pt x="9926441" y="-37209"/>
                  <a:pt x="10270370" y="0"/>
                </a:cubicBezTo>
                <a:cubicBezTo>
                  <a:pt x="10614299" y="37209"/>
                  <a:pt x="10838024" y="29491"/>
                  <a:pt x="11396625" y="0"/>
                </a:cubicBezTo>
                <a:cubicBezTo>
                  <a:pt x="11395742" y="4743"/>
                  <a:pt x="11396267" y="14591"/>
                  <a:pt x="11396625" y="18288"/>
                </a:cubicBezTo>
                <a:cubicBezTo>
                  <a:pt x="11046550" y="18355"/>
                  <a:pt x="10841168" y="38206"/>
                  <a:pt x="10612269" y="18288"/>
                </a:cubicBezTo>
                <a:cubicBezTo>
                  <a:pt x="10383370" y="-1630"/>
                  <a:pt x="10368205" y="32746"/>
                  <a:pt x="10283778" y="18288"/>
                </a:cubicBezTo>
                <a:cubicBezTo>
                  <a:pt x="10199351" y="3830"/>
                  <a:pt x="9864318" y="42467"/>
                  <a:pt x="9613388" y="18288"/>
                </a:cubicBezTo>
                <a:cubicBezTo>
                  <a:pt x="9362458" y="-5891"/>
                  <a:pt x="9250467" y="-7583"/>
                  <a:pt x="9056965" y="18288"/>
                </a:cubicBezTo>
                <a:cubicBezTo>
                  <a:pt x="8863463" y="44159"/>
                  <a:pt x="8636223" y="40111"/>
                  <a:pt x="8500541" y="18288"/>
                </a:cubicBezTo>
                <a:cubicBezTo>
                  <a:pt x="8364859" y="-3535"/>
                  <a:pt x="8079213" y="-882"/>
                  <a:pt x="7944118" y="18288"/>
                </a:cubicBezTo>
                <a:cubicBezTo>
                  <a:pt x="7809023" y="37458"/>
                  <a:pt x="7591701" y="-9467"/>
                  <a:pt x="7387695" y="18288"/>
                </a:cubicBezTo>
                <a:cubicBezTo>
                  <a:pt x="7183689" y="46043"/>
                  <a:pt x="6920923" y="51396"/>
                  <a:pt x="6603339" y="18288"/>
                </a:cubicBezTo>
                <a:cubicBezTo>
                  <a:pt x="6285755" y="-14820"/>
                  <a:pt x="6200976" y="31123"/>
                  <a:pt x="5932949" y="18288"/>
                </a:cubicBezTo>
                <a:cubicBezTo>
                  <a:pt x="5664922" y="5454"/>
                  <a:pt x="5760828" y="20314"/>
                  <a:pt x="5604458" y="18288"/>
                </a:cubicBezTo>
                <a:cubicBezTo>
                  <a:pt x="5448088" y="16262"/>
                  <a:pt x="5197703" y="12650"/>
                  <a:pt x="5048034" y="18288"/>
                </a:cubicBezTo>
                <a:cubicBezTo>
                  <a:pt x="4898365" y="23926"/>
                  <a:pt x="4605603" y="-17689"/>
                  <a:pt x="4263679" y="18288"/>
                </a:cubicBezTo>
                <a:cubicBezTo>
                  <a:pt x="3921755" y="54265"/>
                  <a:pt x="3949770" y="7555"/>
                  <a:pt x="3821221" y="18288"/>
                </a:cubicBezTo>
                <a:cubicBezTo>
                  <a:pt x="3692672" y="29021"/>
                  <a:pt x="3253063" y="-11794"/>
                  <a:pt x="2922899" y="18288"/>
                </a:cubicBezTo>
                <a:cubicBezTo>
                  <a:pt x="2592735" y="48370"/>
                  <a:pt x="2324436" y="-25362"/>
                  <a:pt x="2024577" y="18288"/>
                </a:cubicBezTo>
                <a:cubicBezTo>
                  <a:pt x="1724718" y="61938"/>
                  <a:pt x="1638017" y="29986"/>
                  <a:pt x="1354187" y="18288"/>
                </a:cubicBezTo>
                <a:cubicBezTo>
                  <a:pt x="1070357" y="6591"/>
                  <a:pt x="501859" y="63924"/>
                  <a:pt x="0" y="18288"/>
                </a:cubicBezTo>
                <a:cubicBezTo>
                  <a:pt x="-263" y="9608"/>
                  <a:pt x="167" y="5666"/>
                  <a:pt x="0" y="0"/>
                </a:cubicBezTo>
                <a:close/>
              </a:path>
              <a:path w="11396625" h="18288" stroke="0" extrusionOk="0">
                <a:moveTo>
                  <a:pt x="0" y="0"/>
                </a:moveTo>
                <a:cubicBezTo>
                  <a:pt x="240805" y="-19684"/>
                  <a:pt x="425161" y="21531"/>
                  <a:pt x="556423" y="0"/>
                </a:cubicBezTo>
                <a:cubicBezTo>
                  <a:pt x="687685" y="-21531"/>
                  <a:pt x="735427" y="-12705"/>
                  <a:pt x="884914" y="0"/>
                </a:cubicBezTo>
                <a:cubicBezTo>
                  <a:pt x="1034401" y="12705"/>
                  <a:pt x="1570901" y="-26777"/>
                  <a:pt x="1783237" y="0"/>
                </a:cubicBezTo>
                <a:cubicBezTo>
                  <a:pt x="1995573" y="26777"/>
                  <a:pt x="2164510" y="-21330"/>
                  <a:pt x="2339660" y="0"/>
                </a:cubicBezTo>
                <a:cubicBezTo>
                  <a:pt x="2514810" y="21330"/>
                  <a:pt x="2728664" y="-2698"/>
                  <a:pt x="2896084" y="0"/>
                </a:cubicBezTo>
                <a:cubicBezTo>
                  <a:pt x="3063504" y="2698"/>
                  <a:pt x="3407317" y="-31291"/>
                  <a:pt x="3794406" y="0"/>
                </a:cubicBezTo>
                <a:cubicBezTo>
                  <a:pt x="4181495" y="31291"/>
                  <a:pt x="4117462" y="-695"/>
                  <a:pt x="4236863" y="0"/>
                </a:cubicBezTo>
                <a:cubicBezTo>
                  <a:pt x="4356264" y="695"/>
                  <a:pt x="4755334" y="42784"/>
                  <a:pt x="5135185" y="0"/>
                </a:cubicBezTo>
                <a:cubicBezTo>
                  <a:pt x="5515036" y="-42784"/>
                  <a:pt x="5712105" y="-38816"/>
                  <a:pt x="6033507" y="0"/>
                </a:cubicBezTo>
                <a:cubicBezTo>
                  <a:pt x="6354909" y="38816"/>
                  <a:pt x="6503368" y="-13685"/>
                  <a:pt x="6703897" y="0"/>
                </a:cubicBezTo>
                <a:cubicBezTo>
                  <a:pt x="6904426" y="13685"/>
                  <a:pt x="7208733" y="43129"/>
                  <a:pt x="7602219" y="0"/>
                </a:cubicBezTo>
                <a:cubicBezTo>
                  <a:pt x="7995705" y="-43129"/>
                  <a:pt x="7924787" y="-4379"/>
                  <a:pt x="8158643" y="0"/>
                </a:cubicBezTo>
                <a:cubicBezTo>
                  <a:pt x="8392499" y="4379"/>
                  <a:pt x="8479858" y="-7129"/>
                  <a:pt x="8715066" y="0"/>
                </a:cubicBezTo>
                <a:cubicBezTo>
                  <a:pt x="8950274" y="7129"/>
                  <a:pt x="9284605" y="-21389"/>
                  <a:pt x="9499422" y="0"/>
                </a:cubicBezTo>
                <a:cubicBezTo>
                  <a:pt x="9714239" y="21389"/>
                  <a:pt x="9881883" y="-9613"/>
                  <a:pt x="10055846" y="0"/>
                </a:cubicBezTo>
                <a:cubicBezTo>
                  <a:pt x="10229809" y="9613"/>
                  <a:pt x="11015034" y="-1395"/>
                  <a:pt x="11396625" y="0"/>
                </a:cubicBezTo>
                <a:cubicBezTo>
                  <a:pt x="11396218" y="8690"/>
                  <a:pt x="11396471" y="14141"/>
                  <a:pt x="11396625" y="18288"/>
                </a:cubicBezTo>
                <a:cubicBezTo>
                  <a:pt x="11195843" y="25222"/>
                  <a:pt x="10814574" y="8617"/>
                  <a:pt x="10612269" y="18288"/>
                </a:cubicBezTo>
                <a:cubicBezTo>
                  <a:pt x="10409964" y="27959"/>
                  <a:pt x="10436551" y="10837"/>
                  <a:pt x="10283778" y="18288"/>
                </a:cubicBezTo>
                <a:cubicBezTo>
                  <a:pt x="10131005" y="25739"/>
                  <a:pt x="10050153" y="3567"/>
                  <a:pt x="9841321" y="18288"/>
                </a:cubicBezTo>
                <a:cubicBezTo>
                  <a:pt x="9632489" y="33009"/>
                  <a:pt x="9221244" y="59012"/>
                  <a:pt x="8942999" y="18288"/>
                </a:cubicBezTo>
                <a:cubicBezTo>
                  <a:pt x="8664754" y="-22436"/>
                  <a:pt x="8538110" y="42717"/>
                  <a:pt x="8272609" y="18288"/>
                </a:cubicBezTo>
                <a:cubicBezTo>
                  <a:pt x="8007108" y="-6141"/>
                  <a:pt x="7936573" y="-2681"/>
                  <a:pt x="7830152" y="18288"/>
                </a:cubicBezTo>
                <a:cubicBezTo>
                  <a:pt x="7723731" y="39257"/>
                  <a:pt x="7347975" y="13511"/>
                  <a:pt x="7159762" y="18288"/>
                </a:cubicBezTo>
                <a:cubicBezTo>
                  <a:pt x="6971549" y="23066"/>
                  <a:pt x="6924733" y="25090"/>
                  <a:pt x="6831271" y="18288"/>
                </a:cubicBezTo>
                <a:cubicBezTo>
                  <a:pt x="6737809" y="11486"/>
                  <a:pt x="6649622" y="7850"/>
                  <a:pt x="6502780" y="18288"/>
                </a:cubicBezTo>
                <a:cubicBezTo>
                  <a:pt x="6355938" y="28726"/>
                  <a:pt x="6091714" y="-11323"/>
                  <a:pt x="5832390" y="18288"/>
                </a:cubicBezTo>
                <a:cubicBezTo>
                  <a:pt x="5573066" y="47899"/>
                  <a:pt x="5508947" y="-2765"/>
                  <a:pt x="5389933" y="18288"/>
                </a:cubicBezTo>
                <a:cubicBezTo>
                  <a:pt x="5270919" y="39341"/>
                  <a:pt x="4824189" y="-8967"/>
                  <a:pt x="4605577" y="18288"/>
                </a:cubicBezTo>
                <a:cubicBezTo>
                  <a:pt x="4386965" y="45543"/>
                  <a:pt x="4340563" y="14740"/>
                  <a:pt x="4163120" y="18288"/>
                </a:cubicBezTo>
                <a:cubicBezTo>
                  <a:pt x="3985677" y="21836"/>
                  <a:pt x="3566419" y="-19457"/>
                  <a:pt x="3378764" y="18288"/>
                </a:cubicBezTo>
                <a:cubicBezTo>
                  <a:pt x="3191109" y="56033"/>
                  <a:pt x="3162249" y="9834"/>
                  <a:pt x="3050273" y="18288"/>
                </a:cubicBezTo>
                <a:cubicBezTo>
                  <a:pt x="2938297" y="26742"/>
                  <a:pt x="2449607" y="-16112"/>
                  <a:pt x="2265917" y="18288"/>
                </a:cubicBezTo>
                <a:cubicBezTo>
                  <a:pt x="2082227" y="52688"/>
                  <a:pt x="1914208" y="-260"/>
                  <a:pt x="1823460" y="18288"/>
                </a:cubicBezTo>
                <a:cubicBezTo>
                  <a:pt x="1732712" y="36836"/>
                  <a:pt x="1634390" y="8242"/>
                  <a:pt x="1494969" y="18288"/>
                </a:cubicBezTo>
                <a:cubicBezTo>
                  <a:pt x="1355548" y="28334"/>
                  <a:pt x="1142407" y="13182"/>
                  <a:pt x="1052512" y="18288"/>
                </a:cubicBezTo>
                <a:cubicBezTo>
                  <a:pt x="962617" y="23394"/>
                  <a:pt x="378103" y="68764"/>
                  <a:pt x="0" y="18288"/>
                </a:cubicBezTo>
                <a:cubicBezTo>
                  <a:pt x="50" y="10995"/>
                  <a:pt x="-570" y="3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0028C-8846-EBC2-EEF6-AAD51E1CA891}"/>
              </a:ext>
            </a:extLst>
          </p:cNvPr>
          <p:cNvSpPr txBox="1"/>
          <p:nvPr/>
        </p:nvSpPr>
        <p:spPr>
          <a:xfrm>
            <a:off x="3202" y="1743021"/>
            <a:ext cx="12798398" cy="5096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Synergy Enterprises </a:t>
            </a:r>
            <a:r>
              <a:rPr lang="en-US" sz="1600" dirty="0"/>
              <a:t>current </a:t>
            </a:r>
            <a:r>
              <a:rPr lang="en-US" sz="1600" b="1" dirty="0"/>
              <a:t>fragmented HR Technology Landscape</a:t>
            </a:r>
            <a:r>
              <a:rPr lang="en-US" sz="1600" dirty="0"/>
              <a:t> is a significant operational and strategic liability. With each region running disparate HR systems  from legacy payroll tools to spreadsheets for performance management , we lack a </a:t>
            </a:r>
            <a:r>
              <a:rPr lang="en-US" sz="1600" b="1" dirty="0"/>
              <a:t>single, unified view of our global workforce</a:t>
            </a:r>
            <a:r>
              <a:rPr lang="en-US" sz="1600" dirty="0"/>
              <a:t>. This “fragmented system "creates duplicated data, slows down HR processes, and prevents us from generating the </a:t>
            </a:r>
            <a:r>
              <a:rPr lang="en-US" sz="1600" b="1" dirty="0"/>
              <a:t>global insights</a:t>
            </a:r>
            <a:r>
              <a:rPr lang="en-US" sz="1600" dirty="0"/>
              <a:t> needed to plan talent, ensure adherence, and build a consistent employee experience.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C00000"/>
                </a:solidFill>
              </a:rPr>
              <a:t>The result is </a:t>
            </a:r>
            <a:r>
              <a:rPr lang="en-US" sz="1600" b="1" dirty="0">
                <a:solidFill>
                  <a:srgbClr val="C00000"/>
                </a:solidFill>
              </a:rPr>
              <a:t>inefficient operations</a:t>
            </a:r>
            <a:r>
              <a:rPr lang="en-US" sz="1600" dirty="0">
                <a:solidFill>
                  <a:srgbClr val="C00000"/>
                </a:solidFill>
              </a:rPr>
              <a:t>, Heightened regulatory exposure, higher IT costs, and a disjointed employee journey that undermines our ability to project a </a:t>
            </a:r>
            <a:r>
              <a:rPr lang="en-US" sz="1600" b="1" dirty="0">
                <a:solidFill>
                  <a:srgbClr val="C00000"/>
                </a:solidFill>
              </a:rPr>
              <a:t>Cohesive Global Brand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FFC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600" dirty="0">
                <a:solidFill>
                  <a:srgbClr val="FFC000"/>
                </a:solidFill>
              </a:rPr>
            </a:br>
            <a:r>
              <a:rPr lang="en-US" sz="1600" b="1" dirty="0">
                <a:solidFill>
                  <a:srgbClr val="FFC000"/>
                </a:solidFill>
              </a:rPr>
              <a:t>We recommend the deployment of a centralized, cloud-based Human Resource Information System (HRIS) to unify all HR functions, Recruitment, Onboarding, Payroll, Performance management, and Regulatory adherence into one global Platform</a:t>
            </a:r>
            <a:r>
              <a:rPr lang="en-US" sz="1600" dirty="0">
                <a:solidFill>
                  <a:srgbClr val="FFC000"/>
                </a:solidFill>
              </a:rPr>
              <a:t>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0B050"/>
                </a:solidFill>
              </a:rPr>
              <a:t>This solution will streamline operations, reduce errors ensure regulatory conformity across jurisdictions, and deliver a consistent experience to our 75,000+ employees worldwide.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This Project is directly aligned with our corporate objective to </a:t>
            </a:r>
            <a:r>
              <a:rPr lang="en-US" sz="1600" b="1" dirty="0">
                <a:solidFill>
                  <a:schemeClr val="accent1"/>
                </a:solidFill>
              </a:rPr>
              <a:t>build a consistent and strong global brand image</a:t>
            </a:r>
            <a:r>
              <a:rPr lang="en-US" sz="1600" dirty="0">
                <a:solidFill>
                  <a:schemeClr val="accent1"/>
                </a:solidFill>
              </a:rPr>
              <a:t>. The new HRIS will deliver measurable results: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25% increase in operational efficiency</a:t>
            </a:r>
            <a:r>
              <a:rPr lang="en-US" sz="1600" dirty="0">
                <a:solidFill>
                  <a:schemeClr val="accent1"/>
                </a:solidFill>
              </a:rPr>
              <a:t>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$5 million in annual savings within three years</a:t>
            </a:r>
            <a:r>
              <a:rPr lang="en-US" sz="1600" dirty="0">
                <a:solidFill>
                  <a:schemeClr val="accent1"/>
                </a:solidFill>
              </a:rPr>
              <a:t>, and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15% boost in employee satisfaction</a:t>
            </a:r>
            <a:r>
              <a:rPr lang="en-US" sz="1600" dirty="0">
                <a:solidFill>
                  <a:schemeClr val="accent1"/>
                </a:solidFill>
              </a:rPr>
              <a:t> through a standardized, seamless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08A21-34DF-A034-8F4C-3CE1D05E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E4E3C-6FE8-52C0-FD1D-B0ABD07E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25" y="417576"/>
            <a:ext cx="11455122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Financial Analysis (Cost–Benefit Review)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8087" y="1733454"/>
            <a:ext cx="4800600" cy="18288"/>
          </a:xfrm>
          <a:custGeom>
            <a:avLst/>
            <a:gdLst>
              <a:gd name="connsiteX0" fmla="*/ 0 w 4800600"/>
              <a:gd name="connsiteY0" fmla="*/ 0 h 18288"/>
              <a:gd name="connsiteX1" fmla="*/ 541782 w 4800600"/>
              <a:gd name="connsiteY1" fmla="*/ 0 h 18288"/>
              <a:gd name="connsiteX2" fmla="*/ 1083564 w 4800600"/>
              <a:gd name="connsiteY2" fmla="*/ 0 h 18288"/>
              <a:gd name="connsiteX3" fmla="*/ 1721358 w 4800600"/>
              <a:gd name="connsiteY3" fmla="*/ 0 h 18288"/>
              <a:gd name="connsiteX4" fmla="*/ 2503170 w 4800600"/>
              <a:gd name="connsiteY4" fmla="*/ 0 h 18288"/>
              <a:gd name="connsiteX5" fmla="*/ 3092958 w 4800600"/>
              <a:gd name="connsiteY5" fmla="*/ 0 h 18288"/>
              <a:gd name="connsiteX6" fmla="*/ 3682746 w 4800600"/>
              <a:gd name="connsiteY6" fmla="*/ 0 h 18288"/>
              <a:gd name="connsiteX7" fmla="*/ 4800600 w 4800600"/>
              <a:gd name="connsiteY7" fmla="*/ 0 h 18288"/>
              <a:gd name="connsiteX8" fmla="*/ 4800600 w 4800600"/>
              <a:gd name="connsiteY8" fmla="*/ 18288 h 18288"/>
              <a:gd name="connsiteX9" fmla="*/ 4066794 w 4800600"/>
              <a:gd name="connsiteY9" fmla="*/ 18288 h 18288"/>
              <a:gd name="connsiteX10" fmla="*/ 3477006 w 4800600"/>
              <a:gd name="connsiteY10" fmla="*/ 18288 h 18288"/>
              <a:gd name="connsiteX11" fmla="*/ 2887218 w 4800600"/>
              <a:gd name="connsiteY11" fmla="*/ 18288 h 18288"/>
              <a:gd name="connsiteX12" fmla="*/ 2153412 w 4800600"/>
              <a:gd name="connsiteY12" fmla="*/ 18288 h 18288"/>
              <a:gd name="connsiteX13" fmla="*/ 1371600 w 4800600"/>
              <a:gd name="connsiteY13" fmla="*/ 18288 h 18288"/>
              <a:gd name="connsiteX14" fmla="*/ 829818 w 4800600"/>
              <a:gd name="connsiteY14" fmla="*/ 18288 h 18288"/>
              <a:gd name="connsiteX15" fmla="*/ 0 w 4800600"/>
              <a:gd name="connsiteY15" fmla="*/ 18288 h 18288"/>
              <a:gd name="connsiteX16" fmla="*/ 0 w 48006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00600" h="18288" fill="none" extrusionOk="0">
                <a:moveTo>
                  <a:pt x="0" y="0"/>
                </a:moveTo>
                <a:cubicBezTo>
                  <a:pt x="142369" y="8904"/>
                  <a:pt x="308660" y="18102"/>
                  <a:pt x="541782" y="0"/>
                </a:cubicBezTo>
                <a:cubicBezTo>
                  <a:pt x="774904" y="-18102"/>
                  <a:pt x="952796" y="23446"/>
                  <a:pt x="1083564" y="0"/>
                </a:cubicBezTo>
                <a:cubicBezTo>
                  <a:pt x="1214332" y="-23446"/>
                  <a:pt x="1565775" y="-28971"/>
                  <a:pt x="1721358" y="0"/>
                </a:cubicBezTo>
                <a:cubicBezTo>
                  <a:pt x="1876941" y="28971"/>
                  <a:pt x="2123442" y="-13433"/>
                  <a:pt x="2503170" y="0"/>
                </a:cubicBezTo>
                <a:cubicBezTo>
                  <a:pt x="2882898" y="13433"/>
                  <a:pt x="2861025" y="12464"/>
                  <a:pt x="3092958" y="0"/>
                </a:cubicBezTo>
                <a:cubicBezTo>
                  <a:pt x="3324891" y="-12464"/>
                  <a:pt x="3497912" y="6612"/>
                  <a:pt x="3682746" y="0"/>
                </a:cubicBezTo>
                <a:cubicBezTo>
                  <a:pt x="3867580" y="-6612"/>
                  <a:pt x="4511084" y="27002"/>
                  <a:pt x="4800600" y="0"/>
                </a:cubicBezTo>
                <a:cubicBezTo>
                  <a:pt x="4801495" y="8974"/>
                  <a:pt x="4800054" y="9359"/>
                  <a:pt x="4800600" y="18288"/>
                </a:cubicBezTo>
                <a:cubicBezTo>
                  <a:pt x="4647668" y="-5424"/>
                  <a:pt x="4319615" y="25103"/>
                  <a:pt x="4066794" y="18288"/>
                </a:cubicBezTo>
                <a:cubicBezTo>
                  <a:pt x="3813973" y="11473"/>
                  <a:pt x="3747015" y="17755"/>
                  <a:pt x="3477006" y="18288"/>
                </a:cubicBezTo>
                <a:cubicBezTo>
                  <a:pt x="3206997" y="18821"/>
                  <a:pt x="3100102" y="35663"/>
                  <a:pt x="2887218" y="18288"/>
                </a:cubicBezTo>
                <a:cubicBezTo>
                  <a:pt x="2674334" y="913"/>
                  <a:pt x="2509311" y="19242"/>
                  <a:pt x="2153412" y="18288"/>
                </a:cubicBezTo>
                <a:cubicBezTo>
                  <a:pt x="1797513" y="17334"/>
                  <a:pt x="1534013" y="-3861"/>
                  <a:pt x="1371600" y="18288"/>
                </a:cubicBezTo>
                <a:cubicBezTo>
                  <a:pt x="1209187" y="40437"/>
                  <a:pt x="1092491" y="12443"/>
                  <a:pt x="829818" y="18288"/>
                </a:cubicBezTo>
                <a:cubicBezTo>
                  <a:pt x="567145" y="24133"/>
                  <a:pt x="314689" y="2979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800600" h="18288" stroke="0" extrusionOk="0">
                <a:moveTo>
                  <a:pt x="0" y="0"/>
                </a:moveTo>
                <a:cubicBezTo>
                  <a:pt x="200867" y="6328"/>
                  <a:pt x="469839" y="18828"/>
                  <a:pt x="589788" y="0"/>
                </a:cubicBezTo>
                <a:cubicBezTo>
                  <a:pt x="709737" y="-18828"/>
                  <a:pt x="872031" y="17366"/>
                  <a:pt x="1131570" y="0"/>
                </a:cubicBezTo>
                <a:cubicBezTo>
                  <a:pt x="1391109" y="-17366"/>
                  <a:pt x="1599868" y="-2080"/>
                  <a:pt x="1721358" y="0"/>
                </a:cubicBezTo>
                <a:cubicBezTo>
                  <a:pt x="1842848" y="2080"/>
                  <a:pt x="2125277" y="26161"/>
                  <a:pt x="2407158" y="0"/>
                </a:cubicBezTo>
                <a:cubicBezTo>
                  <a:pt x="2689039" y="-26161"/>
                  <a:pt x="2922568" y="20661"/>
                  <a:pt x="3140964" y="0"/>
                </a:cubicBezTo>
                <a:cubicBezTo>
                  <a:pt x="3359360" y="-20661"/>
                  <a:pt x="3654073" y="-29609"/>
                  <a:pt x="3922776" y="0"/>
                </a:cubicBezTo>
                <a:cubicBezTo>
                  <a:pt x="4191479" y="29609"/>
                  <a:pt x="4407036" y="-22043"/>
                  <a:pt x="4800600" y="0"/>
                </a:cubicBezTo>
                <a:cubicBezTo>
                  <a:pt x="4800145" y="6162"/>
                  <a:pt x="4800503" y="11775"/>
                  <a:pt x="4800600" y="18288"/>
                </a:cubicBezTo>
                <a:cubicBezTo>
                  <a:pt x="4470203" y="9518"/>
                  <a:pt x="4336332" y="1635"/>
                  <a:pt x="4066794" y="18288"/>
                </a:cubicBezTo>
                <a:cubicBezTo>
                  <a:pt x="3797256" y="34941"/>
                  <a:pt x="3602342" y="48180"/>
                  <a:pt x="3284982" y="18288"/>
                </a:cubicBezTo>
                <a:cubicBezTo>
                  <a:pt x="2967622" y="-11604"/>
                  <a:pt x="2783902" y="31750"/>
                  <a:pt x="2503170" y="18288"/>
                </a:cubicBezTo>
                <a:cubicBezTo>
                  <a:pt x="2222438" y="4826"/>
                  <a:pt x="2089708" y="43262"/>
                  <a:pt x="1961388" y="18288"/>
                </a:cubicBezTo>
                <a:cubicBezTo>
                  <a:pt x="1833068" y="-6686"/>
                  <a:pt x="1566317" y="47964"/>
                  <a:pt x="1227582" y="18288"/>
                </a:cubicBezTo>
                <a:cubicBezTo>
                  <a:pt x="888847" y="-11388"/>
                  <a:pt x="757795" y="-13468"/>
                  <a:pt x="589788" y="18288"/>
                </a:cubicBezTo>
                <a:cubicBezTo>
                  <a:pt x="421781" y="50044"/>
                  <a:pt x="216892" y="44509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ACDEC-BB33-BE0B-BF30-D097B0AB5B30}"/>
              </a:ext>
            </a:extLst>
          </p:cNvPr>
          <p:cNvSpPr txBox="1"/>
          <p:nvPr/>
        </p:nvSpPr>
        <p:spPr>
          <a:xfrm>
            <a:off x="0" y="769244"/>
            <a:ext cx="1284463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endParaRPr lang="en-US"/>
          </a:p>
          <a:p>
            <a:pPr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1C34C9-0289-18CF-C978-0538E4CE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9392E-09F1-849B-8E20-0307086E7BCF}"/>
              </a:ext>
            </a:extLst>
          </p:cNvPr>
          <p:cNvSpPr txBox="1"/>
          <p:nvPr/>
        </p:nvSpPr>
        <p:spPr>
          <a:xfrm>
            <a:off x="45720" y="1979728"/>
            <a:ext cx="12710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AED230-42F1-B7F1-DBE5-F4FF80DE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90947"/>
              </p:ext>
            </p:extLst>
          </p:nvPr>
        </p:nvGraphicFramePr>
        <p:xfrm>
          <a:off x="0" y="2238951"/>
          <a:ext cx="12801599" cy="46190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5378">
                  <a:extLst>
                    <a:ext uri="{9D8B030D-6E8A-4147-A177-3AD203B41FA5}">
                      <a16:colId xmlns:a16="http://schemas.microsoft.com/office/drawing/2014/main" val="1532083133"/>
                    </a:ext>
                  </a:extLst>
                </a:gridCol>
                <a:gridCol w="2672126">
                  <a:extLst>
                    <a:ext uri="{9D8B030D-6E8A-4147-A177-3AD203B41FA5}">
                      <a16:colId xmlns:a16="http://schemas.microsoft.com/office/drawing/2014/main" val="2649387551"/>
                    </a:ext>
                  </a:extLst>
                </a:gridCol>
                <a:gridCol w="3541437">
                  <a:extLst>
                    <a:ext uri="{9D8B030D-6E8A-4147-A177-3AD203B41FA5}">
                      <a16:colId xmlns:a16="http://schemas.microsoft.com/office/drawing/2014/main" val="1775081069"/>
                    </a:ext>
                  </a:extLst>
                </a:gridCol>
                <a:gridCol w="3942658">
                  <a:extLst>
                    <a:ext uri="{9D8B030D-6E8A-4147-A177-3AD203B41FA5}">
                      <a16:colId xmlns:a16="http://schemas.microsoft.com/office/drawing/2014/main" val="1949764011"/>
                    </a:ext>
                  </a:extLst>
                </a:gridCol>
              </a:tblGrid>
              <a:tr h="526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Option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Estimated Costs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Key Benefits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Net Value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extLst>
                  <a:ext uri="{0D108BD9-81ED-4DB2-BD59-A6C34878D82A}">
                    <a16:rowId xmlns:a16="http://schemas.microsoft.com/office/drawing/2014/main" val="1571400817"/>
                  </a:ext>
                </a:extLst>
              </a:tr>
              <a:tr h="12445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 Status Quo (Do Nothing)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Minimal (ongoing IT support $8–10M annually)</a:t>
                      </a:r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 disruption in short term.</a:t>
                      </a:r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Negative:</a:t>
                      </a:r>
                      <a:r>
                        <a:rPr lang="en-US" sz="1800"/>
                        <a:t> Costs persist; inefficiencies, fines, and attrition outweigh savings.</a:t>
                      </a:r>
                    </a:p>
                  </a:txBody>
                  <a:tcPr marL="91213" marR="91213" marT="45607" marB="45607" anchor="ctr"/>
                </a:tc>
                <a:extLst>
                  <a:ext uri="{0D108BD9-81ED-4DB2-BD59-A6C34878D82A}">
                    <a16:rowId xmlns:a16="http://schemas.microsoft.com/office/drawing/2014/main" val="1262558813"/>
                  </a:ext>
                </a:extLst>
              </a:tr>
              <a:tr h="12445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2. Partial Integration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$25–30M (integration tools, consulting, training)</a:t>
                      </a:r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Faster fixes for data flow, modest efficiency gains, lower short-term disruption.</a:t>
                      </a:r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Moderate Positive:</a:t>
                      </a:r>
                      <a:r>
                        <a:rPr lang="en-US" sz="1800"/>
                        <a:t> 10–12% efficiency gain, $15M savings, but fragile long-term.</a:t>
                      </a:r>
                    </a:p>
                  </a:txBody>
                  <a:tcPr marL="91213" marR="91213" marT="45607" marB="45607" anchor="ctr"/>
                </a:tc>
                <a:extLst>
                  <a:ext uri="{0D108BD9-81ED-4DB2-BD59-A6C34878D82A}">
                    <a16:rowId xmlns:a16="http://schemas.microsoft.com/office/drawing/2014/main" val="1084503504"/>
                  </a:ext>
                </a:extLst>
              </a:tr>
              <a:tr h="1603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3. Global Cloud-Based HRIS</a:t>
                      </a:r>
                      <a:endParaRPr lang="en-US" sz="1800"/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$75–100M over 3 years (licensing, migration, training, change management)</a:t>
                      </a:r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Unified workforce data, 25% efficiency gain, $5M annual savings after 3 years, 15% higher employee satisfaction.</a:t>
                      </a:r>
                    </a:p>
                  </a:txBody>
                  <a:tcPr marL="91213" marR="91213" marT="45607" marB="456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High Positive (Long-Term):</a:t>
                      </a:r>
                      <a:r>
                        <a:rPr lang="en-US" sz="1800" dirty="0"/>
                        <a:t> Major efficiency and savings, but requires large upfront capital.</a:t>
                      </a:r>
                    </a:p>
                  </a:txBody>
                  <a:tcPr marL="91213" marR="91213" marT="45607" marB="45607" anchor="ctr"/>
                </a:tc>
                <a:extLst>
                  <a:ext uri="{0D108BD9-81ED-4DB2-BD59-A6C34878D82A}">
                    <a16:rowId xmlns:a16="http://schemas.microsoft.com/office/drawing/2014/main" val="20229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9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6EEF14-5163-9E06-2364-6101AC92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598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5C2F3-01FC-222E-FEFF-5246BEE8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7" y="525982"/>
            <a:ext cx="4497132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Solution / Review of Options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7359" y="1944913"/>
            <a:ext cx="4224528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D5C4-F5DB-FC85-2AE8-243DBBA8BC39}"/>
              </a:ext>
            </a:extLst>
          </p:cNvPr>
          <p:cNvSpPr txBox="1"/>
          <p:nvPr/>
        </p:nvSpPr>
        <p:spPr>
          <a:xfrm>
            <a:off x="677319" y="2031101"/>
            <a:ext cx="4497133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To address the operational and strategic failures caused by Synergy Enterprises’ fragmented HR systems, we have evaluated three distinct approaches: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18619" y="6049507"/>
            <a:ext cx="740664" cy="1618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18686" y="-80636"/>
            <a:ext cx="740664" cy="12425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632" y="354959"/>
            <a:ext cx="6494222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6E1C9-3F5C-78FE-474D-5D361ABD0BED}"/>
              </a:ext>
            </a:extLst>
          </p:cNvPr>
          <p:cNvSpPr txBox="1"/>
          <p:nvPr/>
        </p:nvSpPr>
        <p:spPr>
          <a:xfrm>
            <a:off x="43030" y="1597583"/>
            <a:ext cx="1284463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endParaRPr lang="en-US"/>
          </a:p>
          <a:p>
            <a:pPr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7E8F76-D805-B169-2AA5-64A8BBC8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28FC1-7F35-711D-5367-B1E19FF6A314}"/>
              </a:ext>
            </a:extLst>
          </p:cNvPr>
          <p:cNvSpPr txBox="1"/>
          <p:nvPr/>
        </p:nvSpPr>
        <p:spPr>
          <a:xfrm>
            <a:off x="-137160" y="1340602"/>
            <a:ext cx="1271015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 altLang="en-US" sz="200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FA1B01-B3AD-073F-4B6A-509EEE2C5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53300"/>
              </p:ext>
            </p:extLst>
          </p:nvPr>
        </p:nvGraphicFramePr>
        <p:xfrm>
          <a:off x="5981632" y="1"/>
          <a:ext cx="6776938" cy="62701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1008">
                  <a:extLst>
                    <a:ext uri="{9D8B030D-6E8A-4147-A177-3AD203B41FA5}">
                      <a16:colId xmlns:a16="http://schemas.microsoft.com/office/drawing/2014/main" val="708817111"/>
                    </a:ext>
                  </a:extLst>
                </a:gridCol>
                <a:gridCol w="2318741">
                  <a:extLst>
                    <a:ext uri="{9D8B030D-6E8A-4147-A177-3AD203B41FA5}">
                      <a16:colId xmlns:a16="http://schemas.microsoft.com/office/drawing/2014/main" val="1224637407"/>
                    </a:ext>
                  </a:extLst>
                </a:gridCol>
                <a:gridCol w="2707189">
                  <a:extLst>
                    <a:ext uri="{9D8B030D-6E8A-4147-A177-3AD203B41FA5}">
                      <a16:colId xmlns:a16="http://schemas.microsoft.com/office/drawing/2014/main" val="2818718749"/>
                    </a:ext>
                  </a:extLst>
                </a:gridCol>
              </a:tblGrid>
              <a:tr h="6191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Option</a:t>
                      </a:r>
                      <a:endParaRPr lang="en-US" sz="1800"/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Description</a:t>
                      </a:r>
                      <a:endParaRPr lang="en-US" sz="1800"/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Impact</a:t>
                      </a:r>
                      <a:endParaRPr lang="en-US" sz="1800"/>
                    </a:p>
                  </a:txBody>
                  <a:tcPr marL="62534" marR="62534" marT="31267" marB="31267" anchor="ctr"/>
                </a:tc>
                <a:extLst>
                  <a:ext uri="{0D108BD9-81ED-4DB2-BD59-A6C34878D82A}">
                    <a16:rowId xmlns:a16="http://schemas.microsoft.com/office/drawing/2014/main" val="2901162497"/>
                  </a:ext>
                </a:extLst>
              </a:tr>
              <a:tr h="13604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 Status Quo (Do Nothing)</a:t>
                      </a:r>
                      <a:endParaRPr lang="en-US" sz="1800"/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Maintain existing fragmented regional HR systems.</a:t>
                      </a:r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Persistent inefficiencies, rising IT costs, regulatory exposure, and further damage to brand.</a:t>
                      </a:r>
                    </a:p>
                  </a:txBody>
                  <a:tcPr marL="62534" marR="62534" marT="31267" marB="31267" anchor="ctr"/>
                </a:tc>
                <a:extLst>
                  <a:ext uri="{0D108BD9-81ED-4DB2-BD59-A6C34878D82A}">
                    <a16:rowId xmlns:a16="http://schemas.microsoft.com/office/drawing/2014/main" val="4222475844"/>
                  </a:ext>
                </a:extLst>
              </a:tr>
              <a:tr h="1752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2. Partial Integration</a:t>
                      </a:r>
                      <a:endParaRPr lang="en-US" sz="1800"/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Connect current HR tools via middleware and custom interfaces.</a:t>
                      </a:r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Short-term relief; high complexity, fragile integrations, limited scalability, and high costs.</a:t>
                      </a:r>
                    </a:p>
                  </a:txBody>
                  <a:tcPr marL="62534" marR="62534" marT="31267" marB="31267" anchor="ctr"/>
                </a:tc>
                <a:extLst>
                  <a:ext uri="{0D108BD9-81ED-4DB2-BD59-A6C34878D82A}">
                    <a16:rowId xmlns:a16="http://schemas.microsoft.com/office/drawing/2014/main" val="2775900005"/>
                  </a:ext>
                </a:extLst>
              </a:tr>
              <a:tr h="2537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3. Global Cloud-Based HRIS</a:t>
                      </a:r>
                      <a:r>
                        <a:rPr lang="en-US" sz="1800"/>
                        <a:t> (Preferred)</a:t>
                      </a:r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Deploy a unified Human Capital Management platform covering Recruitment, Onboarding, Payroll, Performance, and Regulatory Adherence.</a:t>
                      </a:r>
                    </a:p>
                  </a:txBody>
                  <a:tcPr marL="62534" marR="62534" marT="31267" marB="312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One global workforce view, Automation, Consistent employee experience, Reduced costs, and Improved compliance.</a:t>
                      </a:r>
                    </a:p>
                  </a:txBody>
                  <a:tcPr marL="62534" marR="62534" marT="31267" marB="31267" anchor="ctr"/>
                </a:tc>
                <a:extLst>
                  <a:ext uri="{0D108BD9-81ED-4DB2-BD59-A6C34878D82A}">
                    <a16:rowId xmlns:a16="http://schemas.microsoft.com/office/drawing/2014/main" val="426721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54DD7-E2B6-4ED7-71EA-C7C58938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" y="0"/>
            <a:ext cx="12798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30590-BF2E-E92A-8242-61FCD6D7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44" y="168399"/>
            <a:ext cx="3211177" cy="4552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9129" y="1"/>
            <a:ext cx="1191820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0AB5A-4E4C-933E-3FCC-0827D78946B7}"/>
              </a:ext>
            </a:extLst>
          </p:cNvPr>
          <p:cNvSpPr txBox="1"/>
          <p:nvPr/>
        </p:nvSpPr>
        <p:spPr>
          <a:xfrm>
            <a:off x="3200" y="792020"/>
            <a:ext cx="7040293" cy="6065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To address Synergy Enterprises most urgent HR challenges while maintaining financial discipline, and in line with KPMG’s feasibility study projecting recovery within five years, we recommend a phased approach.</a:t>
            </a:r>
            <a:br>
              <a:rPr lang="en-US" sz="2000" dirty="0"/>
            </a:b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Year 0–5 (Interim Phase):</a:t>
            </a:r>
            <a:endParaRPr lang="en-US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Implement </a:t>
            </a:r>
            <a:r>
              <a:rPr lang="en-US" sz="2000" b="1" dirty="0"/>
              <a:t>Aggregation of Existing Applications</a:t>
            </a:r>
            <a:endParaRPr lang="en-US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Minimal upfront cost, rapid deployment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Immediate relief for HR inefficiencies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Supports compliance and operational stability during financial recovery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Year 5+ (Long-Term Phase):</a:t>
            </a:r>
            <a:endParaRPr lang="en-US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Transition to </a:t>
            </a:r>
            <a:r>
              <a:rPr lang="en-US" sz="2000" b="1" dirty="0"/>
              <a:t>Full-Scale Global Cloud HRIS</a:t>
            </a:r>
            <a:endParaRPr lang="en-US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Unified workforce view, automation, advanced analytics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Significant efficiency gains, cost savings, and stronger global employer brand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r>
              <a:rPr lang="en-US" sz="2000" dirty="0"/>
              <a:t>.</a:t>
            </a: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2375" y="2624479"/>
            <a:ext cx="853048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17728" y="1158841"/>
            <a:ext cx="2387600" cy="250698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2375" y="0"/>
            <a:ext cx="2431014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10869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827" y="4112081"/>
            <a:ext cx="1245774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391287" y="4145122"/>
            <a:ext cx="428760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2375" y="4962670"/>
            <a:ext cx="2775520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B2BFD-2E84-CF5D-C570-49FF471308C2}"/>
              </a:ext>
            </a:extLst>
          </p:cNvPr>
          <p:cNvSpPr txBox="1"/>
          <p:nvPr/>
        </p:nvSpPr>
        <p:spPr>
          <a:xfrm>
            <a:off x="0" y="769244"/>
            <a:ext cx="1284463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CA4F82-9FAA-D86A-536B-CC88FA40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B0801-38EE-B16A-F5C7-9B8D6485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777EE-3B1E-255B-524B-4FA90D37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25" y="417576"/>
            <a:ext cx="11455122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Plan – Aggregation of Disparate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B3E79-8980-BD79-0788-E433D3BA0256}"/>
              </a:ext>
            </a:extLst>
          </p:cNvPr>
          <p:cNvSpPr txBox="1"/>
          <p:nvPr/>
        </p:nvSpPr>
        <p:spPr>
          <a:xfrm>
            <a:off x="670825" y="1809541"/>
            <a:ext cx="11455125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implementation will follow a four-phase plan spanning (9) nine months, outlined below.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8087" y="1733454"/>
            <a:ext cx="4800600" cy="18288"/>
          </a:xfrm>
          <a:custGeom>
            <a:avLst/>
            <a:gdLst>
              <a:gd name="connsiteX0" fmla="*/ 0 w 4800600"/>
              <a:gd name="connsiteY0" fmla="*/ 0 h 18288"/>
              <a:gd name="connsiteX1" fmla="*/ 541782 w 4800600"/>
              <a:gd name="connsiteY1" fmla="*/ 0 h 18288"/>
              <a:gd name="connsiteX2" fmla="*/ 1083564 w 4800600"/>
              <a:gd name="connsiteY2" fmla="*/ 0 h 18288"/>
              <a:gd name="connsiteX3" fmla="*/ 1721358 w 4800600"/>
              <a:gd name="connsiteY3" fmla="*/ 0 h 18288"/>
              <a:gd name="connsiteX4" fmla="*/ 2503170 w 4800600"/>
              <a:gd name="connsiteY4" fmla="*/ 0 h 18288"/>
              <a:gd name="connsiteX5" fmla="*/ 3092958 w 4800600"/>
              <a:gd name="connsiteY5" fmla="*/ 0 h 18288"/>
              <a:gd name="connsiteX6" fmla="*/ 3682746 w 4800600"/>
              <a:gd name="connsiteY6" fmla="*/ 0 h 18288"/>
              <a:gd name="connsiteX7" fmla="*/ 4800600 w 4800600"/>
              <a:gd name="connsiteY7" fmla="*/ 0 h 18288"/>
              <a:gd name="connsiteX8" fmla="*/ 4800600 w 4800600"/>
              <a:gd name="connsiteY8" fmla="*/ 18288 h 18288"/>
              <a:gd name="connsiteX9" fmla="*/ 4066794 w 4800600"/>
              <a:gd name="connsiteY9" fmla="*/ 18288 h 18288"/>
              <a:gd name="connsiteX10" fmla="*/ 3477006 w 4800600"/>
              <a:gd name="connsiteY10" fmla="*/ 18288 h 18288"/>
              <a:gd name="connsiteX11" fmla="*/ 2887218 w 4800600"/>
              <a:gd name="connsiteY11" fmla="*/ 18288 h 18288"/>
              <a:gd name="connsiteX12" fmla="*/ 2153412 w 4800600"/>
              <a:gd name="connsiteY12" fmla="*/ 18288 h 18288"/>
              <a:gd name="connsiteX13" fmla="*/ 1371600 w 4800600"/>
              <a:gd name="connsiteY13" fmla="*/ 18288 h 18288"/>
              <a:gd name="connsiteX14" fmla="*/ 829818 w 4800600"/>
              <a:gd name="connsiteY14" fmla="*/ 18288 h 18288"/>
              <a:gd name="connsiteX15" fmla="*/ 0 w 4800600"/>
              <a:gd name="connsiteY15" fmla="*/ 18288 h 18288"/>
              <a:gd name="connsiteX16" fmla="*/ 0 w 48006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00600" h="18288" fill="none" extrusionOk="0">
                <a:moveTo>
                  <a:pt x="0" y="0"/>
                </a:moveTo>
                <a:cubicBezTo>
                  <a:pt x="142369" y="8904"/>
                  <a:pt x="308660" y="18102"/>
                  <a:pt x="541782" y="0"/>
                </a:cubicBezTo>
                <a:cubicBezTo>
                  <a:pt x="774904" y="-18102"/>
                  <a:pt x="952796" y="23446"/>
                  <a:pt x="1083564" y="0"/>
                </a:cubicBezTo>
                <a:cubicBezTo>
                  <a:pt x="1214332" y="-23446"/>
                  <a:pt x="1565775" y="-28971"/>
                  <a:pt x="1721358" y="0"/>
                </a:cubicBezTo>
                <a:cubicBezTo>
                  <a:pt x="1876941" y="28971"/>
                  <a:pt x="2123442" y="-13433"/>
                  <a:pt x="2503170" y="0"/>
                </a:cubicBezTo>
                <a:cubicBezTo>
                  <a:pt x="2882898" y="13433"/>
                  <a:pt x="2861025" y="12464"/>
                  <a:pt x="3092958" y="0"/>
                </a:cubicBezTo>
                <a:cubicBezTo>
                  <a:pt x="3324891" y="-12464"/>
                  <a:pt x="3497912" y="6612"/>
                  <a:pt x="3682746" y="0"/>
                </a:cubicBezTo>
                <a:cubicBezTo>
                  <a:pt x="3867580" y="-6612"/>
                  <a:pt x="4511084" y="27002"/>
                  <a:pt x="4800600" y="0"/>
                </a:cubicBezTo>
                <a:cubicBezTo>
                  <a:pt x="4801495" y="8974"/>
                  <a:pt x="4800054" y="9359"/>
                  <a:pt x="4800600" y="18288"/>
                </a:cubicBezTo>
                <a:cubicBezTo>
                  <a:pt x="4647668" y="-5424"/>
                  <a:pt x="4319615" y="25103"/>
                  <a:pt x="4066794" y="18288"/>
                </a:cubicBezTo>
                <a:cubicBezTo>
                  <a:pt x="3813973" y="11473"/>
                  <a:pt x="3747015" y="17755"/>
                  <a:pt x="3477006" y="18288"/>
                </a:cubicBezTo>
                <a:cubicBezTo>
                  <a:pt x="3206997" y="18821"/>
                  <a:pt x="3100102" y="35663"/>
                  <a:pt x="2887218" y="18288"/>
                </a:cubicBezTo>
                <a:cubicBezTo>
                  <a:pt x="2674334" y="913"/>
                  <a:pt x="2509311" y="19242"/>
                  <a:pt x="2153412" y="18288"/>
                </a:cubicBezTo>
                <a:cubicBezTo>
                  <a:pt x="1797513" y="17334"/>
                  <a:pt x="1534013" y="-3861"/>
                  <a:pt x="1371600" y="18288"/>
                </a:cubicBezTo>
                <a:cubicBezTo>
                  <a:pt x="1209187" y="40437"/>
                  <a:pt x="1092491" y="12443"/>
                  <a:pt x="829818" y="18288"/>
                </a:cubicBezTo>
                <a:cubicBezTo>
                  <a:pt x="567145" y="24133"/>
                  <a:pt x="314689" y="2979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800600" h="18288" stroke="0" extrusionOk="0">
                <a:moveTo>
                  <a:pt x="0" y="0"/>
                </a:moveTo>
                <a:cubicBezTo>
                  <a:pt x="200867" y="6328"/>
                  <a:pt x="469839" y="18828"/>
                  <a:pt x="589788" y="0"/>
                </a:cubicBezTo>
                <a:cubicBezTo>
                  <a:pt x="709737" y="-18828"/>
                  <a:pt x="872031" y="17366"/>
                  <a:pt x="1131570" y="0"/>
                </a:cubicBezTo>
                <a:cubicBezTo>
                  <a:pt x="1391109" y="-17366"/>
                  <a:pt x="1599868" y="-2080"/>
                  <a:pt x="1721358" y="0"/>
                </a:cubicBezTo>
                <a:cubicBezTo>
                  <a:pt x="1842848" y="2080"/>
                  <a:pt x="2125277" y="26161"/>
                  <a:pt x="2407158" y="0"/>
                </a:cubicBezTo>
                <a:cubicBezTo>
                  <a:pt x="2689039" y="-26161"/>
                  <a:pt x="2922568" y="20661"/>
                  <a:pt x="3140964" y="0"/>
                </a:cubicBezTo>
                <a:cubicBezTo>
                  <a:pt x="3359360" y="-20661"/>
                  <a:pt x="3654073" y="-29609"/>
                  <a:pt x="3922776" y="0"/>
                </a:cubicBezTo>
                <a:cubicBezTo>
                  <a:pt x="4191479" y="29609"/>
                  <a:pt x="4407036" y="-22043"/>
                  <a:pt x="4800600" y="0"/>
                </a:cubicBezTo>
                <a:cubicBezTo>
                  <a:pt x="4800145" y="6162"/>
                  <a:pt x="4800503" y="11775"/>
                  <a:pt x="4800600" y="18288"/>
                </a:cubicBezTo>
                <a:cubicBezTo>
                  <a:pt x="4470203" y="9518"/>
                  <a:pt x="4336332" y="1635"/>
                  <a:pt x="4066794" y="18288"/>
                </a:cubicBezTo>
                <a:cubicBezTo>
                  <a:pt x="3797256" y="34941"/>
                  <a:pt x="3602342" y="48180"/>
                  <a:pt x="3284982" y="18288"/>
                </a:cubicBezTo>
                <a:cubicBezTo>
                  <a:pt x="2967622" y="-11604"/>
                  <a:pt x="2783902" y="31750"/>
                  <a:pt x="2503170" y="18288"/>
                </a:cubicBezTo>
                <a:cubicBezTo>
                  <a:pt x="2222438" y="4826"/>
                  <a:pt x="2089708" y="43262"/>
                  <a:pt x="1961388" y="18288"/>
                </a:cubicBezTo>
                <a:cubicBezTo>
                  <a:pt x="1833068" y="-6686"/>
                  <a:pt x="1566317" y="47964"/>
                  <a:pt x="1227582" y="18288"/>
                </a:cubicBezTo>
                <a:cubicBezTo>
                  <a:pt x="888847" y="-11388"/>
                  <a:pt x="757795" y="-13468"/>
                  <a:pt x="589788" y="18288"/>
                </a:cubicBezTo>
                <a:cubicBezTo>
                  <a:pt x="421781" y="50044"/>
                  <a:pt x="216892" y="44509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4E9EE-6E17-7928-0756-60F85FE623D7}"/>
              </a:ext>
            </a:extLst>
          </p:cNvPr>
          <p:cNvSpPr txBox="1"/>
          <p:nvPr/>
        </p:nvSpPr>
        <p:spPr>
          <a:xfrm>
            <a:off x="79683" y="224658"/>
            <a:ext cx="1284463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endParaRPr lang="en-US"/>
          </a:p>
          <a:p>
            <a:pPr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40BC3F-0643-C284-3399-57E28211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3D250E-F3E0-EDED-C55B-FA27F07EA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85358"/>
              </p:ext>
            </p:extLst>
          </p:nvPr>
        </p:nvGraphicFramePr>
        <p:xfrm>
          <a:off x="-53167" y="2633472"/>
          <a:ext cx="12844631" cy="440023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71262">
                  <a:extLst>
                    <a:ext uri="{9D8B030D-6E8A-4147-A177-3AD203B41FA5}">
                      <a16:colId xmlns:a16="http://schemas.microsoft.com/office/drawing/2014/main" val="3672450559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1382870707"/>
                    </a:ext>
                  </a:extLst>
                </a:gridCol>
                <a:gridCol w="4857575">
                  <a:extLst>
                    <a:ext uri="{9D8B030D-6E8A-4147-A177-3AD203B41FA5}">
                      <a16:colId xmlns:a16="http://schemas.microsoft.com/office/drawing/2014/main" val="1713616788"/>
                    </a:ext>
                  </a:extLst>
                </a:gridCol>
                <a:gridCol w="3492788">
                  <a:extLst>
                    <a:ext uri="{9D8B030D-6E8A-4147-A177-3AD203B41FA5}">
                      <a16:colId xmlns:a16="http://schemas.microsoft.com/office/drawing/2014/main" val="588008176"/>
                    </a:ext>
                  </a:extLst>
                </a:gridCol>
              </a:tblGrid>
              <a:tr h="4699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Phase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Timeline</a:t>
                      </a:r>
                    </a:p>
                  </a:txBody>
                  <a:tcPr marL="93835" marR="72181" marT="72181" marB="7218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What Happens</a:t>
                      </a:r>
                    </a:p>
                  </a:txBody>
                  <a:tcPr marL="93835" marR="72181" marT="72181" marB="7218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Outcome</a:t>
                      </a:r>
                    </a:p>
                  </a:txBody>
                  <a:tcPr marL="93835" marR="72181" marT="72181" marB="7218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12460"/>
                  </a:ext>
                </a:extLst>
              </a:tr>
              <a:tr h="1005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1. Assessment &amp; Planning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Months 1–2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Review all existing HR tools, identify overlaps, and decide which systems to connect.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Clear map of systems and integration priorities.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72236"/>
                  </a:ext>
                </a:extLst>
              </a:tr>
              <a:tr h="1005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2. Design &amp; Configuration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Months 3–4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Set up how the systems will “talk” to each other, organize employee data, and create common formats.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 working design that connects systems smoothly.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8237"/>
                  </a:ext>
                </a:extLst>
              </a:tr>
              <a:tr h="1005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3. Pilot &amp; Testing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Months 5–6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Try the new setup in one region or department, check for errors, and gather staff feedback.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Issues fixed early, proof that the system works.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42504"/>
                  </a:ext>
                </a:extLst>
              </a:tr>
              <a:tr h="737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4. Full Rollout &amp; Stabilization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Months 7–9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Apply the setup across all regions, train HR teams, and monitor performance.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Company-wide system in place and working reliably.</a:t>
                      </a:r>
                    </a:p>
                  </a:txBody>
                  <a:tcPr marL="93835" marR="72181" marT="72181" marB="72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2F024-6D59-519E-A3DE-77C985ED3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008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22282-DE67-171D-3CFE-CCC40026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14" y="685800"/>
            <a:ext cx="4570771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300" b="1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Implementation Risk and Mitigation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8E713-657F-C29C-296E-238D818C74C4}"/>
              </a:ext>
            </a:extLst>
          </p:cNvPr>
          <p:cNvSpPr txBox="1"/>
          <p:nvPr/>
        </p:nvSpPr>
        <p:spPr>
          <a:xfrm>
            <a:off x="915014" y="3325161"/>
            <a:ext cx="4570771" cy="3532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595959"/>
                </a:solidFill>
              </a:rPr>
              <a:t>Implementation Risk and Mitigation Some risk has been identified for the implementation of the project. They are highlighted;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50288B-2B9C-23D5-DE96-A1C8DCD1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E54C8-2187-082A-4C69-94E89FF1068D}"/>
              </a:ext>
            </a:extLst>
          </p:cNvPr>
          <p:cNvSpPr txBox="1"/>
          <p:nvPr/>
        </p:nvSpPr>
        <p:spPr>
          <a:xfrm>
            <a:off x="-35560" y="1446440"/>
            <a:ext cx="12710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53204-6CAD-20F1-3873-21BC7564F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33942"/>
              </p:ext>
            </p:extLst>
          </p:nvPr>
        </p:nvGraphicFramePr>
        <p:xfrm>
          <a:off x="6400800" y="0"/>
          <a:ext cx="64008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903">
                  <a:extLst>
                    <a:ext uri="{9D8B030D-6E8A-4147-A177-3AD203B41FA5}">
                      <a16:colId xmlns:a16="http://schemas.microsoft.com/office/drawing/2014/main" val="3643838387"/>
                    </a:ext>
                  </a:extLst>
                </a:gridCol>
                <a:gridCol w="2332913">
                  <a:extLst>
                    <a:ext uri="{9D8B030D-6E8A-4147-A177-3AD203B41FA5}">
                      <a16:colId xmlns:a16="http://schemas.microsoft.com/office/drawing/2014/main" val="547500259"/>
                    </a:ext>
                  </a:extLst>
                </a:gridCol>
                <a:gridCol w="2256984">
                  <a:extLst>
                    <a:ext uri="{9D8B030D-6E8A-4147-A177-3AD203B41FA5}">
                      <a16:colId xmlns:a16="http://schemas.microsoft.com/office/drawing/2014/main" val="718188108"/>
                    </a:ext>
                  </a:extLst>
                </a:gridCol>
              </a:tblGrid>
              <a:tr h="5785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Risk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What Could Happen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Mitigation (How We Handle It)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extLst>
                  <a:ext uri="{0D108BD9-81ED-4DB2-BD59-A6C34878D82A}">
                    <a16:rowId xmlns:a16="http://schemas.microsoft.com/office/drawing/2014/main" val="811630013"/>
                  </a:ext>
                </a:extLst>
              </a:tr>
              <a:tr h="1099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Change Resistance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Employees may resist switching from familiar tools to the new integrated setup.</a:t>
                      </a:r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Early communication, training sessions, and visible leadership support.</a:t>
                      </a:r>
                    </a:p>
                  </a:txBody>
                  <a:tcPr marL="53775" marR="53775" marT="26887" marB="26887" anchor="ctr"/>
                </a:tc>
                <a:extLst>
                  <a:ext uri="{0D108BD9-81ED-4DB2-BD59-A6C34878D82A}">
                    <a16:rowId xmlns:a16="http://schemas.microsoft.com/office/drawing/2014/main" val="115806695"/>
                  </a:ext>
                </a:extLst>
              </a:tr>
              <a:tr h="1099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Data Migration Errors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Some employee data may be lost, duplicated, or mismatched during integration.</a:t>
                      </a:r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Careful data cleaning, pilot testing, and validation before rollout.</a:t>
                      </a:r>
                    </a:p>
                  </a:txBody>
                  <a:tcPr marL="53775" marR="53775" marT="26887" marB="26887" anchor="ctr"/>
                </a:tc>
                <a:extLst>
                  <a:ext uri="{0D108BD9-81ED-4DB2-BD59-A6C34878D82A}">
                    <a16:rowId xmlns:a16="http://schemas.microsoft.com/office/drawing/2014/main" val="2957364706"/>
                  </a:ext>
                </a:extLst>
              </a:tr>
              <a:tr h="8390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System Downtime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Integration work could cause disruptions in HR services during transition.</a:t>
                      </a:r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Phased rollout with fallback options to ensure continuity.</a:t>
                      </a:r>
                    </a:p>
                  </a:txBody>
                  <a:tcPr marL="53775" marR="53775" marT="26887" marB="26887" anchor="ctr"/>
                </a:tc>
                <a:extLst>
                  <a:ext uri="{0D108BD9-81ED-4DB2-BD59-A6C34878D82A}">
                    <a16:rowId xmlns:a16="http://schemas.microsoft.com/office/drawing/2014/main" val="3851132449"/>
                  </a:ext>
                </a:extLst>
              </a:tr>
              <a:tr h="1099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Cost Overruns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Expenses may exceed budget due to unexpected complexity.</a:t>
                      </a:r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Strict project governance, regular budget reviews, vendor accountability.</a:t>
                      </a:r>
                    </a:p>
                  </a:txBody>
                  <a:tcPr marL="53775" marR="53775" marT="26887" marB="26887" anchor="ctr"/>
                </a:tc>
                <a:extLst>
                  <a:ext uri="{0D108BD9-81ED-4DB2-BD59-A6C34878D82A}">
                    <a16:rowId xmlns:a16="http://schemas.microsoft.com/office/drawing/2014/main" val="114434200"/>
                  </a:ext>
                </a:extLst>
              </a:tr>
              <a:tr h="2141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Security &amp; Compliance Risks</a:t>
                      </a:r>
                      <a:endParaRPr lang="en-US" sz="1600"/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Mishandling of sensitive workforce data could result in privacy breaches, regulatory fines, and reputational damage.</a:t>
                      </a:r>
                    </a:p>
                  </a:txBody>
                  <a:tcPr marL="53775" marR="53775" marT="26887" marB="2688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Conduct a </a:t>
                      </a:r>
                      <a:r>
                        <a:rPr lang="en-US" sz="1600" b="1" dirty="0"/>
                        <a:t>security and compliance audit</a:t>
                      </a:r>
                      <a:r>
                        <a:rPr lang="en-US" sz="1600" dirty="0"/>
                        <a:t> at each project phase; enforce </a:t>
                      </a:r>
                      <a:r>
                        <a:rPr lang="en-US" sz="1600" b="1" dirty="0"/>
                        <a:t>data access controls, encryption standards</a:t>
                      </a:r>
                      <a:r>
                        <a:rPr lang="en-US" sz="1600" dirty="0"/>
                        <a:t>, and adherence to regulations such as </a:t>
                      </a:r>
                      <a:r>
                        <a:rPr lang="en-US" sz="1600" b="1" dirty="0"/>
                        <a:t>GDPR and local labor laws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53775" marR="53775" marT="26887" marB="26887" anchor="ctr"/>
                </a:tc>
                <a:extLst>
                  <a:ext uri="{0D108BD9-81ED-4DB2-BD59-A6C34878D82A}">
                    <a16:rowId xmlns:a16="http://schemas.microsoft.com/office/drawing/2014/main" val="127754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6C4499-BFFF-BFFE-941A-950AA085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4FDA-5D67-36AA-67BF-87D892CC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43" y="68590"/>
            <a:ext cx="4716412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b="1" dirty="0"/>
              <a:t>Conclusion</a:t>
            </a:r>
          </a:p>
        </p:txBody>
      </p:sp>
      <p:pic>
        <p:nvPicPr>
          <p:cNvPr id="11" name="Picture 10" descr="Person holding a puzzle piece">
            <a:extLst>
              <a:ext uri="{FF2B5EF4-FFF2-40B4-BE49-F238E27FC236}">
                <a16:creationId xmlns:a16="http://schemas.microsoft.com/office/drawing/2014/main" id="{BDD68279-A409-B466-EF16-2D4A3C7A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46" r="18220" b="-1"/>
          <a:stretch>
            <a:fillRect/>
          </a:stretch>
        </p:blipFill>
        <p:spPr>
          <a:xfrm>
            <a:off x="20" y="10"/>
            <a:ext cx="64007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9530" cy="6858000"/>
            <a:chOff x="12068638" y="0"/>
            <a:chExt cx="12336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03D605D-02C5-1D5A-2B6D-6E4A7878517D}"/>
              </a:ext>
            </a:extLst>
          </p:cNvPr>
          <p:cNvSpPr txBox="1"/>
          <p:nvPr/>
        </p:nvSpPr>
        <p:spPr>
          <a:xfrm>
            <a:off x="6813586" y="2016905"/>
            <a:ext cx="5988013" cy="4841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Given the serious operational risks and financial pressures, we request immediate approval to proceed with the </a:t>
            </a:r>
            <a:r>
              <a:rPr lang="en-US" sz="2000" b="1" dirty="0"/>
              <a:t>Aggregation of Existing Applications</a:t>
            </a:r>
            <a:r>
              <a:rPr lang="en-US" sz="2000" dirty="0"/>
              <a:t>. This phased, fiscally disciplined strategy offers a timely solution to today’s HR challenges while safeguarding Synergy Enterprises’ financial stability.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Approval will authorize the project team to begin with </a:t>
            </a:r>
            <a:r>
              <a:rPr lang="en-US" sz="2000" b="1" dirty="0"/>
              <a:t>Phase 1: Assessment &amp; Planning</a:t>
            </a:r>
            <a:r>
              <a:rPr lang="en-US" sz="2000" dirty="0"/>
              <a:t>, with overall completion expected within (9)nine months. This initiative will deliver meaningful efficiency gains.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2D21A-0637-1CEC-3144-AB988D5B1E6F}"/>
              </a:ext>
            </a:extLst>
          </p:cNvPr>
          <p:cNvSpPr txBox="1"/>
          <p:nvPr/>
        </p:nvSpPr>
        <p:spPr>
          <a:xfrm>
            <a:off x="6436360" y="1083326"/>
            <a:ext cx="636522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endParaRPr lang="en-US">
              <a:highlight>
                <a:srgbClr val="008080"/>
              </a:highlight>
            </a:endParaRPr>
          </a:p>
          <a:p>
            <a:pPr>
              <a:spcAft>
                <a:spcPts val="600"/>
              </a:spcAft>
              <a:buNone/>
            </a:pPr>
            <a:endParaRPr lang="en-US">
              <a:highlight>
                <a:srgbClr val="008080"/>
              </a:highligh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B4B2DA-ECD0-22AE-268D-965F8C9B1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4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FF4DE1-3D23-4B85-6BA4-560676F6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7983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D1838AB8-5FFC-F228-DB86-71A3CB9E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37" y="1660291"/>
            <a:ext cx="3537417" cy="3537417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491" y="0"/>
            <a:ext cx="7940109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4E043-815F-CB8E-B5A8-9AA8B96D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164" y="762538"/>
            <a:ext cx="5931816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endParaRPr lang="en-US" alt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endParaRPr lang="en-US" alt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endParaRPr lang="en-US" alt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r>
              <a:rPr lang="en-US" sz="4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3566" y="4043302"/>
            <a:ext cx="5568696" cy="18288"/>
          </a:xfrm>
          <a:custGeom>
            <a:avLst/>
            <a:gdLst>
              <a:gd name="connsiteX0" fmla="*/ 0 w 5568696"/>
              <a:gd name="connsiteY0" fmla="*/ 0 h 18288"/>
              <a:gd name="connsiteX1" fmla="*/ 584713 w 5568696"/>
              <a:gd name="connsiteY1" fmla="*/ 0 h 18288"/>
              <a:gd name="connsiteX2" fmla="*/ 1336487 w 5568696"/>
              <a:gd name="connsiteY2" fmla="*/ 0 h 18288"/>
              <a:gd name="connsiteX3" fmla="*/ 1976887 w 5568696"/>
              <a:gd name="connsiteY3" fmla="*/ 0 h 18288"/>
              <a:gd name="connsiteX4" fmla="*/ 2561600 w 5568696"/>
              <a:gd name="connsiteY4" fmla="*/ 0 h 18288"/>
              <a:gd name="connsiteX5" fmla="*/ 3313374 w 5568696"/>
              <a:gd name="connsiteY5" fmla="*/ 0 h 18288"/>
              <a:gd name="connsiteX6" fmla="*/ 4009461 w 5568696"/>
              <a:gd name="connsiteY6" fmla="*/ 0 h 18288"/>
              <a:gd name="connsiteX7" fmla="*/ 4705548 w 5568696"/>
              <a:gd name="connsiteY7" fmla="*/ 0 h 18288"/>
              <a:gd name="connsiteX8" fmla="*/ 5568696 w 5568696"/>
              <a:gd name="connsiteY8" fmla="*/ 0 h 18288"/>
              <a:gd name="connsiteX9" fmla="*/ 5568696 w 5568696"/>
              <a:gd name="connsiteY9" fmla="*/ 18288 h 18288"/>
              <a:gd name="connsiteX10" fmla="*/ 4983983 w 5568696"/>
              <a:gd name="connsiteY10" fmla="*/ 18288 h 18288"/>
              <a:gd name="connsiteX11" fmla="*/ 4454957 w 5568696"/>
              <a:gd name="connsiteY11" fmla="*/ 18288 h 18288"/>
              <a:gd name="connsiteX12" fmla="*/ 3703183 w 5568696"/>
              <a:gd name="connsiteY12" fmla="*/ 18288 h 18288"/>
              <a:gd name="connsiteX13" fmla="*/ 3118470 w 5568696"/>
              <a:gd name="connsiteY13" fmla="*/ 18288 h 18288"/>
              <a:gd name="connsiteX14" fmla="*/ 2366696 w 5568696"/>
              <a:gd name="connsiteY14" fmla="*/ 18288 h 18288"/>
              <a:gd name="connsiteX15" fmla="*/ 1559235 w 5568696"/>
              <a:gd name="connsiteY15" fmla="*/ 18288 h 18288"/>
              <a:gd name="connsiteX16" fmla="*/ 918835 w 5568696"/>
              <a:gd name="connsiteY16" fmla="*/ 18288 h 18288"/>
              <a:gd name="connsiteX17" fmla="*/ 0 w 5568696"/>
              <a:gd name="connsiteY17" fmla="*/ 18288 h 18288"/>
              <a:gd name="connsiteX18" fmla="*/ 0 w 5568696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696" h="18288" fill="none" extrusionOk="0">
                <a:moveTo>
                  <a:pt x="0" y="0"/>
                </a:moveTo>
                <a:cubicBezTo>
                  <a:pt x="289542" y="21543"/>
                  <a:pt x="441927" y="18504"/>
                  <a:pt x="584713" y="0"/>
                </a:cubicBezTo>
                <a:cubicBezTo>
                  <a:pt x="727499" y="-18504"/>
                  <a:pt x="1155376" y="27824"/>
                  <a:pt x="1336487" y="0"/>
                </a:cubicBezTo>
                <a:cubicBezTo>
                  <a:pt x="1517598" y="-27824"/>
                  <a:pt x="1829957" y="22377"/>
                  <a:pt x="1976887" y="0"/>
                </a:cubicBezTo>
                <a:cubicBezTo>
                  <a:pt x="2123817" y="-22377"/>
                  <a:pt x="2414339" y="-28296"/>
                  <a:pt x="2561600" y="0"/>
                </a:cubicBezTo>
                <a:cubicBezTo>
                  <a:pt x="2708861" y="28296"/>
                  <a:pt x="3001565" y="-34648"/>
                  <a:pt x="3313374" y="0"/>
                </a:cubicBezTo>
                <a:cubicBezTo>
                  <a:pt x="3625183" y="34648"/>
                  <a:pt x="3762884" y="-3656"/>
                  <a:pt x="4009461" y="0"/>
                </a:cubicBezTo>
                <a:cubicBezTo>
                  <a:pt x="4256038" y="3656"/>
                  <a:pt x="4498911" y="16084"/>
                  <a:pt x="4705548" y="0"/>
                </a:cubicBezTo>
                <a:cubicBezTo>
                  <a:pt x="4912185" y="-16084"/>
                  <a:pt x="5379956" y="-23006"/>
                  <a:pt x="5568696" y="0"/>
                </a:cubicBezTo>
                <a:cubicBezTo>
                  <a:pt x="5569226" y="6954"/>
                  <a:pt x="5569430" y="12839"/>
                  <a:pt x="5568696" y="18288"/>
                </a:cubicBezTo>
                <a:cubicBezTo>
                  <a:pt x="5439699" y="35911"/>
                  <a:pt x="5235977" y="-10808"/>
                  <a:pt x="4983983" y="18288"/>
                </a:cubicBezTo>
                <a:cubicBezTo>
                  <a:pt x="4731989" y="47384"/>
                  <a:pt x="4646982" y="10446"/>
                  <a:pt x="4454957" y="18288"/>
                </a:cubicBezTo>
                <a:cubicBezTo>
                  <a:pt x="4262932" y="26130"/>
                  <a:pt x="3938469" y="55277"/>
                  <a:pt x="3703183" y="18288"/>
                </a:cubicBezTo>
                <a:cubicBezTo>
                  <a:pt x="3467897" y="-18701"/>
                  <a:pt x="3238528" y="7940"/>
                  <a:pt x="3118470" y="18288"/>
                </a:cubicBezTo>
                <a:cubicBezTo>
                  <a:pt x="2998412" y="28636"/>
                  <a:pt x="2556967" y="4988"/>
                  <a:pt x="2366696" y="18288"/>
                </a:cubicBezTo>
                <a:cubicBezTo>
                  <a:pt x="2176425" y="31588"/>
                  <a:pt x="1857938" y="-12959"/>
                  <a:pt x="1559235" y="18288"/>
                </a:cubicBezTo>
                <a:cubicBezTo>
                  <a:pt x="1260532" y="49535"/>
                  <a:pt x="1053506" y="33237"/>
                  <a:pt x="918835" y="18288"/>
                </a:cubicBezTo>
                <a:cubicBezTo>
                  <a:pt x="784164" y="3339"/>
                  <a:pt x="328750" y="36051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568696" h="18288" stroke="0" extrusionOk="0">
                <a:moveTo>
                  <a:pt x="0" y="0"/>
                </a:moveTo>
                <a:cubicBezTo>
                  <a:pt x="242951" y="25487"/>
                  <a:pt x="431029" y="23767"/>
                  <a:pt x="640400" y="0"/>
                </a:cubicBezTo>
                <a:cubicBezTo>
                  <a:pt x="849771" y="-23767"/>
                  <a:pt x="929378" y="-7026"/>
                  <a:pt x="1169426" y="0"/>
                </a:cubicBezTo>
                <a:cubicBezTo>
                  <a:pt x="1409474" y="7026"/>
                  <a:pt x="1578420" y="31020"/>
                  <a:pt x="1976887" y="0"/>
                </a:cubicBezTo>
                <a:cubicBezTo>
                  <a:pt x="2375354" y="-31020"/>
                  <a:pt x="2451976" y="27153"/>
                  <a:pt x="2617287" y="0"/>
                </a:cubicBezTo>
                <a:cubicBezTo>
                  <a:pt x="2782598" y="-27153"/>
                  <a:pt x="2999771" y="17653"/>
                  <a:pt x="3257687" y="0"/>
                </a:cubicBezTo>
                <a:cubicBezTo>
                  <a:pt x="3515603" y="-17653"/>
                  <a:pt x="3816992" y="-15784"/>
                  <a:pt x="4065148" y="0"/>
                </a:cubicBezTo>
                <a:cubicBezTo>
                  <a:pt x="4313304" y="15784"/>
                  <a:pt x="4516286" y="11935"/>
                  <a:pt x="4649861" y="0"/>
                </a:cubicBezTo>
                <a:cubicBezTo>
                  <a:pt x="4783436" y="-11935"/>
                  <a:pt x="5236125" y="19472"/>
                  <a:pt x="5568696" y="0"/>
                </a:cubicBezTo>
                <a:cubicBezTo>
                  <a:pt x="5568013" y="5414"/>
                  <a:pt x="5567976" y="12510"/>
                  <a:pt x="5568696" y="18288"/>
                </a:cubicBezTo>
                <a:cubicBezTo>
                  <a:pt x="5307827" y="31573"/>
                  <a:pt x="5235276" y="45236"/>
                  <a:pt x="4983983" y="18288"/>
                </a:cubicBezTo>
                <a:cubicBezTo>
                  <a:pt x="4732690" y="-8660"/>
                  <a:pt x="4579328" y="50820"/>
                  <a:pt x="4287896" y="18288"/>
                </a:cubicBezTo>
                <a:cubicBezTo>
                  <a:pt x="3996464" y="-14244"/>
                  <a:pt x="3865132" y="28730"/>
                  <a:pt x="3647496" y="18288"/>
                </a:cubicBezTo>
                <a:cubicBezTo>
                  <a:pt x="3429860" y="7846"/>
                  <a:pt x="3106103" y="-11200"/>
                  <a:pt x="2840035" y="18288"/>
                </a:cubicBezTo>
                <a:cubicBezTo>
                  <a:pt x="2573967" y="47776"/>
                  <a:pt x="2229510" y="31538"/>
                  <a:pt x="2032574" y="18288"/>
                </a:cubicBezTo>
                <a:cubicBezTo>
                  <a:pt x="1835638" y="5038"/>
                  <a:pt x="1613378" y="-7769"/>
                  <a:pt x="1447861" y="18288"/>
                </a:cubicBezTo>
                <a:cubicBezTo>
                  <a:pt x="1282344" y="44345"/>
                  <a:pt x="901239" y="22707"/>
                  <a:pt x="751774" y="18288"/>
                </a:cubicBezTo>
                <a:cubicBezTo>
                  <a:pt x="602309" y="13869"/>
                  <a:pt x="343277" y="36348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A74B9-150C-6C1C-B845-FB5B90A179BA}"/>
              </a:ext>
            </a:extLst>
          </p:cNvPr>
          <p:cNvSpPr txBox="1"/>
          <p:nvPr/>
        </p:nvSpPr>
        <p:spPr>
          <a:xfrm>
            <a:off x="-317054" y="1584940"/>
            <a:ext cx="1284463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endParaRPr lang="en-US"/>
          </a:p>
          <a:p>
            <a:pPr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3E5528-D7D2-BBFC-33F3-A46AC082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93537"/>
            <a:ext cx="203132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5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1145</Words>
  <Application>Microsoft Office PowerPoint</Application>
  <PresentationFormat>Custom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Executive Summary</vt:lpstr>
      <vt:lpstr>Financial Analysis (Cost–Benefit Review)</vt:lpstr>
      <vt:lpstr>Proposed Solution / Review of Options</vt:lpstr>
      <vt:lpstr>Recommendations</vt:lpstr>
      <vt:lpstr>Implementation Plan – Aggregation of Disparate Applications</vt:lpstr>
      <vt:lpstr>Implementation Risk and Mitigation</vt:lpstr>
      <vt:lpstr>Conclusion</vt:lpstr>
      <vt:lpstr>    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Uduak frank</cp:lastModifiedBy>
  <cp:revision>1</cp:revision>
  <dcterms:created xsi:type="dcterms:W3CDTF">2013-01-27T09:14:16Z</dcterms:created>
  <dcterms:modified xsi:type="dcterms:W3CDTF">2025-09-24T12:19:21Z</dcterms:modified>
  <cp:category/>
</cp:coreProperties>
</file>