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358900" y="2106930"/>
                <a:ext cx="9144000" cy="2025015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𝑅𝑜𝐶𝑜𝑇𝑒𝑥</m:t>
                      </m:r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𝑅𝑜𝑏𝑢𝑠𝑡</m:t>
                      </m:r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𝑀𝑒𝑡ℎ𝑜𝑑</m:t>
                      </m:r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𝐶𝑜𝑛𝑠𝑖𝑠𝑡𝑒𝑛𝑡</m:t>
                      </m:r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𝑇𝑒𝑥𝑡𝑢𝑟𝑒</m:t>
                      </m:r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𝑆𝑦𝑛𝑡ℎ𝑒𝑠𝑖𝑠</m:t>
                      </m:r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𝑤𝑖𝑡ℎ</m:t>
                      </m:r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𝐷𝑖𝑓𝑓𝑢𝑠𝑖𝑜𝑛</m:t>
                      </m:r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400" i="1" dirty="0" smtClean="0">
                          <a:latin typeface="Cambria Math" panose="02040503050406030204" pitchFamily="18" charset="0"/>
                        </a:rPr>
                        <m:t>𝑀𝑜𝑑𝑒𝑙𝑠</m:t>
                      </m:r>
                    </m:oMath>
                  </m:oMathPara>
                </a14:m>
                <a:endParaRPr lang="zh-CN" altLang="en-US" sz="4400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358900" y="2106930"/>
                <a:ext cx="9144000" cy="202501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4404995" y="4697730"/>
            <a:ext cx="5975350" cy="7835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3200">
                <a:latin typeface="Arial" panose="020B0604020202020204" pitchFamily="34" charset="0"/>
                <a:ea typeface="微软雅黑" panose="020B0503020204020204" charset="-122"/>
              </a:rPr>
              <a:t>小组成员：郑涛</a:t>
            </a:r>
            <a:r>
              <a:rPr lang="en-US" altLang="zh-CN" sz="3200">
                <a:latin typeface="Arial" panose="020B0604020202020204" pitchFamily="34" charset="0"/>
                <a:ea typeface="微软雅黑" panose="020B0503020204020204" charset="-122"/>
              </a:rPr>
              <a:t>  </a:t>
            </a:r>
            <a:r>
              <a:rPr lang="zh-CN" altLang="en-US" sz="3200">
                <a:latin typeface="Arial" panose="020B0604020202020204" pitchFamily="34" charset="0"/>
                <a:ea typeface="微软雅黑" panose="020B0503020204020204" charset="-122"/>
              </a:rPr>
              <a:t>赵延顺</a:t>
            </a:r>
            <a:r>
              <a:rPr lang="en-US" altLang="zh-CN" sz="3200">
                <a:latin typeface="Arial" panose="020B0604020202020204" pitchFamily="34" charset="0"/>
                <a:ea typeface="微软雅黑" panose="020B0503020204020204" charset="-122"/>
              </a:rPr>
              <a:t>  </a:t>
            </a:r>
            <a:r>
              <a:rPr lang="zh-CN" altLang="en-US" sz="3200">
                <a:latin typeface="Arial" panose="020B0604020202020204" pitchFamily="34" charset="0"/>
                <a:ea typeface="微软雅黑" panose="020B0503020204020204" charset="-122"/>
              </a:rPr>
              <a:t>陈萱</a:t>
            </a:r>
            <a:endParaRPr lang="zh-CN" altLang="en-US" sz="3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全局纹理更新</a:t>
            </a:r>
            <a:r>
              <a:rPr lang="zh-CN" altLang="en-US"/>
              <a:t>算法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6425" y="2200275"/>
            <a:ext cx="4667885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代码和效果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生成不同视角的对称视图，重复上述步骤，逐步将局部纹理融入全局纹理，直到生成最终的纹理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小组分工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郑涛：渲染，纹理填充，整理各个步骤的函数</a:t>
            </a:r>
            <a:r>
              <a:rPr lang="zh-CN" altLang="en-US" sz="3200">
                <a:sym typeface="+mn-ea"/>
              </a:rPr>
              <a:t>，写代码框架，可视化</a:t>
            </a:r>
            <a:endParaRPr lang="zh-CN" altLang="en-US" sz="3200"/>
          </a:p>
          <a:p>
            <a:r>
              <a:rPr lang="zh-CN" altLang="en-US" sz="3200"/>
              <a:t>赵延顺：</a:t>
            </a:r>
            <a:endParaRPr lang="zh-CN" altLang="en-US" sz="3200"/>
          </a:p>
          <a:p>
            <a:r>
              <a:rPr lang="zh-CN" altLang="en-US" sz="3200"/>
              <a:t>陈萱：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主要思想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3200" dirty="0"/>
                  <a:t>本文提出了一种生成与网格对齐良好的纹理的方法。该文章利用最先进的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𝑑𝑖𝑓𝑓𝑢𝑠𝑖𝑜𝑛</m:t>
                    </m:r>
                  </m:oMath>
                </a14:m>
                <a:r>
                  <a:rPr lang="zh-CN" altLang="en-US" sz="3200" dirty="0"/>
                  <a:t>模型，包括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𝑆𝐷𝑋𝐿</m:t>
                    </m:r>
                  </m:oMath>
                </a14:m>
                <a:r>
                  <a:rPr lang="zh-CN" altLang="en-US" sz="3200" dirty="0"/>
                  <a:t>和多个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𝐶𝑜𝑛𝑡𝑟𝑜𝑙𝑁𝑒𝑡𝑠</m:t>
                    </m:r>
                  </m:oMath>
                </a14:m>
                <a:r>
                  <a:rPr lang="zh-CN" altLang="en-US" sz="3200" dirty="0"/>
                  <a:t>，来捕获生成纹理中的结构特征和复杂细节。同时，该方法还采用了一种对称的视图合成策略，结合区域提示来增强视图的一致性。此外，它还引入了新颖的纹理混合和软涂技术，大大减少了接缝区域。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67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301575" y="306759"/>
                <a:ext cx="6052225" cy="734101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𝑃𝑖𝑝𝑒𝑙𝑖𝑛𝑒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01575" y="306759"/>
                <a:ext cx="6052225" cy="734101"/>
              </a:xfrm>
              <a:blipFill rotWithShape="1">
                <a:blip r:embed="rId1"/>
                <a:stretch>
                  <a:fillRect l="-10"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5510" y="1040860"/>
            <a:ext cx="6244354" cy="5350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、生成对称视图和</a:t>
            </a:r>
            <a:r>
              <a:rPr lang="zh-CN" altLang="en-US" dirty="0"/>
              <a:t>无纹理掩码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、生成</a:t>
            </a:r>
            <a:r>
              <a:rPr lang="en-US" altLang="zh-CN" dirty="0"/>
              <a:t>Canny</a:t>
            </a:r>
            <a:r>
              <a:rPr lang="zh-CN" altLang="en-US" dirty="0"/>
              <a:t>、</a:t>
            </a:r>
            <a:r>
              <a:rPr lang="en-US" altLang="zh-CN" dirty="0"/>
              <a:t>Depth</a:t>
            </a:r>
            <a:r>
              <a:rPr lang="zh-CN" altLang="en-US" dirty="0"/>
              <a:t>、</a:t>
            </a:r>
            <a:r>
              <a:rPr lang="en-US" altLang="zh-CN" dirty="0"/>
              <a:t>Normal</a:t>
            </a:r>
            <a:r>
              <a:rPr lang="zh-CN" altLang="en-US" dirty="0"/>
              <a:t>三种图像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、将上述图输入</a:t>
            </a:r>
            <a:r>
              <a:rPr lang="en-US" altLang="zh-CN" dirty="0"/>
              <a:t>SDXL</a:t>
            </a:r>
            <a:r>
              <a:rPr lang="zh-CN" altLang="en-US" dirty="0"/>
              <a:t>模型</a:t>
            </a:r>
            <a:r>
              <a:rPr lang="zh-CN" altLang="en-US" i="0" dirty="0">
                <a:latin typeface="+mj-lt"/>
              </a:rPr>
              <a:t>，输出</a:t>
            </a:r>
            <a:r>
              <a:rPr lang="zh-CN" altLang="en-US" dirty="0"/>
              <a:t>生成</a:t>
            </a:r>
            <a:r>
              <a:rPr lang="zh-CN" altLang="en-US" dirty="0"/>
              <a:t>的纹理图片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、将生成的纹理投影到纹理坐标中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、使用不同对称视图</a:t>
            </a:r>
            <a:r>
              <a:rPr lang="zh-CN" altLang="en-US" dirty="0"/>
              <a:t>重复上述步骤直到生成合理的网格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2" y="223736"/>
            <a:ext cx="4780864" cy="64105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𝑅𝑒𝑛𝑑𝑒𝑟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3200" dirty="0"/>
                  <a:t>从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𝑔𝑙𝑏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文件</m:t>
                    </m:r>
                  </m:oMath>
                </a14:m>
                <a:r>
                  <a:rPr lang="zh-CN" altLang="en-US" sz="3200" dirty="0"/>
                  <a:t>中生成对称视图和对应的掩码</a:t>
                </a:r>
                <a:endParaRPr lang="en-US" altLang="zh-CN" sz="3200" dirty="0"/>
              </a:p>
              <a:p>
                <a:pPr marL="0" indent="0">
                  <a:buNone/>
                </a:pPr>
                <a:endParaRPr lang="en-US" altLang="zh-CN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𝑅𝑒𝑚𝑎𝑟𝑘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3200" dirty="0"/>
                  <a:t>如果使用原始掩码，在</a:t>
                </a:r>
                <a:r>
                  <a:rPr lang="en-US" altLang="zh-CN" sz="3200" dirty="0"/>
                  <a:t>SDXL</a:t>
                </a:r>
                <a:r>
                  <a:rPr lang="zh-CN" altLang="en-US" sz="3200" dirty="0"/>
                  <a:t>生成的图像中，伪影可能出现在区域边缘周围。于是可以将掩模放大</a:t>
                </a:r>
                <a:r>
                  <a:rPr lang="en-US" altLang="zh-CN" sz="3200" dirty="0"/>
                  <a:t>16</a:t>
                </a:r>
                <a:r>
                  <a:rPr lang="zh-CN" altLang="en-US" sz="3200" dirty="0"/>
                  <a:t>到</a:t>
                </a:r>
                <a:r>
                  <a:rPr lang="en-US" altLang="zh-CN" sz="3200" dirty="0"/>
                  <a:t>32</a:t>
                </a:r>
                <a:r>
                  <a:rPr lang="zh-CN" altLang="en-US" sz="3200" dirty="0"/>
                  <a:t>像素可以缓解该问题，称为油漆掩模，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423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代码和效果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生成三种图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3361" y="1896044"/>
            <a:ext cx="6429983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基于现有的模型，可以从对称视图中得到</a:t>
            </a:r>
            <a:r>
              <a:rPr lang="en-US" altLang="zh-CN" dirty="0"/>
              <a:t>Canny</a:t>
            </a:r>
            <a:r>
              <a:rPr lang="zh-CN" altLang="en-US" dirty="0"/>
              <a:t>、</a:t>
            </a:r>
            <a:r>
              <a:rPr lang="en-US" altLang="zh-CN" dirty="0"/>
              <a:t>Depth</a:t>
            </a:r>
            <a:r>
              <a:rPr lang="zh-CN" altLang="en-US" dirty="0"/>
              <a:t>、</a:t>
            </a:r>
            <a:r>
              <a:rPr lang="en-US" altLang="zh-CN" dirty="0"/>
              <a:t>Normal</a:t>
            </a:r>
            <a:r>
              <a:rPr lang="zh-CN" altLang="en-US" dirty="0"/>
              <a:t>三种图像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180" y="1838103"/>
            <a:ext cx="2969690" cy="34440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𝑆𝐷𝑋𝐿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𝑤𝑖𝑡ℎ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𝐶𝑜𝑛𝑡𝑟𝑜𝑙𝑛𝑒𝑡𝑠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将对称视图、掩码、</a:t>
            </a:r>
            <a:r>
              <a:rPr lang="en-US" altLang="zh-CN" dirty="0"/>
              <a:t> Canny</a:t>
            </a:r>
            <a:r>
              <a:rPr lang="zh-CN" altLang="en-US" dirty="0"/>
              <a:t>图、</a:t>
            </a:r>
            <a:r>
              <a:rPr lang="en-US" altLang="zh-CN" dirty="0"/>
              <a:t>Depth</a:t>
            </a:r>
            <a:r>
              <a:rPr lang="zh-CN" altLang="en-US" dirty="0"/>
              <a:t>图、</a:t>
            </a:r>
            <a:r>
              <a:rPr lang="en-US" altLang="zh-CN" dirty="0"/>
              <a:t>Normal</a:t>
            </a:r>
            <a:r>
              <a:rPr lang="zh-CN" altLang="en-US" dirty="0"/>
              <a:t>图输入</a:t>
            </a:r>
            <a:r>
              <a:rPr lang="en-US" altLang="zh-CN" dirty="0"/>
              <a:t>SDXL with </a:t>
            </a:r>
            <a:r>
              <a:rPr lang="en-US" altLang="zh-CN" dirty="0" err="1"/>
              <a:t>Controlnets</a:t>
            </a:r>
            <a:r>
              <a:rPr lang="zh-CN" altLang="en-US" dirty="0"/>
              <a:t>模型，另外，可以输入文本</a:t>
            </a:r>
            <a:r>
              <a:rPr lang="en-US" altLang="zh-CN" dirty="0"/>
              <a:t>prompt</a:t>
            </a:r>
            <a:r>
              <a:rPr lang="zh-CN" altLang="en-US" dirty="0"/>
              <a:t>指导模型生成什么样的纹理并且提升效果。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代码和效果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全局纹理更新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764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将</a:t>
                </a:r>
                <a:r>
                  <a:rPr lang="en-US" altLang="zh-CN" dirty="0"/>
                  <a:t>SDXL</a:t>
                </a:r>
                <a:r>
                  <a:rPr lang="zh-CN" altLang="en-US" dirty="0"/>
                  <a:t>生成的图像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分解为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。然后，通过投影映射将每个图像投影到网格上，然后通过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𝑈𝑉</m:t>
                    </m:r>
                  </m:oMath>
                </a14:m>
                <a:r>
                  <a:rPr lang="zh-CN" altLang="en-US" dirty="0"/>
                  <a:t>映射来定义局部纹理，记为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。再通过置信度被混合到全局纹理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中，全局纹理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在迭代中改进。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置信度：定义在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范围内，置信度与表面法线（通过之前的</a:t>
                </a:r>
                <a:r>
                  <a:rPr lang="en-US" altLang="zh-CN" dirty="0"/>
                  <a:t>Normal</a:t>
                </a:r>
                <a:r>
                  <a:rPr lang="zh-CN" altLang="en-US" dirty="0"/>
                  <a:t>图）与观察方向之间的夹角成反比（夹角越大，置信度越小）。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7645"/>
                <a:ext cx="10515600" cy="4351338"/>
              </a:xfrm>
              <a:blipFill rotWithShape="1">
                <a:blip r:embed="rId1"/>
                <a:stretch>
                  <a:fillRect t="-51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4577715"/>
            <a:ext cx="4667885" cy="1704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</Words>
  <Application>WPS 演示</Application>
  <PresentationFormat>宽屏</PresentationFormat>
  <Paragraphs>58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Cambria Math</vt:lpstr>
      <vt:lpstr>Calibri</vt:lpstr>
      <vt:lpstr>微软雅黑</vt:lpstr>
      <vt:lpstr>Arial Unicode MS</vt:lpstr>
      <vt:lpstr>WPS</vt:lpstr>
      <vt:lpstr>PowerPoint 演示文稿</vt:lpstr>
      <vt:lpstr>主要思想</vt:lpstr>
      <vt:lpstr>PowerPoint 演示文稿</vt:lpstr>
      <vt:lpstr>PowerPoint 演示文稿</vt:lpstr>
      <vt:lpstr>代码和效果</vt:lpstr>
      <vt:lpstr>生成三种图</vt:lpstr>
      <vt:lpstr>PowerPoint 演示文稿</vt:lpstr>
      <vt:lpstr>代码和效果</vt:lpstr>
      <vt:lpstr>置信度算法</vt:lpstr>
      <vt:lpstr>PowerPoint 演示文稿</vt:lpstr>
      <vt:lpstr>代码和效果</vt:lpstr>
      <vt:lpstr>重复</vt:lpstr>
      <vt:lpstr>最终效果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zys</dc:creator>
  <cp:lastModifiedBy>Doris</cp:lastModifiedBy>
  <cp:revision>15</cp:revision>
  <dcterms:created xsi:type="dcterms:W3CDTF">2023-08-09T12:44:00Z</dcterms:created>
  <dcterms:modified xsi:type="dcterms:W3CDTF">2024-12-25T19:01:49Z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E3B22A68778649A39D38E819962DE535_12</vt:lpwstr>
  </property>
  <property fmtid="{D5CDD505-2E9C-101B-9397-08002B2CF9AE}" pid="3" name="KSOProductBuildVer">
    <vt:lpwstr>2052-12.1.0.19302</vt:lpwstr>
  </property>
</Properties>
</file>