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72" r:id="rId5"/>
    <p:sldId id="25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3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E3305-3FDF-4F10-B072-8E2D89E75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F75F8F-81DA-460E-94E1-631D8D247016}">
      <dgm:prSet/>
      <dgm:spPr/>
      <dgm:t>
        <a:bodyPr/>
        <a:lstStyle/>
        <a:p>
          <a:r>
            <a:rPr lang="en-US" b="0" baseline="0" dirty="0"/>
            <a:t>User Registration and Authentication</a:t>
          </a:r>
          <a:endParaRPr lang="en-US" dirty="0"/>
        </a:p>
      </dgm:t>
    </dgm:pt>
    <dgm:pt modelId="{17B85541-C224-40B5-AC7A-1C11E7E8E5B4}" type="parTrans" cxnId="{AD71A5D8-834F-49DF-AC27-E15D2A62199C}">
      <dgm:prSet/>
      <dgm:spPr/>
      <dgm:t>
        <a:bodyPr/>
        <a:lstStyle/>
        <a:p>
          <a:endParaRPr lang="en-US"/>
        </a:p>
      </dgm:t>
    </dgm:pt>
    <dgm:pt modelId="{F3CAD901-C2B5-4072-A0E8-80D232200FC0}" type="sibTrans" cxnId="{AD71A5D8-834F-49DF-AC27-E15D2A62199C}">
      <dgm:prSet/>
      <dgm:spPr/>
      <dgm:t>
        <a:bodyPr/>
        <a:lstStyle/>
        <a:p>
          <a:endParaRPr lang="en-US"/>
        </a:p>
      </dgm:t>
    </dgm:pt>
    <dgm:pt modelId="{8F6E098F-239D-4338-8B9B-A473A7660024}">
      <dgm:prSet/>
      <dgm:spPr/>
      <dgm:t>
        <a:bodyPr/>
        <a:lstStyle/>
        <a:p>
          <a:r>
            <a:rPr lang="en-US" dirty="0"/>
            <a:t>Sign language Detectation</a:t>
          </a:r>
        </a:p>
      </dgm:t>
    </dgm:pt>
    <dgm:pt modelId="{3C58A9DD-AD55-4972-A4E0-116315BCED33}" type="parTrans" cxnId="{E3871195-9399-425C-8F95-7DDC9E4F2BF2}">
      <dgm:prSet/>
      <dgm:spPr/>
      <dgm:t>
        <a:bodyPr/>
        <a:lstStyle/>
        <a:p>
          <a:endParaRPr lang="en-US"/>
        </a:p>
      </dgm:t>
    </dgm:pt>
    <dgm:pt modelId="{1126C468-B334-4D8F-933A-4FBCF6E60F57}" type="sibTrans" cxnId="{E3871195-9399-425C-8F95-7DDC9E4F2BF2}">
      <dgm:prSet/>
      <dgm:spPr/>
      <dgm:t>
        <a:bodyPr/>
        <a:lstStyle/>
        <a:p>
          <a:endParaRPr lang="en-US"/>
        </a:p>
      </dgm:t>
    </dgm:pt>
    <dgm:pt modelId="{31BCD102-A90C-4C9F-96E7-803775BDB507}">
      <dgm:prSet/>
      <dgm:spPr/>
      <dgm:t>
        <a:bodyPr/>
        <a:lstStyle/>
        <a:p>
          <a:r>
            <a:rPr lang="en-US" dirty="0"/>
            <a:t>Video tutorial for learning</a:t>
          </a:r>
        </a:p>
      </dgm:t>
    </dgm:pt>
    <dgm:pt modelId="{D5C47569-7C97-497D-890C-B8191104375B}" type="parTrans" cxnId="{A7BB3E4E-6F70-4E96-824B-FE1BB5644FC2}">
      <dgm:prSet/>
      <dgm:spPr/>
      <dgm:t>
        <a:bodyPr/>
        <a:lstStyle/>
        <a:p>
          <a:endParaRPr lang="en-US"/>
        </a:p>
      </dgm:t>
    </dgm:pt>
    <dgm:pt modelId="{7A6980A1-1CC2-4C1E-8A73-E60899AE54BC}" type="sibTrans" cxnId="{A7BB3E4E-6F70-4E96-824B-FE1BB5644FC2}">
      <dgm:prSet/>
      <dgm:spPr/>
      <dgm:t>
        <a:bodyPr/>
        <a:lstStyle/>
        <a:p>
          <a:endParaRPr lang="en-US"/>
        </a:p>
      </dgm:t>
    </dgm:pt>
    <dgm:pt modelId="{F6E4171F-93AC-4433-AB56-A22EA03F81F1}">
      <dgm:prSet/>
      <dgm:spPr/>
      <dgm:t>
        <a:bodyPr/>
        <a:lstStyle/>
        <a:p>
          <a:r>
            <a:rPr lang="en-US" b="0" baseline="0"/>
            <a:t>Search and Advance filter</a:t>
          </a:r>
          <a:endParaRPr lang="en-US"/>
        </a:p>
      </dgm:t>
    </dgm:pt>
    <dgm:pt modelId="{33383A0A-EDCE-4716-9EE8-07F5FB7A3BD0}" type="parTrans" cxnId="{BC798E04-F4C5-489F-B19F-9A541008C116}">
      <dgm:prSet/>
      <dgm:spPr/>
      <dgm:t>
        <a:bodyPr/>
        <a:lstStyle/>
        <a:p>
          <a:endParaRPr lang="en-US"/>
        </a:p>
      </dgm:t>
    </dgm:pt>
    <dgm:pt modelId="{CCE06CAA-C3F7-4D7A-9534-996558C7A8AD}" type="sibTrans" cxnId="{BC798E04-F4C5-489F-B19F-9A541008C116}">
      <dgm:prSet/>
      <dgm:spPr/>
      <dgm:t>
        <a:bodyPr/>
        <a:lstStyle/>
        <a:p>
          <a:endParaRPr lang="en-US"/>
        </a:p>
      </dgm:t>
    </dgm:pt>
    <dgm:pt modelId="{E025C311-B11C-445C-8D7D-89A202A9D6B6}">
      <dgm:prSet/>
      <dgm:spPr/>
      <dgm:t>
        <a:bodyPr/>
        <a:lstStyle/>
        <a:p>
          <a:r>
            <a:rPr lang="en-US" b="0" baseline="0"/>
            <a:t>Security and Data Privacy</a:t>
          </a:r>
          <a:endParaRPr lang="en-US"/>
        </a:p>
      </dgm:t>
    </dgm:pt>
    <dgm:pt modelId="{88914287-4817-4D07-977F-8CA157696F7E}" type="parTrans" cxnId="{43F9459D-4A31-41DE-9183-360ADD81E6FC}">
      <dgm:prSet/>
      <dgm:spPr/>
      <dgm:t>
        <a:bodyPr/>
        <a:lstStyle/>
        <a:p>
          <a:endParaRPr lang="en-US"/>
        </a:p>
      </dgm:t>
    </dgm:pt>
    <dgm:pt modelId="{F7A03EB0-FF91-4662-A9C6-F83D3BB62E3E}" type="sibTrans" cxnId="{43F9459D-4A31-41DE-9183-360ADD81E6FC}">
      <dgm:prSet/>
      <dgm:spPr/>
      <dgm:t>
        <a:bodyPr/>
        <a:lstStyle/>
        <a:p>
          <a:endParaRPr lang="en-US"/>
        </a:p>
      </dgm:t>
    </dgm:pt>
    <dgm:pt modelId="{1D86F717-AAD3-4573-ADB8-F87F6837DB9E}">
      <dgm:prSet/>
      <dgm:spPr/>
      <dgm:t>
        <a:bodyPr/>
        <a:lstStyle/>
        <a:p>
          <a:r>
            <a:rPr lang="en-US" b="0" baseline="0"/>
            <a:t>User-Friendly interface </a:t>
          </a:r>
          <a:endParaRPr lang="en-US"/>
        </a:p>
      </dgm:t>
    </dgm:pt>
    <dgm:pt modelId="{E08C5428-CDF7-4923-BB4D-F6E40070817B}" type="parTrans" cxnId="{22428B68-9C37-402F-866D-89DFEF7920C5}">
      <dgm:prSet/>
      <dgm:spPr/>
      <dgm:t>
        <a:bodyPr/>
        <a:lstStyle/>
        <a:p>
          <a:endParaRPr lang="en-US"/>
        </a:p>
      </dgm:t>
    </dgm:pt>
    <dgm:pt modelId="{31F73AB5-EFB0-4685-92A9-B6F606C0F7D2}" type="sibTrans" cxnId="{22428B68-9C37-402F-866D-89DFEF7920C5}">
      <dgm:prSet/>
      <dgm:spPr/>
      <dgm:t>
        <a:bodyPr/>
        <a:lstStyle/>
        <a:p>
          <a:endParaRPr lang="en-US"/>
        </a:p>
      </dgm:t>
    </dgm:pt>
    <dgm:pt modelId="{8D3AAE88-B52B-43C7-8A9E-523E3205094F}" type="pres">
      <dgm:prSet presAssocID="{DAFE3305-3FDF-4F10-B072-8E2D89E752AE}" presName="root" presStyleCnt="0">
        <dgm:presLayoutVars>
          <dgm:dir/>
          <dgm:resizeHandles val="exact"/>
        </dgm:presLayoutVars>
      </dgm:prSet>
      <dgm:spPr/>
    </dgm:pt>
    <dgm:pt modelId="{BF81FE94-77B6-456E-9436-002D463EDC0F}" type="pres">
      <dgm:prSet presAssocID="{26F75F8F-81DA-460E-94E1-631D8D247016}" presName="compNode" presStyleCnt="0"/>
      <dgm:spPr/>
    </dgm:pt>
    <dgm:pt modelId="{775748B7-0337-4514-BAEC-35C0A781ABAE}" type="pres">
      <dgm:prSet presAssocID="{26F75F8F-81DA-460E-94E1-631D8D247016}" presName="bgRect" presStyleLbl="bgShp" presStyleIdx="0" presStyleCnt="6"/>
      <dgm:spPr/>
    </dgm:pt>
    <dgm:pt modelId="{CBDC64A6-933B-442A-9D35-6EFBDA07B1CE}" type="pres">
      <dgm:prSet presAssocID="{26F75F8F-81DA-460E-94E1-631D8D24701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D2E664B-FF89-4654-9C04-F1DD008F7B5C}" type="pres">
      <dgm:prSet presAssocID="{26F75F8F-81DA-460E-94E1-631D8D247016}" presName="spaceRect" presStyleCnt="0"/>
      <dgm:spPr/>
    </dgm:pt>
    <dgm:pt modelId="{EE3236B2-EA57-4587-BA5E-DD61695E0C96}" type="pres">
      <dgm:prSet presAssocID="{26F75F8F-81DA-460E-94E1-631D8D247016}" presName="parTx" presStyleLbl="revTx" presStyleIdx="0" presStyleCnt="6">
        <dgm:presLayoutVars>
          <dgm:chMax val="0"/>
          <dgm:chPref val="0"/>
        </dgm:presLayoutVars>
      </dgm:prSet>
      <dgm:spPr/>
    </dgm:pt>
    <dgm:pt modelId="{371E9D97-E6AC-4A6B-B59D-DF5760B7C749}" type="pres">
      <dgm:prSet presAssocID="{F3CAD901-C2B5-4072-A0E8-80D232200FC0}" presName="sibTrans" presStyleCnt="0"/>
      <dgm:spPr/>
    </dgm:pt>
    <dgm:pt modelId="{96FC7D8A-163B-4AB3-9F9E-FB9A9E655993}" type="pres">
      <dgm:prSet presAssocID="{8F6E098F-239D-4338-8B9B-A473A7660024}" presName="compNode" presStyleCnt="0"/>
      <dgm:spPr/>
    </dgm:pt>
    <dgm:pt modelId="{C6B762FB-1F16-40F4-AEC3-044639F34EDB}" type="pres">
      <dgm:prSet presAssocID="{8F6E098F-239D-4338-8B9B-A473A7660024}" presName="bgRect" presStyleLbl="bgShp" presStyleIdx="1" presStyleCnt="6"/>
      <dgm:spPr/>
    </dgm:pt>
    <dgm:pt modelId="{A14B8A46-6E05-4C42-8621-EBB605CC4305}" type="pres">
      <dgm:prSet presAssocID="{8F6E098F-239D-4338-8B9B-A473A766002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C043947-FA35-4FC3-83AC-B70D2367A678}" type="pres">
      <dgm:prSet presAssocID="{8F6E098F-239D-4338-8B9B-A473A7660024}" presName="spaceRect" presStyleCnt="0"/>
      <dgm:spPr/>
    </dgm:pt>
    <dgm:pt modelId="{8137CD77-0F3D-4E5D-A1B1-EDD6282564B5}" type="pres">
      <dgm:prSet presAssocID="{8F6E098F-239D-4338-8B9B-A473A7660024}" presName="parTx" presStyleLbl="revTx" presStyleIdx="1" presStyleCnt="6">
        <dgm:presLayoutVars>
          <dgm:chMax val="0"/>
          <dgm:chPref val="0"/>
        </dgm:presLayoutVars>
      </dgm:prSet>
      <dgm:spPr/>
    </dgm:pt>
    <dgm:pt modelId="{84BA8D44-119B-4195-8524-7580A55DDFAA}" type="pres">
      <dgm:prSet presAssocID="{1126C468-B334-4D8F-933A-4FBCF6E60F57}" presName="sibTrans" presStyleCnt="0"/>
      <dgm:spPr/>
    </dgm:pt>
    <dgm:pt modelId="{966B778F-7F6C-4138-AD3C-783FD8AB4F9E}" type="pres">
      <dgm:prSet presAssocID="{31BCD102-A90C-4C9F-96E7-803775BDB507}" presName="compNode" presStyleCnt="0"/>
      <dgm:spPr/>
    </dgm:pt>
    <dgm:pt modelId="{CC44EB9B-B0CA-4FFD-873E-FD5613DA170E}" type="pres">
      <dgm:prSet presAssocID="{31BCD102-A90C-4C9F-96E7-803775BDB507}" presName="bgRect" presStyleLbl="bgShp" presStyleIdx="2" presStyleCnt="6" custLinFactNeighborX="705"/>
      <dgm:spPr/>
    </dgm:pt>
    <dgm:pt modelId="{1DBA2FE0-80AE-472E-AE56-793BA9DD08B5}" type="pres">
      <dgm:prSet presAssocID="{31BCD102-A90C-4C9F-96E7-803775BDB5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0E14B7E-D7F0-4994-BF04-6054E54E2ED2}" type="pres">
      <dgm:prSet presAssocID="{31BCD102-A90C-4C9F-96E7-803775BDB507}" presName="spaceRect" presStyleCnt="0"/>
      <dgm:spPr/>
    </dgm:pt>
    <dgm:pt modelId="{0BAFD23D-B0D6-475B-B8D6-DD3A65A4E375}" type="pres">
      <dgm:prSet presAssocID="{31BCD102-A90C-4C9F-96E7-803775BDB507}" presName="parTx" presStyleLbl="revTx" presStyleIdx="2" presStyleCnt="6">
        <dgm:presLayoutVars>
          <dgm:chMax val="0"/>
          <dgm:chPref val="0"/>
        </dgm:presLayoutVars>
      </dgm:prSet>
      <dgm:spPr/>
    </dgm:pt>
    <dgm:pt modelId="{4E38458A-2B2B-4CBF-92AC-963491B78C04}" type="pres">
      <dgm:prSet presAssocID="{7A6980A1-1CC2-4C1E-8A73-E60899AE54BC}" presName="sibTrans" presStyleCnt="0"/>
      <dgm:spPr/>
    </dgm:pt>
    <dgm:pt modelId="{32290E42-8A8E-4652-9523-FAC1A784D352}" type="pres">
      <dgm:prSet presAssocID="{F6E4171F-93AC-4433-AB56-A22EA03F81F1}" presName="compNode" presStyleCnt="0"/>
      <dgm:spPr/>
    </dgm:pt>
    <dgm:pt modelId="{81F31153-5883-4517-85E7-82668FAF704E}" type="pres">
      <dgm:prSet presAssocID="{F6E4171F-93AC-4433-AB56-A22EA03F81F1}" presName="bgRect" presStyleLbl="bgShp" presStyleIdx="3" presStyleCnt="6"/>
      <dgm:spPr/>
    </dgm:pt>
    <dgm:pt modelId="{05055E63-EDD0-4D44-AFD4-4E0311C302A4}" type="pres">
      <dgm:prSet presAssocID="{F6E4171F-93AC-4433-AB56-A22EA03F81F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02617FA-2548-4A22-B358-38BBD50ABFC4}" type="pres">
      <dgm:prSet presAssocID="{F6E4171F-93AC-4433-AB56-A22EA03F81F1}" presName="spaceRect" presStyleCnt="0"/>
      <dgm:spPr/>
    </dgm:pt>
    <dgm:pt modelId="{D4CB5B46-E778-4790-8764-E5717762A77B}" type="pres">
      <dgm:prSet presAssocID="{F6E4171F-93AC-4433-AB56-A22EA03F81F1}" presName="parTx" presStyleLbl="revTx" presStyleIdx="3" presStyleCnt="6">
        <dgm:presLayoutVars>
          <dgm:chMax val="0"/>
          <dgm:chPref val="0"/>
        </dgm:presLayoutVars>
      </dgm:prSet>
      <dgm:spPr/>
    </dgm:pt>
    <dgm:pt modelId="{18AF5B45-79BB-493F-8AF4-22D34805035D}" type="pres">
      <dgm:prSet presAssocID="{CCE06CAA-C3F7-4D7A-9534-996558C7A8AD}" presName="sibTrans" presStyleCnt="0"/>
      <dgm:spPr/>
    </dgm:pt>
    <dgm:pt modelId="{D1E96E9A-6EF5-44E8-B515-C2F1AE3E9575}" type="pres">
      <dgm:prSet presAssocID="{E025C311-B11C-445C-8D7D-89A202A9D6B6}" presName="compNode" presStyleCnt="0"/>
      <dgm:spPr/>
    </dgm:pt>
    <dgm:pt modelId="{246B9456-6F43-4E49-BE40-0368673E84BA}" type="pres">
      <dgm:prSet presAssocID="{E025C311-B11C-445C-8D7D-89A202A9D6B6}" presName="bgRect" presStyleLbl="bgShp" presStyleIdx="4" presStyleCnt="6"/>
      <dgm:spPr/>
    </dgm:pt>
    <dgm:pt modelId="{6A5A4B99-C74C-43D4-94D5-C556A4388FC9}" type="pres">
      <dgm:prSet presAssocID="{E025C311-B11C-445C-8D7D-89A202A9D6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B13C0FF-1CAB-4C72-8FBC-79F35C6BE8C2}" type="pres">
      <dgm:prSet presAssocID="{E025C311-B11C-445C-8D7D-89A202A9D6B6}" presName="spaceRect" presStyleCnt="0"/>
      <dgm:spPr/>
    </dgm:pt>
    <dgm:pt modelId="{178E7CC7-8BC5-434D-948E-AE2A2B21BB94}" type="pres">
      <dgm:prSet presAssocID="{E025C311-B11C-445C-8D7D-89A202A9D6B6}" presName="parTx" presStyleLbl="revTx" presStyleIdx="4" presStyleCnt="6">
        <dgm:presLayoutVars>
          <dgm:chMax val="0"/>
          <dgm:chPref val="0"/>
        </dgm:presLayoutVars>
      </dgm:prSet>
      <dgm:spPr/>
    </dgm:pt>
    <dgm:pt modelId="{71FA3BCA-FB93-49DE-9C55-3C48807F68DB}" type="pres">
      <dgm:prSet presAssocID="{F7A03EB0-FF91-4662-A9C6-F83D3BB62E3E}" presName="sibTrans" presStyleCnt="0"/>
      <dgm:spPr/>
    </dgm:pt>
    <dgm:pt modelId="{43C24559-15CF-4EA8-9751-D21AD0F0A067}" type="pres">
      <dgm:prSet presAssocID="{1D86F717-AAD3-4573-ADB8-F87F6837DB9E}" presName="compNode" presStyleCnt="0"/>
      <dgm:spPr/>
    </dgm:pt>
    <dgm:pt modelId="{4519FE44-BB88-409D-817E-15610E58803F}" type="pres">
      <dgm:prSet presAssocID="{1D86F717-AAD3-4573-ADB8-F87F6837DB9E}" presName="bgRect" presStyleLbl="bgShp" presStyleIdx="5" presStyleCnt="6"/>
      <dgm:spPr/>
    </dgm:pt>
    <dgm:pt modelId="{41011F53-C967-43E8-B31F-4C8CCFE03742}" type="pres">
      <dgm:prSet presAssocID="{1D86F717-AAD3-4573-ADB8-F87F6837DB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167EC13-C6A3-4D9D-AE47-78376A4EB4EF}" type="pres">
      <dgm:prSet presAssocID="{1D86F717-AAD3-4573-ADB8-F87F6837DB9E}" presName="spaceRect" presStyleCnt="0"/>
      <dgm:spPr/>
    </dgm:pt>
    <dgm:pt modelId="{9AA5A885-911C-4CF3-A3F8-EF7E32273743}" type="pres">
      <dgm:prSet presAssocID="{1D86F717-AAD3-4573-ADB8-F87F6837DB9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C798E04-F4C5-489F-B19F-9A541008C116}" srcId="{DAFE3305-3FDF-4F10-B072-8E2D89E752AE}" destId="{F6E4171F-93AC-4433-AB56-A22EA03F81F1}" srcOrd="3" destOrd="0" parTransId="{33383A0A-EDCE-4716-9EE8-07F5FB7A3BD0}" sibTransId="{CCE06CAA-C3F7-4D7A-9534-996558C7A8AD}"/>
    <dgm:cxn modelId="{CD717822-8FD7-4031-8690-510F8CBC65E8}" type="presOf" srcId="{E025C311-B11C-445C-8D7D-89A202A9D6B6}" destId="{178E7CC7-8BC5-434D-948E-AE2A2B21BB94}" srcOrd="0" destOrd="0" presId="urn:microsoft.com/office/officeart/2018/2/layout/IconVerticalSolidList"/>
    <dgm:cxn modelId="{22428B68-9C37-402F-866D-89DFEF7920C5}" srcId="{DAFE3305-3FDF-4F10-B072-8E2D89E752AE}" destId="{1D86F717-AAD3-4573-ADB8-F87F6837DB9E}" srcOrd="5" destOrd="0" parTransId="{E08C5428-CDF7-4923-BB4D-F6E40070817B}" sibTransId="{31F73AB5-EFB0-4685-92A9-B6F606C0F7D2}"/>
    <dgm:cxn modelId="{E9C58A6B-E45B-4D39-AFFD-7C53A1341991}" type="presOf" srcId="{31BCD102-A90C-4C9F-96E7-803775BDB507}" destId="{0BAFD23D-B0D6-475B-B8D6-DD3A65A4E375}" srcOrd="0" destOrd="0" presId="urn:microsoft.com/office/officeart/2018/2/layout/IconVerticalSolidList"/>
    <dgm:cxn modelId="{A7BB3E4E-6F70-4E96-824B-FE1BB5644FC2}" srcId="{DAFE3305-3FDF-4F10-B072-8E2D89E752AE}" destId="{31BCD102-A90C-4C9F-96E7-803775BDB507}" srcOrd="2" destOrd="0" parTransId="{D5C47569-7C97-497D-890C-B8191104375B}" sibTransId="{7A6980A1-1CC2-4C1E-8A73-E60899AE54BC}"/>
    <dgm:cxn modelId="{CD93A273-BBDE-4C5C-990E-3F5E379ABFD8}" type="presOf" srcId="{F6E4171F-93AC-4433-AB56-A22EA03F81F1}" destId="{D4CB5B46-E778-4790-8764-E5717762A77B}" srcOrd="0" destOrd="0" presId="urn:microsoft.com/office/officeart/2018/2/layout/IconVerticalSolidList"/>
    <dgm:cxn modelId="{D3955B55-2562-41FA-A26E-B1A1B193DA10}" type="presOf" srcId="{8F6E098F-239D-4338-8B9B-A473A7660024}" destId="{8137CD77-0F3D-4E5D-A1B1-EDD6282564B5}" srcOrd="0" destOrd="0" presId="urn:microsoft.com/office/officeart/2018/2/layout/IconVerticalSolidList"/>
    <dgm:cxn modelId="{E29A2779-5AB6-46CA-9E55-10107399CF60}" type="presOf" srcId="{DAFE3305-3FDF-4F10-B072-8E2D89E752AE}" destId="{8D3AAE88-B52B-43C7-8A9E-523E3205094F}" srcOrd="0" destOrd="0" presId="urn:microsoft.com/office/officeart/2018/2/layout/IconVerticalSolidList"/>
    <dgm:cxn modelId="{E3871195-9399-425C-8F95-7DDC9E4F2BF2}" srcId="{DAFE3305-3FDF-4F10-B072-8E2D89E752AE}" destId="{8F6E098F-239D-4338-8B9B-A473A7660024}" srcOrd="1" destOrd="0" parTransId="{3C58A9DD-AD55-4972-A4E0-116315BCED33}" sibTransId="{1126C468-B334-4D8F-933A-4FBCF6E60F57}"/>
    <dgm:cxn modelId="{43F9459D-4A31-41DE-9183-360ADD81E6FC}" srcId="{DAFE3305-3FDF-4F10-B072-8E2D89E752AE}" destId="{E025C311-B11C-445C-8D7D-89A202A9D6B6}" srcOrd="4" destOrd="0" parTransId="{88914287-4817-4D07-977F-8CA157696F7E}" sibTransId="{F7A03EB0-FF91-4662-A9C6-F83D3BB62E3E}"/>
    <dgm:cxn modelId="{AD71A5D8-834F-49DF-AC27-E15D2A62199C}" srcId="{DAFE3305-3FDF-4F10-B072-8E2D89E752AE}" destId="{26F75F8F-81DA-460E-94E1-631D8D247016}" srcOrd="0" destOrd="0" parTransId="{17B85541-C224-40B5-AC7A-1C11E7E8E5B4}" sibTransId="{F3CAD901-C2B5-4072-A0E8-80D232200FC0}"/>
    <dgm:cxn modelId="{1A3748EE-9C0D-4BF4-B920-127BFF9F7AEF}" type="presOf" srcId="{1D86F717-AAD3-4573-ADB8-F87F6837DB9E}" destId="{9AA5A885-911C-4CF3-A3F8-EF7E32273743}" srcOrd="0" destOrd="0" presId="urn:microsoft.com/office/officeart/2018/2/layout/IconVerticalSolidList"/>
    <dgm:cxn modelId="{E065FAF6-7F61-4596-8F47-C019FBBCF1C2}" type="presOf" srcId="{26F75F8F-81DA-460E-94E1-631D8D247016}" destId="{EE3236B2-EA57-4587-BA5E-DD61695E0C96}" srcOrd="0" destOrd="0" presId="urn:microsoft.com/office/officeart/2018/2/layout/IconVerticalSolidList"/>
    <dgm:cxn modelId="{F6392AEE-3E28-495C-A0F3-18012E1C5411}" type="presParOf" srcId="{8D3AAE88-B52B-43C7-8A9E-523E3205094F}" destId="{BF81FE94-77B6-456E-9436-002D463EDC0F}" srcOrd="0" destOrd="0" presId="urn:microsoft.com/office/officeart/2018/2/layout/IconVerticalSolidList"/>
    <dgm:cxn modelId="{175E2EF3-B448-4CB7-93BB-CD567B3117DF}" type="presParOf" srcId="{BF81FE94-77B6-456E-9436-002D463EDC0F}" destId="{775748B7-0337-4514-BAEC-35C0A781ABAE}" srcOrd="0" destOrd="0" presId="urn:microsoft.com/office/officeart/2018/2/layout/IconVerticalSolidList"/>
    <dgm:cxn modelId="{D687F5CA-B6D6-4BF5-9A3E-9DF3CC6D2100}" type="presParOf" srcId="{BF81FE94-77B6-456E-9436-002D463EDC0F}" destId="{CBDC64A6-933B-442A-9D35-6EFBDA07B1CE}" srcOrd="1" destOrd="0" presId="urn:microsoft.com/office/officeart/2018/2/layout/IconVerticalSolidList"/>
    <dgm:cxn modelId="{ED03FAD2-86C6-418A-B38E-816DAB0745BD}" type="presParOf" srcId="{BF81FE94-77B6-456E-9436-002D463EDC0F}" destId="{0D2E664B-FF89-4654-9C04-F1DD008F7B5C}" srcOrd="2" destOrd="0" presId="urn:microsoft.com/office/officeart/2018/2/layout/IconVerticalSolidList"/>
    <dgm:cxn modelId="{FC2CB27D-B342-478C-9B82-73B943C3763B}" type="presParOf" srcId="{BF81FE94-77B6-456E-9436-002D463EDC0F}" destId="{EE3236B2-EA57-4587-BA5E-DD61695E0C96}" srcOrd="3" destOrd="0" presId="urn:microsoft.com/office/officeart/2018/2/layout/IconVerticalSolidList"/>
    <dgm:cxn modelId="{CCF15ED0-1D26-47F8-B3EB-DF9A1C3C2762}" type="presParOf" srcId="{8D3AAE88-B52B-43C7-8A9E-523E3205094F}" destId="{371E9D97-E6AC-4A6B-B59D-DF5760B7C749}" srcOrd="1" destOrd="0" presId="urn:microsoft.com/office/officeart/2018/2/layout/IconVerticalSolidList"/>
    <dgm:cxn modelId="{267EF9B0-1F2F-4DF9-8B34-9CC3BC6724B4}" type="presParOf" srcId="{8D3AAE88-B52B-43C7-8A9E-523E3205094F}" destId="{96FC7D8A-163B-4AB3-9F9E-FB9A9E655993}" srcOrd="2" destOrd="0" presId="urn:microsoft.com/office/officeart/2018/2/layout/IconVerticalSolidList"/>
    <dgm:cxn modelId="{2FA6378E-FA63-4E5F-A3D8-4B3D786E16AD}" type="presParOf" srcId="{96FC7D8A-163B-4AB3-9F9E-FB9A9E655993}" destId="{C6B762FB-1F16-40F4-AEC3-044639F34EDB}" srcOrd="0" destOrd="0" presId="urn:microsoft.com/office/officeart/2018/2/layout/IconVerticalSolidList"/>
    <dgm:cxn modelId="{964945ED-4194-49BF-BB65-84635E4A06F9}" type="presParOf" srcId="{96FC7D8A-163B-4AB3-9F9E-FB9A9E655993}" destId="{A14B8A46-6E05-4C42-8621-EBB605CC4305}" srcOrd="1" destOrd="0" presId="urn:microsoft.com/office/officeart/2018/2/layout/IconVerticalSolidList"/>
    <dgm:cxn modelId="{5B9DEDE4-6C3B-469F-A008-A9F9901546E0}" type="presParOf" srcId="{96FC7D8A-163B-4AB3-9F9E-FB9A9E655993}" destId="{1C043947-FA35-4FC3-83AC-B70D2367A678}" srcOrd="2" destOrd="0" presId="urn:microsoft.com/office/officeart/2018/2/layout/IconVerticalSolidList"/>
    <dgm:cxn modelId="{C41694CA-31D2-461B-A9D8-3F062C81906E}" type="presParOf" srcId="{96FC7D8A-163B-4AB3-9F9E-FB9A9E655993}" destId="{8137CD77-0F3D-4E5D-A1B1-EDD6282564B5}" srcOrd="3" destOrd="0" presId="urn:microsoft.com/office/officeart/2018/2/layout/IconVerticalSolidList"/>
    <dgm:cxn modelId="{7CF02EF1-1828-401D-AC13-3F7020BDE510}" type="presParOf" srcId="{8D3AAE88-B52B-43C7-8A9E-523E3205094F}" destId="{84BA8D44-119B-4195-8524-7580A55DDFAA}" srcOrd="3" destOrd="0" presId="urn:microsoft.com/office/officeart/2018/2/layout/IconVerticalSolidList"/>
    <dgm:cxn modelId="{10A5C602-F43B-47DD-8BBC-7CA84CD729D4}" type="presParOf" srcId="{8D3AAE88-B52B-43C7-8A9E-523E3205094F}" destId="{966B778F-7F6C-4138-AD3C-783FD8AB4F9E}" srcOrd="4" destOrd="0" presId="urn:microsoft.com/office/officeart/2018/2/layout/IconVerticalSolidList"/>
    <dgm:cxn modelId="{E12FFF57-C344-409F-A909-7EFABCA9AB30}" type="presParOf" srcId="{966B778F-7F6C-4138-AD3C-783FD8AB4F9E}" destId="{CC44EB9B-B0CA-4FFD-873E-FD5613DA170E}" srcOrd="0" destOrd="0" presId="urn:microsoft.com/office/officeart/2018/2/layout/IconVerticalSolidList"/>
    <dgm:cxn modelId="{3A42936D-25B7-4141-B249-33DF843D6D3A}" type="presParOf" srcId="{966B778F-7F6C-4138-AD3C-783FD8AB4F9E}" destId="{1DBA2FE0-80AE-472E-AE56-793BA9DD08B5}" srcOrd="1" destOrd="0" presId="urn:microsoft.com/office/officeart/2018/2/layout/IconVerticalSolidList"/>
    <dgm:cxn modelId="{564859BC-BFD4-4022-BF72-7D29C9E6D2BC}" type="presParOf" srcId="{966B778F-7F6C-4138-AD3C-783FD8AB4F9E}" destId="{30E14B7E-D7F0-4994-BF04-6054E54E2ED2}" srcOrd="2" destOrd="0" presId="urn:microsoft.com/office/officeart/2018/2/layout/IconVerticalSolidList"/>
    <dgm:cxn modelId="{E53104E6-478D-4D32-8B10-5FFF55C442BF}" type="presParOf" srcId="{966B778F-7F6C-4138-AD3C-783FD8AB4F9E}" destId="{0BAFD23D-B0D6-475B-B8D6-DD3A65A4E375}" srcOrd="3" destOrd="0" presId="urn:microsoft.com/office/officeart/2018/2/layout/IconVerticalSolidList"/>
    <dgm:cxn modelId="{9694EBBB-2290-4263-9E02-A2D9EB5F0396}" type="presParOf" srcId="{8D3AAE88-B52B-43C7-8A9E-523E3205094F}" destId="{4E38458A-2B2B-4CBF-92AC-963491B78C04}" srcOrd="5" destOrd="0" presId="urn:microsoft.com/office/officeart/2018/2/layout/IconVerticalSolidList"/>
    <dgm:cxn modelId="{141BAEF0-2EE2-439E-BA7B-9BE2D1ED93A7}" type="presParOf" srcId="{8D3AAE88-B52B-43C7-8A9E-523E3205094F}" destId="{32290E42-8A8E-4652-9523-FAC1A784D352}" srcOrd="6" destOrd="0" presId="urn:microsoft.com/office/officeart/2018/2/layout/IconVerticalSolidList"/>
    <dgm:cxn modelId="{F5E25A81-0AB7-46CD-A38D-AEC0E1DA0E42}" type="presParOf" srcId="{32290E42-8A8E-4652-9523-FAC1A784D352}" destId="{81F31153-5883-4517-85E7-82668FAF704E}" srcOrd="0" destOrd="0" presId="urn:microsoft.com/office/officeart/2018/2/layout/IconVerticalSolidList"/>
    <dgm:cxn modelId="{358B49B5-E0F1-43C2-8A04-466FCE09B252}" type="presParOf" srcId="{32290E42-8A8E-4652-9523-FAC1A784D352}" destId="{05055E63-EDD0-4D44-AFD4-4E0311C302A4}" srcOrd="1" destOrd="0" presId="urn:microsoft.com/office/officeart/2018/2/layout/IconVerticalSolidList"/>
    <dgm:cxn modelId="{AE2A3332-F104-481E-8A09-510CD409EEF3}" type="presParOf" srcId="{32290E42-8A8E-4652-9523-FAC1A784D352}" destId="{402617FA-2548-4A22-B358-38BBD50ABFC4}" srcOrd="2" destOrd="0" presId="urn:microsoft.com/office/officeart/2018/2/layout/IconVerticalSolidList"/>
    <dgm:cxn modelId="{930C68E3-1AE7-4FFE-ACF1-CCFB40FC644F}" type="presParOf" srcId="{32290E42-8A8E-4652-9523-FAC1A784D352}" destId="{D4CB5B46-E778-4790-8764-E5717762A77B}" srcOrd="3" destOrd="0" presId="urn:microsoft.com/office/officeart/2018/2/layout/IconVerticalSolidList"/>
    <dgm:cxn modelId="{B1F21C2F-7D71-43C1-B9CB-FD8A065A11F1}" type="presParOf" srcId="{8D3AAE88-B52B-43C7-8A9E-523E3205094F}" destId="{18AF5B45-79BB-493F-8AF4-22D34805035D}" srcOrd="7" destOrd="0" presId="urn:microsoft.com/office/officeart/2018/2/layout/IconVerticalSolidList"/>
    <dgm:cxn modelId="{D6752973-41B3-408E-BC99-25DEC5E8E32E}" type="presParOf" srcId="{8D3AAE88-B52B-43C7-8A9E-523E3205094F}" destId="{D1E96E9A-6EF5-44E8-B515-C2F1AE3E9575}" srcOrd="8" destOrd="0" presId="urn:microsoft.com/office/officeart/2018/2/layout/IconVerticalSolidList"/>
    <dgm:cxn modelId="{622FCF03-7951-45F2-9DA8-9A96351EA32F}" type="presParOf" srcId="{D1E96E9A-6EF5-44E8-B515-C2F1AE3E9575}" destId="{246B9456-6F43-4E49-BE40-0368673E84BA}" srcOrd="0" destOrd="0" presId="urn:microsoft.com/office/officeart/2018/2/layout/IconVerticalSolidList"/>
    <dgm:cxn modelId="{CD9B567D-C48A-45E9-901F-E9DF525F3B6E}" type="presParOf" srcId="{D1E96E9A-6EF5-44E8-B515-C2F1AE3E9575}" destId="{6A5A4B99-C74C-43D4-94D5-C556A4388FC9}" srcOrd="1" destOrd="0" presId="urn:microsoft.com/office/officeart/2018/2/layout/IconVerticalSolidList"/>
    <dgm:cxn modelId="{026569FA-E81D-49FF-8D9D-A3B2C231854F}" type="presParOf" srcId="{D1E96E9A-6EF5-44E8-B515-C2F1AE3E9575}" destId="{8B13C0FF-1CAB-4C72-8FBC-79F35C6BE8C2}" srcOrd="2" destOrd="0" presId="urn:microsoft.com/office/officeart/2018/2/layout/IconVerticalSolidList"/>
    <dgm:cxn modelId="{0700A30A-09A6-4CEA-8593-6D201E08867B}" type="presParOf" srcId="{D1E96E9A-6EF5-44E8-B515-C2F1AE3E9575}" destId="{178E7CC7-8BC5-434D-948E-AE2A2B21BB94}" srcOrd="3" destOrd="0" presId="urn:microsoft.com/office/officeart/2018/2/layout/IconVerticalSolidList"/>
    <dgm:cxn modelId="{3402441F-CE5B-4A35-9277-2D7A894B6963}" type="presParOf" srcId="{8D3AAE88-B52B-43C7-8A9E-523E3205094F}" destId="{71FA3BCA-FB93-49DE-9C55-3C48807F68DB}" srcOrd="9" destOrd="0" presId="urn:microsoft.com/office/officeart/2018/2/layout/IconVerticalSolidList"/>
    <dgm:cxn modelId="{614B4DB2-34B4-44AE-8DF7-4D544666C7F8}" type="presParOf" srcId="{8D3AAE88-B52B-43C7-8A9E-523E3205094F}" destId="{43C24559-15CF-4EA8-9751-D21AD0F0A067}" srcOrd="10" destOrd="0" presId="urn:microsoft.com/office/officeart/2018/2/layout/IconVerticalSolidList"/>
    <dgm:cxn modelId="{42DD4185-15FF-4B61-B81D-50536C699FF9}" type="presParOf" srcId="{43C24559-15CF-4EA8-9751-D21AD0F0A067}" destId="{4519FE44-BB88-409D-817E-15610E58803F}" srcOrd="0" destOrd="0" presId="urn:microsoft.com/office/officeart/2018/2/layout/IconVerticalSolidList"/>
    <dgm:cxn modelId="{799D1A37-0E67-4C6C-99CC-66DE15E86833}" type="presParOf" srcId="{43C24559-15CF-4EA8-9751-D21AD0F0A067}" destId="{41011F53-C967-43E8-B31F-4C8CCFE03742}" srcOrd="1" destOrd="0" presId="urn:microsoft.com/office/officeart/2018/2/layout/IconVerticalSolidList"/>
    <dgm:cxn modelId="{EC971BDB-D0F0-4EE3-B8FD-03C776180B31}" type="presParOf" srcId="{43C24559-15CF-4EA8-9751-D21AD0F0A067}" destId="{F167EC13-C6A3-4D9D-AE47-78376A4EB4EF}" srcOrd="2" destOrd="0" presId="urn:microsoft.com/office/officeart/2018/2/layout/IconVerticalSolidList"/>
    <dgm:cxn modelId="{2E55EC85-F040-47C7-B2F9-C1900317279D}" type="presParOf" srcId="{43C24559-15CF-4EA8-9751-D21AD0F0A067}" destId="{9AA5A885-911C-4CF3-A3F8-EF7E322737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748B7-0337-4514-BAEC-35C0A781ABAE}">
      <dsp:nvSpPr>
        <dsp:cNvPr id="0" name=""/>
        <dsp:cNvSpPr/>
      </dsp:nvSpPr>
      <dsp:spPr>
        <a:xfrm>
          <a:off x="0" y="1403"/>
          <a:ext cx="5076826" cy="598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C64A6-933B-442A-9D35-6EFBDA07B1CE}">
      <dsp:nvSpPr>
        <dsp:cNvPr id="0" name=""/>
        <dsp:cNvSpPr/>
      </dsp:nvSpPr>
      <dsp:spPr>
        <a:xfrm>
          <a:off x="180908" y="135963"/>
          <a:ext cx="328925" cy="328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236B2-EA57-4587-BA5E-DD61695E0C96}">
      <dsp:nvSpPr>
        <dsp:cNvPr id="0" name=""/>
        <dsp:cNvSpPr/>
      </dsp:nvSpPr>
      <dsp:spPr>
        <a:xfrm>
          <a:off x="690742" y="1403"/>
          <a:ext cx="4386083" cy="59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baseline="0" dirty="0"/>
            <a:t>User Registration and Authentication</a:t>
          </a:r>
          <a:endParaRPr lang="en-US" sz="1900" kern="1200" dirty="0"/>
        </a:p>
      </dsp:txBody>
      <dsp:txXfrm>
        <a:off x="690742" y="1403"/>
        <a:ext cx="4386083" cy="598045"/>
      </dsp:txXfrm>
    </dsp:sp>
    <dsp:sp modelId="{C6B762FB-1F16-40F4-AEC3-044639F34EDB}">
      <dsp:nvSpPr>
        <dsp:cNvPr id="0" name=""/>
        <dsp:cNvSpPr/>
      </dsp:nvSpPr>
      <dsp:spPr>
        <a:xfrm>
          <a:off x="0" y="748960"/>
          <a:ext cx="5076826" cy="598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B8A46-6E05-4C42-8621-EBB605CC4305}">
      <dsp:nvSpPr>
        <dsp:cNvPr id="0" name=""/>
        <dsp:cNvSpPr/>
      </dsp:nvSpPr>
      <dsp:spPr>
        <a:xfrm>
          <a:off x="180908" y="883520"/>
          <a:ext cx="328925" cy="328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7CD77-0F3D-4E5D-A1B1-EDD6282564B5}">
      <dsp:nvSpPr>
        <dsp:cNvPr id="0" name=""/>
        <dsp:cNvSpPr/>
      </dsp:nvSpPr>
      <dsp:spPr>
        <a:xfrm>
          <a:off x="690742" y="748960"/>
          <a:ext cx="4386083" cy="59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Sign language Detectation</a:t>
          </a:r>
        </a:p>
      </dsp:txBody>
      <dsp:txXfrm>
        <a:off x="690742" y="748960"/>
        <a:ext cx="4386083" cy="598045"/>
      </dsp:txXfrm>
    </dsp:sp>
    <dsp:sp modelId="{CC44EB9B-B0CA-4FFD-873E-FD5613DA170E}">
      <dsp:nvSpPr>
        <dsp:cNvPr id="0" name=""/>
        <dsp:cNvSpPr/>
      </dsp:nvSpPr>
      <dsp:spPr>
        <a:xfrm>
          <a:off x="0" y="1496517"/>
          <a:ext cx="5076826" cy="598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A2FE0-80AE-472E-AE56-793BA9DD08B5}">
      <dsp:nvSpPr>
        <dsp:cNvPr id="0" name=""/>
        <dsp:cNvSpPr/>
      </dsp:nvSpPr>
      <dsp:spPr>
        <a:xfrm>
          <a:off x="180908" y="1631077"/>
          <a:ext cx="328925" cy="328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FD23D-B0D6-475B-B8D6-DD3A65A4E375}">
      <dsp:nvSpPr>
        <dsp:cNvPr id="0" name=""/>
        <dsp:cNvSpPr/>
      </dsp:nvSpPr>
      <dsp:spPr>
        <a:xfrm>
          <a:off x="690742" y="1496517"/>
          <a:ext cx="4386083" cy="59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Video tutorial for learning</a:t>
          </a:r>
        </a:p>
      </dsp:txBody>
      <dsp:txXfrm>
        <a:off x="690742" y="1496517"/>
        <a:ext cx="4386083" cy="598045"/>
      </dsp:txXfrm>
    </dsp:sp>
    <dsp:sp modelId="{81F31153-5883-4517-85E7-82668FAF704E}">
      <dsp:nvSpPr>
        <dsp:cNvPr id="0" name=""/>
        <dsp:cNvSpPr/>
      </dsp:nvSpPr>
      <dsp:spPr>
        <a:xfrm>
          <a:off x="0" y="2244074"/>
          <a:ext cx="5076826" cy="598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55E63-EDD0-4D44-AFD4-4E0311C302A4}">
      <dsp:nvSpPr>
        <dsp:cNvPr id="0" name=""/>
        <dsp:cNvSpPr/>
      </dsp:nvSpPr>
      <dsp:spPr>
        <a:xfrm>
          <a:off x="180908" y="2378634"/>
          <a:ext cx="328925" cy="328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B5B46-E778-4790-8764-E5717762A77B}">
      <dsp:nvSpPr>
        <dsp:cNvPr id="0" name=""/>
        <dsp:cNvSpPr/>
      </dsp:nvSpPr>
      <dsp:spPr>
        <a:xfrm>
          <a:off x="690742" y="2244074"/>
          <a:ext cx="4386083" cy="59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baseline="0"/>
            <a:t>Search and Advance filter</a:t>
          </a:r>
          <a:endParaRPr lang="en-US" sz="1900" kern="1200"/>
        </a:p>
      </dsp:txBody>
      <dsp:txXfrm>
        <a:off x="690742" y="2244074"/>
        <a:ext cx="4386083" cy="598045"/>
      </dsp:txXfrm>
    </dsp:sp>
    <dsp:sp modelId="{246B9456-6F43-4E49-BE40-0368673E84BA}">
      <dsp:nvSpPr>
        <dsp:cNvPr id="0" name=""/>
        <dsp:cNvSpPr/>
      </dsp:nvSpPr>
      <dsp:spPr>
        <a:xfrm>
          <a:off x="0" y="2991631"/>
          <a:ext cx="5076826" cy="598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A4B99-C74C-43D4-94D5-C556A4388FC9}">
      <dsp:nvSpPr>
        <dsp:cNvPr id="0" name=""/>
        <dsp:cNvSpPr/>
      </dsp:nvSpPr>
      <dsp:spPr>
        <a:xfrm>
          <a:off x="180908" y="3126192"/>
          <a:ext cx="328925" cy="328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7CC7-8BC5-434D-948E-AE2A2B21BB94}">
      <dsp:nvSpPr>
        <dsp:cNvPr id="0" name=""/>
        <dsp:cNvSpPr/>
      </dsp:nvSpPr>
      <dsp:spPr>
        <a:xfrm>
          <a:off x="690742" y="2991631"/>
          <a:ext cx="4386083" cy="59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baseline="0"/>
            <a:t>Security and Data Privacy</a:t>
          </a:r>
          <a:endParaRPr lang="en-US" sz="1900" kern="1200"/>
        </a:p>
      </dsp:txBody>
      <dsp:txXfrm>
        <a:off x="690742" y="2991631"/>
        <a:ext cx="4386083" cy="598045"/>
      </dsp:txXfrm>
    </dsp:sp>
    <dsp:sp modelId="{4519FE44-BB88-409D-817E-15610E58803F}">
      <dsp:nvSpPr>
        <dsp:cNvPr id="0" name=""/>
        <dsp:cNvSpPr/>
      </dsp:nvSpPr>
      <dsp:spPr>
        <a:xfrm>
          <a:off x="0" y="3739188"/>
          <a:ext cx="5076826" cy="5980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11F53-C967-43E8-B31F-4C8CCFE03742}">
      <dsp:nvSpPr>
        <dsp:cNvPr id="0" name=""/>
        <dsp:cNvSpPr/>
      </dsp:nvSpPr>
      <dsp:spPr>
        <a:xfrm>
          <a:off x="180908" y="3873749"/>
          <a:ext cx="328925" cy="328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5A885-911C-4CF3-A3F8-EF7E32273743}">
      <dsp:nvSpPr>
        <dsp:cNvPr id="0" name=""/>
        <dsp:cNvSpPr/>
      </dsp:nvSpPr>
      <dsp:spPr>
        <a:xfrm>
          <a:off x="690742" y="3739188"/>
          <a:ext cx="4386083" cy="59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baseline="0"/>
            <a:t>User-Friendly interface </a:t>
          </a:r>
          <a:endParaRPr lang="en-US" sz="1900" kern="1200"/>
        </a:p>
      </dsp:txBody>
      <dsp:txXfrm>
        <a:off x="690742" y="3739188"/>
        <a:ext cx="4386083" cy="598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mirjam@contoso.com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Interim Report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 Language Interpreter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63533-BFB2-80D4-A55F-851E5509C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awareness od deaf culture</a:t>
            </a:r>
          </a:p>
        </p:txBody>
      </p:sp>
      <p:pic>
        <p:nvPicPr>
          <p:cNvPr id="9" name="Picture Placeholder 8" descr="A group of hands with letters&#10;&#10;Description automatically generated">
            <a:extLst>
              <a:ext uri="{FF2B5EF4-FFF2-40B4-BE49-F238E27FC236}">
                <a16:creationId xmlns:a16="http://schemas.microsoft.com/office/drawing/2014/main" id="{1D78EE84-C227-4E88-C7C7-56D749DE4A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526" r="21088" b="1"/>
          <a:stretch/>
        </p:blipFill>
        <p:spPr>
          <a:xfrm>
            <a:off x="6339840" y="1482725"/>
            <a:ext cx="5181600" cy="4351338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41F6C-B550-AD69-5E24-627883AA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7F972-E649-AA3F-8DBF-DF28A486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D7672-FEF2-72A0-F3E2-2864E0C3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32D2B-6D51-FC7A-0347-05C490B4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>
            <a:normAutofit/>
          </a:bodyPr>
          <a:lstStyle/>
          <a:p>
            <a:r>
              <a:rPr lang="en-US" sz="4100"/>
              <a:t>Potential Benefit</a:t>
            </a:r>
          </a:p>
        </p:txBody>
      </p:sp>
    </p:spTree>
    <p:extLst>
      <p:ext uri="{BB962C8B-B14F-4D97-AF65-F5344CB8AC3E}">
        <p14:creationId xmlns:p14="http://schemas.microsoft.com/office/powerpoint/2010/main" val="119678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FE462A-0052-2CE9-3799-5276D7F9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 anchor="ctr">
            <a:normAutofit/>
          </a:bodyPr>
          <a:lstStyle/>
          <a:p>
            <a:r>
              <a:rPr lang="en-US" sz="4100" dirty="0"/>
              <a:t>Diagrams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F40F75-2A7C-8B01-7450-919D436F5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064" y="1859747"/>
            <a:ext cx="5665788" cy="4113349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BAAD-B703-55C4-16C9-81CB0B56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2921-2631-8197-34B6-848EF52F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6DC7-826F-6A74-6CF9-D97D71B4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sign language&#10;&#10;Description automatically generated">
            <a:extLst>
              <a:ext uri="{FF2B5EF4-FFF2-40B4-BE49-F238E27FC236}">
                <a16:creationId xmlns:a16="http://schemas.microsoft.com/office/drawing/2014/main" id="{1ED80564-6A70-9B5F-E839-D9B4435B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471" y="457200"/>
            <a:ext cx="7005484" cy="56043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8780-AAC0-C093-ADD0-B858ADE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C218-2B34-E126-B043-E6F3A9D4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DC8D-1191-FFF1-D6AC-112F97AE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1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D06C-5FEE-F2E4-6939-1BF0F375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1A34-1389-CA3E-3B00-A405333D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F28B-C712-4BEF-47BC-AA9E9A34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9A327E-34F2-9F5A-D78C-F266FB92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Interface and Design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7E20ECF-D4E7-5432-83CE-67A20E0A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81" y="1380744"/>
            <a:ext cx="8484225" cy="47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5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F5210-9190-279C-1E51-72820911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FBB2-C520-1A46-9564-BF649162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8C3D-359E-0EC6-0570-118852C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F38C6A-25A8-A812-5518-7442D3EA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2174"/>
            <a:ext cx="10661904" cy="59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3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F5210-9190-279C-1E51-72820911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FBB2-C520-1A46-9564-BF649162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8C3D-359E-0EC6-0570-118852C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E95C638-322F-981F-233F-3A286E69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1" y="263469"/>
            <a:ext cx="10466363" cy="58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0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F5210-9190-279C-1E51-72820911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FBB2-C520-1A46-9564-BF649162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8C3D-359E-0EC6-0570-118852C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F38C6A-25A8-A812-5518-7442D3EA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2174"/>
            <a:ext cx="10661904" cy="5994394"/>
          </a:xfrm>
          <a:prstGeom prst="rect">
            <a:avLst/>
          </a:prstGeom>
        </p:spPr>
      </p:pic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50E44E36-CF49-7221-8EED-323750A9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07314"/>
            <a:ext cx="10661904" cy="59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5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F5210-9190-279C-1E51-72820911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FBB2-C520-1A46-9564-BF649162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8C3D-359E-0EC6-0570-118852C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F38C6A-25A8-A812-5518-7442D3EA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2174"/>
            <a:ext cx="10661904" cy="5994394"/>
          </a:xfrm>
          <a:prstGeom prst="rect">
            <a:avLst/>
          </a:prstGeom>
        </p:spPr>
      </p:pic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50E44E36-CF49-7221-8EED-323750A9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07314"/>
            <a:ext cx="10661904" cy="599439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31EFC5-D0E9-64D8-BE11-03C4A604C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77034"/>
            <a:ext cx="10661904" cy="59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7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F5210-9190-279C-1E51-72820911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FBB2-C520-1A46-9564-BF649162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8C3D-359E-0EC6-0570-118852C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F38C6A-25A8-A812-5518-7442D3EA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2174"/>
            <a:ext cx="10661904" cy="5994394"/>
          </a:xfrm>
          <a:prstGeom prst="rect">
            <a:avLst/>
          </a:prstGeom>
        </p:spPr>
      </p:pic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50E44E36-CF49-7221-8EED-323750A9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07314"/>
            <a:ext cx="10661904" cy="599439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31EFC5-D0E9-64D8-BE11-03C4A604C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77034"/>
            <a:ext cx="10661904" cy="599439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DB0A42-C2CE-E413-6822-9A25BD933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207314"/>
            <a:ext cx="10661904" cy="59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5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F5210-9190-279C-1E51-72820911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FBB2-C520-1A46-9564-BF649162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8C3D-359E-0EC6-0570-118852C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F38C6A-25A8-A812-5518-7442D3EA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2174"/>
            <a:ext cx="10661904" cy="5994394"/>
          </a:xfrm>
          <a:prstGeom prst="rect">
            <a:avLst/>
          </a:prstGeom>
        </p:spPr>
      </p:pic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50E44E36-CF49-7221-8EED-323750A9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207314"/>
            <a:ext cx="10661904" cy="599439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31EFC5-D0E9-64D8-BE11-03C4A604C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77034"/>
            <a:ext cx="10661904" cy="599439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DB0A42-C2CE-E413-6822-9A25BD933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207314"/>
            <a:ext cx="10661904" cy="599439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F7D73ED-EBFA-1A56-75B1-890272635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" y="207314"/>
            <a:ext cx="10661904" cy="59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language is a primary means of communication for more than 400,000 people as they are deaf or have hearing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need for technology-based solutions to help bridge to communicate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system uses Python ,</a:t>
            </a:r>
            <a:r>
              <a:rPr lang="en-US" dirty="0" err="1"/>
              <a:t>Keras</a:t>
            </a:r>
            <a:r>
              <a:rPr lang="en-US" dirty="0"/>
              <a:t> , Deep Learning, Django and SQLite to convert video and image data into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is still under development, but it has potential to shorten distance between sign language user and non-user.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 descr="A cartoon of a person with her hand up">
            <a:extLst>
              <a:ext uri="{FF2B5EF4-FFF2-40B4-BE49-F238E27FC236}">
                <a16:creationId xmlns:a16="http://schemas.microsoft.com/office/drawing/2014/main" id="{90E3E208-9D42-2C32-FB25-2AC52768E9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337" r="27337"/>
          <a:stretch>
            <a:fillRect/>
          </a:stretch>
        </p:blipFill>
        <p:spPr>
          <a:xfrm>
            <a:off x="8902700" y="0"/>
            <a:ext cx="3289300" cy="3924300"/>
          </a:xfr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9B35B9-E592-2EAA-A933-CDA1BCA5E6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5181600" cy="420687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D7A830A-C03C-204A-A102-C0A81B103D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4"/>
            <a:ext cx="5181600" cy="42068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C3D3-4F9A-4E9B-4E2A-B36819F8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7228-EB93-86B8-40BD-AC1AF060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23D1-6F41-777C-3A27-A745F8C1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862582-11B2-B95D-8760-C65635B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up</a:t>
            </a:r>
          </a:p>
        </p:txBody>
      </p:sp>
    </p:spTree>
    <p:extLst>
      <p:ext uri="{BB962C8B-B14F-4D97-AF65-F5344CB8AC3E}">
        <p14:creationId xmlns:p14="http://schemas.microsoft.com/office/powerpoint/2010/main" val="17065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EFBCB6-D61E-0377-5F3B-645D50FB0C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6"/>
            <a:ext cx="5181600" cy="4328286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1B22BE-D211-EEB7-BAA3-24A20CF403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6"/>
            <a:ext cx="5181600" cy="43282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B3DD-B479-C3FA-9EBE-B0D068D9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3463-C08D-F8D1-51BD-56535732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5644-5601-54BA-4B90-7EBE15E6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5599BC-6724-623D-C273-53199EE4F4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2761" y="559957"/>
            <a:ext cx="8446478" cy="52774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1F62-3D68-7DF1-04EF-D3D477DA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74E2-FBF3-C491-A394-010C2C34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2EEE-FC98-8B08-8629-65C547E8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91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6135B-E147-563B-D0A6-87B85C137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94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the end of my Presentation</a:t>
            </a:r>
          </a:p>
          <a:p>
            <a:pPr marL="0" indent="0">
              <a:buNone/>
            </a:pPr>
            <a:r>
              <a:rPr lang="en-US" dirty="0"/>
              <a:t>Thank you….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A7740-1675-FACE-6AC8-725D5B1C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627B-970F-A433-41FE-7DF17E85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1437-57AB-A05A-D07F-0C981EDF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17C191-B631-B4E5-787C-1CC8D2A7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till date</a:t>
            </a:r>
          </a:p>
        </p:txBody>
      </p:sp>
    </p:spTree>
    <p:extLst>
      <p:ext uri="{BB962C8B-B14F-4D97-AF65-F5344CB8AC3E}">
        <p14:creationId xmlns:p14="http://schemas.microsoft.com/office/powerpoint/2010/main" val="352326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Nima Dorje Lama</a:t>
            </a:r>
          </a:p>
          <a:p>
            <a:r>
              <a:rPr lang="en-US" dirty="0">
                <a:hlinkClick r:id="rId2"/>
              </a:rPr>
              <a:t>nimadorjelama19@gmail.comm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535E-B0D6-25E4-4833-1A0079E4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F86B5-51C2-64CB-1DA6-A3D6FCEE3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introduce my sign language interpreter and its potential benefits.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Machine learning to create accurate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share my research finding and help deaf community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Placeholder 8" descr="A black and white logo&#10;&#10;Description automatically generated">
            <a:extLst>
              <a:ext uri="{FF2B5EF4-FFF2-40B4-BE49-F238E27FC236}">
                <a16:creationId xmlns:a16="http://schemas.microsoft.com/office/drawing/2014/main" id="{EFCE16D9-FC65-87C7-EC30-8B5C4C9685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728" r="22728"/>
          <a:stretch>
            <a:fillRect/>
          </a:stretch>
        </p:blipFill>
        <p:spPr>
          <a:xfrm>
            <a:off x="7399606" y="0"/>
            <a:ext cx="4792394" cy="601840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E1EA5-AA95-EB79-8D1F-470861D5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BCAC7-BD31-32EA-E37D-566C9168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31009-9A04-6587-86A1-BD0B1F9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36F1-B460-B607-6047-A0F5E288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DC20-6A89-1559-CBEF-74A8288C2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introduce a sign language interpreter system that uses Python, </a:t>
            </a:r>
            <a:r>
              <a:rPr lang="en-US" dirty="0" err="1"/>
              <a:t>Keras</a:t>
            </a:r>
            <a:r>
              <a:rPr lang="en-US" dirty="0"/>
              <a:t>, Deep Learning, Django and SQLite to convert video and image to text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discuss the challenges of developing a system and how they were addressed.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share the research finding and insights with the deaf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7A3D-787B-C566-E88F-2F44FE1E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8B85A-2410-5C5F-042E-E3BF31A3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C0CF2-C577-B2D7-767A-4DAC1455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5F01-B491-0D1D-1B7B-A2E379C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984" y="1727201"/>
            <a:ext cx="9303216" cy="3860800"/>
          </a:xfrm>
        </p:spPr>
        <p:txBody>
          <a:bodyPr/>
          <a:lstStyle/>
          <a:p>
            <a:r>
              <a:rPr lang="en-US" dirty="0"/>
              <a:t>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39931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6F637-716A-92ED-967A-96828D9E8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Barrier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interpreters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need for real-time translation</a:t>
            </a:r>
          </a:p>
        </p:txBody>
      </p:sp>
      <p:pic>
        <p:nvPicPr>
          <p:cNvPr id="9" name="Picture Placeholder 8" descr="A person drawing a maze on a wall&#10;&#10;Description automatically generated">
            <a:extLst>
              <a:ext uri="{FF2B5EF4-FFF2-40B4-BE49-F238E27FC236}">
                <a16:creationId xmlns:a16="http://schemas.microsoft.com/office/drawing/2014/main" id="{62F9A48F-BDFF-CEE9-27D7-458D1ECD95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033" r="18282" b="1"/>
          <a:stretch/>
        </p:blipFill>
        <p:spPr>
          <a:xfrm>
            <a:off x="6537960" y="1042416"/>
            <a:ext cx="5181600" cy="4351338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5846-0630-DF63-C27C-8BD3E989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EA88-3D1B-9B4F-03EE-D7EB4317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943E6-71E3-C6F1-A8FE-F51EB8FA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C19B1-51DA-6A62-961C-8C39D692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>
            <a:normAutofit/>
          </a:bodyPr>
          <a:lstStyle/>
          <a:p>
            <a:r>
              <a:rPr lang="en-US" sz="410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81483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EF9E8C-FDBD-71E6-0369-2C8D12547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26100" cy="4351338"/>
          </a:xfrm>
        </p:spPr>
        <p:txBody>
          <a:bodyPr/>
          <a:lstStyle/>
          <a:p>
            <a:r>
              <a:rPr lang="en-US" dirty="0"/>
              <a:t>Create larger annotated dataset</a:t>
            </a:r>
          </a:p>
          <a:p>
            <a:r>
              <a:rPr lang="en-US" dirty="0"/>
              <a:t>Use noise reduction techniques</a:t>
            </a:r>
          </a:p>
          <a:p>
            <a:r>
              <a:rPr lang="en-US" dirty="0"/>
              <a:t>Use Machine learning to improve accuracy</a:t>
            </a:r>
          </a:p>
          <a:p>
            <a:r>
              <a:rPr lang="en-US" dirty="0"/>
              <a:t>User variety of data 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E074-D0A3-D2CC-5ADC-CCAA0A69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8554-33E0-41A6-1AE9-3E46E883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099F-21D7-D6F1-25CC-285F2DA9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D7C80E-4E39-AD32-B9FC-127E61AF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0192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F80E-35C8-354E-D76E-E72CC42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</a:t>
            </a:r>
          </a:p>
        </p:txBody>
      </p:sp>
      <p:pic>
        <p:nvPicPr>
          <p:cNvPr id="10" name="Picture Placeholder 9" descr="A collage of hands with different gestures&#10;&#10;Description automatically generated">
            <a:extLst>
              <a:ext uri="{FF2B5EF4-FFF2-40B4-BE49-F238E27FC236}">
                <a16:creationId xmlns:a16="http://schemas.microsoft.com/office/drawing/2014/main" id="{BCADED36-D0FE-96A1-EAAC-A09C83984F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246" r="24246"/>
          <a:stretch>
            <a:fillRect/>
          </a:stretch>
        </p:blipFill>
        <p:spPr/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CEDB8-210B-096A-2D26-1EE0A7CD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298CE-65D8-07C6-AE58-51F65204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C683-DA35-B4FA-D01D-6F21F884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51574B-91C1-1CEF-5B0C-4DFA13953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241322"/>
              </p:ext>
            </p:extLst>
          </p:nvPr>
        </p:nvGraphicFramePr>
        <p:xfrm>
          <a:off x="534272" y="1625600"/>
          <a:ext cx="5076826" cy="433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78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9D7B6-EF3E-C530-6348-B19F06C53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81871" cy="4351338"/>
          </a:xfrm>
        </p:spPr>
        <p:txBody>
          <a:bodyPr/>
          <a:lstStyle/>
          <a:p>
            <a:r>
              <a:rPr lang="en-US" dirty="0" err="1"/>
              <a:t>Wecapable</a:t>
            </a:r>
            <a:r>
              <a:rPr lang="en-US" dirty="0"/>
              <a:t> tools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A735-0C6D-6187-62F8-F075A5F3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EA791-5BE5-E98B-77C2-C528C38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4981-633B-477F-0688-DDC1692B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723E84-31EB-1AB8-69A3-B258BD88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683217-C27C-D02F-72BB-0D2473D2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65" y="2280213"/>
            <a:ext cx="7232294" cy="376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001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{4CACB34F-B694-4FE7-80A1-4FF96E53812D}tf11964407_win32</Template>
  <TotalTime>109</TotalTime>
  <Words>359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Interim Report Presentation</vt:lpstr>
      <vt:lpstr>Introduction</vt:lpstr>
      <vt:lpstr>Aims</vt:lpstr>
      <vt:lpstr>Objective</vt:lpstr>
      <vt:lpstr>Requirement Engineering</vt:lpstr>
      <vt:lpstr>Problems</vt:lpstr>
      <vt:lpstr>Solution</vt:lpstr>
      <vt:lpstr>Requirement specification</vt:lpstr>
      <vt:lpstr>Comparable System</vt:lpstr>
      <vt:lpstr>Potential Benefit</vt:lpstr>
      <vt:lpstr>Diagrams</vt:lpstr>
      <vt:lpstr>PowerPoint Presentation</vt:lpstr>
      <vt:lpstr>System Interface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 up</vt:lpstr>
      <vt:lpstr>PowerPoint Presentation</vt:lpstr>
      <vt:lpstr>PowerPoint Presentation</vt:lpstr>
      <vt:lpstr>Progress till date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Report Presentation</dc:title>
  <dc:creator>Lama Nima</dc:creator>
  <cp:lastModifiedBy>Lama Nima</cp:lastModifiedBy>
  <cp:revision>3</cp:revision>
  <dcterms:created xsi:type="dcterms:W3CDTF">2023-07-13T15:41:53Z</dcterms:created>
  <dcterms:modified xsi:type="dcterms:W3CDTF">2023-07-13T17:31:14Z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