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01992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360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95" y="765909"/>
            <a:ext cx="596693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7491" y="2458058"/>
            <a:ext cx="526494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9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7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3634" y="249164"/>
            <a:ext cx="1513671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620" y="249164"/>
            <a:ext cx="4453265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2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64" y="1166739"/>
            <a:ext cx="6054685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964" y="3131884"/>
            <a:ext cx="6054685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620" y="1245820"/>
            <a:ext cx="2983468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3837" y="1245820"/>
            <a:ext cx="2983468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40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249165"/>
            <a:ext cx="6054685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35" y="1147238"/>
            <a:ext cx="296975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535" y="1709482"/>
            <a:ext cx="2969757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3838" y="1147238"/>
            <a:ext cx="2984382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3838" y="1709482"/>
            <a:ext cx="2984382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2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311997"/>
            <a:ext cx="2264109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382" y="673827"/>
            <a:ext cx="3553837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1403985"/>
            <a:ext cx="2264109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311997"/>
            <a:ext cx="2264109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4382" y="673827"/>
            <a:ext cx="3553837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534" y="1403985"/>
            <a:ext cx="2264109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249165"/>
            <a:ext cx="6054685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1245820"/>
            <a:ext cx="6054685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620" y="4337621"/>
            <a:ext cx="157948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40F0-7047-424F-9999-8052B9FBDFA6}" type="datetimeFigureOut">
              <a:rPr lang="zh-CN" altLang="en-US" smtClean="0"/>
              <a:t>2023/1/17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5350" y="4337621"/>
            <a:ext cx="236922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7822" y="4337621"/>
            <a:ext cx="1579483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D67B7-547F-4B6D-B828-D49E2774A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9D30A856-BD96-8508-1FD0-2BDA9E2A3C2D}"/>
              </a:ext>
            </a:extLst>
          </p:cNvPr>
          <p:cNvGrpSpPr/>
          <p:nvPr/>
        </p:nvGrpSpPr>
        <p:grpSpPr>
          <a:xfrm>
            <a:off x="-30397508" y="4679950"/>
            <a:ext cx="70200000" cy="46800000"/>
            <a:chOff x="-30397508" y="4679950"/>
            <a:chExt cx="70200000" cy="46800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1936669-310A-30E8-1751-DEB7C825486B}"/>
                </a:ext>
              </a:extLst>
            </p:cNvPr>
            <p:cNvSpPr/>
            <p:nvPr/>
          </p:nvSpPr>
          <p:spPr>
            <a:xfrm>
              <a:off x="-30397508" y="4679950"/>
              <a:ext cx="70200000" cy="46800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B183F65-E1A1-C1F8-9DDB-F68CFCE69A35}"/>
                </a:ext>
              </a:extLst>
            </p:cNvPr>
            <p:cNvGrpSpPr/>
            <p:nvPr/>
          </p:nvGrpSpPr>
          <p:grpSpPr>
            <a:xfrm>
              <a:off x="-9978979" y="15191690"/>
              <a:ext cx="26977880" cy="26977880"/>
              <a:chOff x="2226659" y="1056673"/>
              <a:chExt cx="2566605" cy="2566605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FC5822CF-428B-29E3-66D3-ACEA1C857B9C}"/>
                  </a:ext>
                </a:extLst>
              </p:cNvPr>
              <p:cNvSpPr/>
              <p:nvPr/>
            </p:nvSpPr>
            <p:spPr>
              <a:xfrm>
                <a:off x="2317432" y="1147445"/>
                <a:ext cx="2385060" cy="2385060"/>
              </a:xfrm>
              <a:prstGeom prst="ellipse">
                <a:avLst/>
              </a:prstGeom>
              <a:solidFill>
                <a:srgbClr val="11C6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CD413B6-6E16-5296-F5AB-AFFD46562B36}"/>
                  </a:ext>
                </a:extLst>
              </p:cNvPr>
              <p:cNvSpPr/>
              <p:nvPr/>
            </p:nvSpPr>
            <p:spPr>
              <a:xfrm>
                <a:off x="2226659" y="1056673"/>
                <a:ext cx="2566605" cy="2566605"/>
              </a:xfrm>
              <a:prstGeom prst="ellipse">
                <a:avLst/>
              </a:prstGeom>
              <a:noFill/>
              <a:ln w="38100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C702163-8EF9-BCBF-DEA9-E9ED2777EFB3}"/>
                </a:ext>
              </a:extLst>
            </p:cNvPr>
            <p:cNvSpPr/>
            <p:nvPr/>
          </p:nvSpPr>
          <p:spPr>
            <a:xfrm>
              <a:off x="446241" y="19354800"/>
              <a:ext cx="12080568" cy="678180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17069A2-2E48-0FC5-B81F-25E019E7D7F0}"/>
                </a:ext>
              </a:extLst>
            </p:cNvPr>
            <p:cNvSpPr/>
            <p:nvPr/>
          </p:nvSpPr>
          <p:spPr>
            <a:xfrm>
              <a:off x="-24003000" y="13792200"/>
              <a:ext cx="1295400" cy="1295400"/>
            </a:xfrm>
            <a:prstGeom prst="ellipse">
              <a:avLst/>
            </a:prstGeom>
            <a:solidFill>
              <a:srgbClr val="11C6F7"/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0C34377-AA02-7DD4-42CF-5A4064515A5B}"/>
                </a:ext>
              </a:extLst>
            </p:cNvPr>
            <p:cNvSpPr/>
            <p:nvPr/>
          </p:nvSpPr>
          <p:spPr>
            <a:xfrm>
              <a:off x="20497800" y="9067800"/>
              <a:ext cx="1143000" cy="1143000"/>
            </a:xfrm>
            <a:prstGeom prst="ellipse">
              <a:avLst/>
            </a:prstGeom>
            <a:solidFill>
              <a:srgbClr val="11C6F7"/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806C449-4115-5885-BE09-58D2891AFCCC}"/>
                </a:ext>
              </a:extLst>
            </p:cNvPr>
            <p:cNvSpPr/>
            <p:nvPr/>
          </p:nvSpPr>
          <p:spPr>
            <a:xfrm>
              <a:off x="27539879" y="44061074"/>
              <a:ext cx="501721" cy="501721"/>
            </a:xfrm>
            <a:prstGeom prst="ellipse">
              <a:avLst/>
            </a:prstGeom>
            <a:solidFill>
              <a:srgbClr val="11C6F7"/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D4AED0B-D5CB-EF9F-9200-D4385A28F983}"/>
                </a:ext>
              </a:extLst>
            </p:cNvPr>
            <p:cNvSpPr/>
            <p:nvPr/>
          </p:nvSpPr>
          <p:spPr>
            <a:xfrm>
              <a:off x="-6366992" y="21291274"/>
              <a:ext cx="11069484" cy="4845326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AB10473-3889-AD84-54F3-1B71D4CC5D6E}"/>
                </a:ext>
              </a:extLst>
            </p:cNvPr>
            <p:cNvSpPr/>
            <p:nvPr/>
          </p:nvSpPr>
          <p:spPr>
            <a:xfrm>
              <a:off x="-7621912" y="26561966"/>
              <a:ext cx="13579323" cy="5567258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D7BCCC0-C25A-EF15-4999-D0076F64DE9E}"/>
                </a:ext>
              </a:extLst>
            </p:cNvPr>
            <p:cNvSpPr/>
            <p:nvPr/>
          </p:nvSpPr>
          <p:spPr>
            <a:xfrm>
              <a:off x="-2667000" y="28204741"/>
              <a:ext cx="8624411" cy="11702543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5C673D2-77C2-DB51-FC11-CE2E79C5BA9A}"/>
                </a:ext>
              </a:extLst>
            </p:cNvPr>
            <p:cNvGrpSpPr/>
            <p:nvPr/>
          </p:nvGrpSpPr>
          <p:grpSpPr>
            <a:xfrm>
              <a:off x="3143150" y="26602035"/>
              <a:ext cx="11531006" cy="6100015"/>
              <a:chOff x="-1534518" y="26506272"/>
              <a:chExt cx="11531006" cy="6100015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F83FE0C7-19B7-65C7-E177-D44E90D00E56}"/>
                  </a:ext>
                </a:extLst>
              </p:cNvPr>
              <p:cNvSpPr/>
              <p:nvPr/>
            </p:nvSpPr>
            <p:spPr>
              <a:xfrm>
                <a:off x="1975445" y="30060081"/>
                <a:ext cx="7019926" cy="25462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C6FC4E9-E411-F79E-62EB-E27815324567}"/>
                  </a:ext>
                </a:extLst>
              </p:cNvPr>
              <p:cNvSpPr/>
              <p:nvPr/>
            </p:nvSpPr>
            <p:spPr>
              <a:xfrm>
                <a:off x="2976562" y="26506272"/>
                <a:ext cx="7019926" cy="25462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866E2D75-8338-A38F-6593-AF42A50A287A}"/>
                  </a:ext>
                </a:extLst>
              </p:cNvPr>
              <p:cNvSpPr/>
              <p:nvPr/>
            </p:nvSpPr>
            <p:spPr>
              <a:xfrm>
                <a:off x="-1534518" y="28256438"/>
                <a:ext cx="7019926" cy="25462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0D2222B-09A7-8C46-C754-25D817327B20}"/>
                </a:ext>
              </a:extLst>
            </p:cNvPr>
            <p:cNvGrpSpPr/>
            <p:nvPr/>
          </p:nvGrpSpPr>
          <p:grpSpPr>
            <a:xfrm>
              <a:off x="-7321107" y="21914083"/>
              <a:ext cx="9500718" cy="4126094"/>
              <a:chOff x="-6021576" y="19933899"/>
              <a:chExt cx="9500718" cy="4126094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247E09E-8143-9F8D-FCF3-4EC47972D73E}"/>
                  </a:ext>
                </a:extLst>
              </p:cNvPr>
              <p:cNvSpPr/>
              <p:nvPr/>
            </p:nvSpPr>
            <p:spPr>
              <a:xfrm>
                <a:off x="-3540784" y="19933899"/>
                <a:ext cx="7019926" cy="25462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BC48195-2258-5D3F-5CE3-CB787423F58C}"/>
                  </a:ext>
                </a:extLst>
              </p:cNvPr>
              <p:cNvSpPr/>
              <p:nvPr/>
            </p:nvSpPr>
            <p:spPr>
              <a:xfrm>
                <a:off x="-6021576" y="21513787"/>
                <a:ext cx="7019926" cy="25462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83F7C14-9AF0-65D5-6C59-3B89477572AD}"/>
                </a:ext>
              </a:extLst>
            </p:cNvPr>
            <p:cNvSpPr/>
            <p:nvPr/>
          </p:nvSpPr>
          <p:spPr>
            <a:xfrm>
              <a:off x="-1330352" y="34669623"/>
              <a:ext cx="7019926" cy="25462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8D64275-DDA5-C1AF-4241-8AD58C4B0C08}"/>
                </a:ext>
              </a:extLst>
            </p:cNvPr>
            <p:cNvSpPr/>
            <p:nvPr/>
          </p:nvSpPr>
          <p:spPr>
            <a:xfrm>
              <a:off x="5398690" y="18357538"/>
              <a:ext cx="7019926" cy="25462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5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s</dc:creator>
  <cp:lastModifiedBy>s s</cp:lastModifiedBy>
  <cp:revision>18</cp:revision>
  <dcterms:created xsi:type="dcterms:W3CDTF">2023-01-17T05:53:00Z</dcterms:created>
  <dcterms:modified xsi:type="dcterms:W3CDTF">2023-01-17T06:15:24Z</dcterms:modified>
</cp:coreProperties>
</file>