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 showGuides="1">
      <p:cViewPr varScale="1">
        <p:scale>
          <a:sx n="37" d="100"/>
          <a:sy n="37" d="100"/>
        </p:scale>
        <p:origin x="2224" y="240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B355-83FA-1E49-9C18-07EAF07F873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94C0-65AA-C140-A6EC-7EF51AA1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02C9F11A-78C7-41BE-B8FA-6E602DD4FCCF}"/>
              </a:ext>
            </a:extLst>
          </p:cNvPr>
          <p:cNvGrpSpPr/>
          <p:nvPr/>
        </p:nvGrpSpPr>
        <p:grpSpPr>
          <a:xfrm>
            <a:off x="15337441" y="1503007"/>
            <a:ext cx="2499216" cy="2511120"/>
            <a:chOff x="7232988" y="2598279"/>
            <a:chExt cx="3208870" cy="3224154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xmlns="" id="{DB360014-C858-4867-94F3-A29C08511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7339" y="4044257"/>
              <a:ext cx="937491" cy="852913"/>
            </a:xfrm>
            <a:custGeom>
              <a:avLst/>
              <a:gdLst>
                <a:gd name="T0" fmla="*/ 366 w 389"/>
                <a:gd name="T1" fmla="*/ 13 h 354"/>
                <a:gd name="T2" fmla="*/ 295 w 389"/>
                <a:gd name="T3" fmla="*/ 31 h 354"/>
                <a:gd name="T4" fmla="*/ 269 w 389"/>
                <a:gd name="T5" fmla="*/ 82 h 354"/>
                <a:gd name="T6" fmla="*/ 232 w 389"/>
                <a:gd name="T7" fmla="*/ 77 h 354"/>
                <a:gd name="T8" fmla="*/ 251 w 389"/>
                <a:gd name="T9" fmla="*/ 42 h 354"/>
                <a:gd name="T10" fmla="*/ 194 w 389"/>
                <a:gd name="T11" fmla="*/ 0 h 354"/>
                <a:gd name="T12" fmla="*/ 138 w 389"/>
                <a:gd name="T13" fmla="*/ 42 h 354"/>
                <a:gd name="T14" fmla="*/ 157 w 389"/>
                <a:gd name="T15" fmla="*/ 77 h 354"/>
                <a:gd name="T16" fmla="*/ 120 w 389"/>
                <a:gd name="T17" fmla="*/ 82 h 354"/>
                <a:gd name="T18" fmla="*/ 94 w 389"/>
                <a:gd name="T19" fmla="*/ 31 h 354"/>
                <a:gd name="T20" fmla="*/ 23 w 389"/>
                <a:gd name="T21" fmla="*/ 13 h 354"/>
                <a:gd name="T22" fmla="*/ 4 w 389"/>
                <a:gd name="T23" fmla="*/ 53 h 354"/>
                <a:gd name="T24" fmla="*/ 39 w 389"/>
                <a:gd name="T25" fmla="*/ 96 h 354"/>
                <a:gd name="T26" fmla="*/ 98 w 389"/>
                <a:gd name="T27" fmla="*/ 111 h 354"/>
                <a:gd name="T28" fmla="*/ 126 w 389"/>
                <a:gd name="T29" fmla="*/ 339 h 354"/>
                <a:gd name="T30" fmla="*/ 141 w 389"/>
                <a:gd name="T31" fmla="*/ 353 h 354"/>
                <a:gd name="T32" fmla="*/ 155 w 389"/>
                <a:gd name="T33" fmla="*/ 338 h 354"/>
                <a:gd name="T34" fmla="*/ 128 w 389"/>
                <a:gd name="T35" fmla="*/ 111 h 354"/>
                <a:gd name="T36" fmla="*/ 182 w 389"/>
                <a:gd name="T37" fmla="*/ 100 h 354"/>
                <a:gd name="T38" fmla="*/ 194 w 389"/>
                <a:gd name="T39" fmla="*/ 96 h 354"/>
                <a:gd name="T40" fmla="*/ 207 w 389"/>
                <a:gd name="T41" fmla="*/ 100 h 354"/>
                <a:gd name="T42" fmla="*/ 260 w 389"/>
                <a:gd name="T43" fmla="*/ 111 h 354"/>
                <a:gd name="T44" fmla="*/ 234 w 389"/>
                <a:gd name="T45" fmla="*/ 338 h 354"/>
                <a:gd name="T46" fmla="*/ 248 w 389"/>
                <a:gd name="T47" fmla="*/ 353 h 354"/>
                <a:gd name="T48" fmla="*/ 263 w 389"/>
                <a:gd name="T49" fmla="*/ 339 h 354"/>
                <a:gd name="T50" fmla="*/ 290 w 389"/>
                <a:gd name="T51" fmla="*/ 111 h 354"/>
                <a:gd name="T52" fmla="*/ 350 w 389"/>
                <a:gd name="T53" fmla="*/ 96 h 354"/>
                <a:gd name="T54" fmla="*/ 385 w 389"/>
                <a:gd name="T55" fmla="*/ 53 h 354"/>
                <a:gd name="T56" fmla="*/ 366 w 389"/>
                <a:gd name="T57" fmla="*/ 13 h 354"/>
                <a:gd name="T58" fmla="*/ 53 w 389"/>
                <a:gd name="T59" fmla="*/ 71 h 354"/>
                <a:gd name="T60" fmla="*/ 32 w 389"/>
                <a:gd name="T61" fmla="*/ 46 h 354"/>
                <a:gd name="T62" fmla="*/ 37 w 389"/>
                <a:gd name="T63" fmla="*/ 39 h 354"/>
                <a:gd name="T64" fmla="*/ 72 w 389"/>
                <a:gd name="T65" fmla="*/ 51 h 354"/>
                <a:gd name="T66" fmla="*/ 89 w 389"/>
                <a:gd name="T67" fmla="*/ 81 h 354"/>
                <a:gd name="T68" fmla="*/ 53 w 389"/>
                <a:gd name="T69" fmla="*/ 71 h 354"/>
                <a:gd name="T70" fmla="*/ 194 w 389"/>
                <a:gd name="T71" fmla="*/ 63 h 354"/>
                <a:gd name="T72" fmla="*/ 167 w 389"/>
                <a:gd name="T73" fmla="*/ 44 h 354"/>
                <a:gd name="T74" fmla="*/ 194 w 389"/>
                <a:gd name="T75" fmla="*/ 29 h 354"/>
                <a:gd name="T76" fmla="*/ 222 w 389"/>
                <a:gd name="T77" fmla="*/ 44 h 354"/>
                <a:gd name="T78" fmla="*/ 194 w 389"/>
                <a:gd name="T79" fmla="*/ 63 h 354"/>
                <a:gd name="T80" fmla="*/ 336 w 389"/>
                <a:gd name="T81" fmla="*/ 71 h 354"/>
                <a:gd name="T82" fmla="*/ 299 w 389"/>
                <a:gd name="T83" fmla="*/ 81 h 354"/>
                <a:gd name="T84" fmla="*/ 316 w 389"/>
                <a:gd name="T85" fmla="*/ 51 h 354"/>
                <a:gd name="T86" fmla="*/ 352 w 389"/>
                <a:gd name="T87" fmla="*/ 39 h 354"/>
                <a:gd name="T88" fmla="*/ 357 w 389"/>
                <a:gd name="T89" fmla="*/ 46 h 354"/>
                <a:gd name="T90" fmla="*/ 336 w 389"/>
                <a:gd name="T91" fmla="*/ 7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9" h="354">
                  <a:moveTo>
                    <a:pt x="366" y="13"/>
                  </a:moveTo>
                  <a:cubicBezTo>
                    <a:pt x="349" y="4"/>
                    <a:pt x="321" y="3"/>
                    <a:pt x="295" y="31"/>
                  </a:cubicBezTo>
                  <a:cubicBezTo>
                    <a:pt x="285" y="43"/>
                    <a:pt x="276" y="60"/>
                    <a:pt x="269" y="82"/>
                  </a:cubicBezTo>
                  <a:cubicBezTo>
                    <a:pt x="256" y="81"/>
                    <a:pt x="243" y="80"/>
                    <a:pt x="232" y="77"/>
                  </a:cubicBezTo>
                  <a:cubicBezTo>
                    <a:pt x="250" y="64"/>
                    <a:pt x="251" y="49"/>
                    <a:pt x="251" y="42"/>
                  </a:cubicBezTo>
                  <a:cubicBezTo>
                    <a:pt x="250" y="22"/>
                    <a:pt x="223" y="0"/>
                    <a:pt x="194" y="0"/>
                  </a:cubicBezTo>
                  <a:cubicBezTo>
                    <a:pt x="165" y="0"/>
                    <a:pt x="139" y="22"/>
                    <a:pt x="138" y="42"/>
                  </a:cubicBezTo>
                  <a:cubicBezTo>
                    <a:pt x="137" y="49"/>
                    <a:pt x="139" y="64"/>
                    <a:pt x="157" y="77"/>
                  </a:cubicBezTo>
                  <a:cubicBezTo>
                    <a:pt x="145" y="80"/>
                    <a:pt x="133" y="81"/>
                    <a:pt x="120" y="82"/>
                  </a:cubicBezTo>
                  <a:cubicBezTo>
                    <a:pt x="113" y="60"/>
                    <a:pt x="104" y="43"/>
                    <a:pt x="94" y="31"/>
                  </a:cubicBezTo>
                  <a:cubicBezTo>
                    <a:pt x="68" y="3"/>
                    <a:pt x="39" y="4"/>
                    <a:pt x="23" y="13"/>
                  </a:cubicBezTo>
                  <a:cubicBezTo>
                    <a:pt x="7" y="22"/>
                    <a:pt x="0" y="38"/>
                    <a:pt x="4" y="53"/>
                  </a:cubicBezTo>
                  <a:cubicBezTo>
                    <a:pt x="9" y="72"/>
                    <a:pt x="21" y="86"/>
                    <a:pt x="39" y="96"/>
                  </a:cubicBezTo>
                  <a:cubicBezTo>
                    <a:pt x="56" y="105"/>
                    <a:pt x="77" y="110"/>
                    <a:pt x="98" y="111"/>
                  </a:cubicBezTo>
                  <a:cubicBezTo>
                    <a:pt x="117" y="183"/>
                    <a:pt x="124" y="291"/>
                    <a:pt x="126" y="339"/>
                  </a:cubicBezTo>
                  <a:cubicBezTo>
                    <a:pt x="126" y="347"/>
                    <a:pt x="133" y="354"/>
                    <a:pt x="141" y="353"/>
                  </a:cubicBezTo>
                  <a:cubicBezTo>
                    <a:pt x="149" y="353"/>
                    <a:pt x="155" y="346"/>
                    <a:pt x="155" y="338"/>
                  </a:cubicBezTo>
                  <a:cubicBezTo>
                    <a:pt x="154" y="320"/>
                    <a:pt x="150" y="199"/>
                    <a:pt x="128" y="111"/>
                  </a:cubicBezTo>
                  <a:cubicBezTo>
                    <a:pt x="147" y="109"/>
                    <a:pt x="166" y="105"/>
                    <a:pt x="182" y="100"/>
                  </a:cubicBezTo>
                  <a:cubicBezTo>
                    <a:pt x="186" y="99"/>
                    <a:pt x="190" y="98"/>
                    <a:pt x="194" y="96"/>
                  </a:cubicBezTo>
                  <a:cubicBezTo>
                    <a:pt x="198" y="98"/>
                    <a:pt x="202" y="99"/>
                    <a:pt x="207" y="100"/>
                  </a:cubicBezTo>
                  <a:cubicBezTo>
                    <a:pt x="223" y="105"/>
                    <a:pt x="241" y="109"/>
                    <a:pt x="260" y="111"/>
                  </a:cubicBezTo>
                  <a:cubicBezTo>
                    <a:pt x="238" y="199"/>
                    <a:pt x="234" y="320"/>
                    <a:pt x="234" y="338"/>
                  </a:cubicBezTo>
                  <a:cubicBezTo>
                    <a:pt x="234" y="346"/>
                    <a:pt x="240" y="353"/>
                    <a:pt x="248" y="353"/>
                  </a:cubicBezTo>
                  <a:cubicBezTo>
                    <a:pt x="256" y="354"/>
                    <a:pt x="263" y="347"/>
                    <a:pt x="263" y="339"/>
                  </a:cubicBezTo>
                  <a:cubicBezTo>
                    <a:pt x="264" y="291"/>
                    <a:pt x="272" y="183"/>
                    <a:pt x="290" y="111"/>
                  </a:cubicBezTo>
                  <a:cubicBezTo>
                    <a:pt x="312" y="110"/>
                    <a:pt x="333" y="105"/>
                    <a:pt x="350" y="96"/>
                  </a:cubicBezTo>
                  <a:cubicBezTo>
                    <a:pt x="368" y="86"/>
                    <a:pt x="380" y="72"/>
                    <a:pt x="385" y="53"/>
                  </a:cubicBezTo>
                  <a:cubicBezTo>
                    <a:pt x="389" y="38"/>
                    <a:pt x="381" y="22"/>
                    <a:pt x="366" y="13"/>
                  </a:cubicBezTo>
                  <a:close/>
                  <a:moveTo>
                    <a:pt x="53" y="71"/>
                  </a:moveTo>
                  <a:cubicBezTo>
                    <a:pt x="42" y="65"/>
                    <a:pt x="35" y="56"/>
                    <a:pt x="32" y="46"/>
                  </a:cubicBezTo>
                  <a:cubicBezTo>
                    <a:pt x="31" y="44"/>
                    <a:pt x="33" y="41"/>
                    <a:pt x="37" y="39"/>
                  </a:cubicBezTo>
                  <a:cubicBezTo>
                    <a:pt x="44" y="35"/>
                    <a:pt x="58" y="35"/>
                    <a:pt x="72" y="51"/>
                  </a:cubicBezTo>
                  <a:cubicBezTo>
                    <a:pt x="79" y="58"/>
                    <a:pt x="84" y="68"/>
                    <a:pt x="89" y="81"/>
                  </a:cubicBezTo>
                  <a:cubicBezTo>
                    <a:pt x="76" y="80"/>
                    <a:pt x="63" y="76"/>
                    <a:pt x="53" y="71"/>
                  </a:cubicBezTo>
                  <a:close/>
                  <a:moveTo>
                    <a:pt x="194" y="63"/>
                  </a:moveTo>
                  <a:cubicBezTo>
                    <a:pt x="174" y="56"/>
                    <a:pt x="166" y="48"/>
                    <a:pt x="167" y="44"/>
                  </a:cubicBezTo>
                  <a:cubicBezTo>
                    <a:pt x="167" y="39"/>
                    <a:pt x="182" y="29"/>
                    <a:pt x="194" y="29"/>
                  </a:cubicBezTo>
                  <a:cubicBezTo>
                    <a:pt x="206" y="29"/>
                    <a:pt x="222" y="39"/>
                    <a:pt x="222" y="44"/>
                  </a:cubicBezTo>
                  <a:cubicBezTo>
                    <a:pt x="222" y="48"/>
                    <a:pt x="215" y="56"/>
                    <a:pt x="194" y="63"/>
                  </a:cubicBezTo>
                  <a:close/>
                  <a:moveTo>
                    <a:pt x="336" y="71"/>
                  </a:moveTo>
                  <a:cubicBezTo>
                    <a:pt x="325" y="76"/>
                    <a:pt x="313" y="80"/>
                    <a:pt x="299" y="81"/>
                  </a:cubicBezTo>
                  <a:cubicBezTo>
                    <a:pt x="304" y="68"/>
                    <a:pt x="310" y="58"/>
                    <a:pt x="316" y="51"/>
                  </a:cubicBezTo>
                  <a:cubicBezTo>
                    <a:pt x="331" y="35"/>
                    <a:pt x="344" y="35"/>
                    <a:pt x="352" y="39"/>
                  </a:cubicBezTo>
                  <a:cubicBezTo>
                    <a:pt x="355" y="41"/>
                    <a:pt x="357" y="44"/>
                    <a:pt x="357" y="46"/>
                  </a:cubicBezTo>
                  <a:cubicBezTo>
                    <a:pt x="354" y="56"/>
                    <a:pt x="347" y="65"/>
                    <a:pt x="336" y="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xmlns="" id="{29D824E5-0BE5-4A49-B3D7-0C5E4EB1A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90" y="3200515"/>
              <a:ext cx="1947333" cy="1708883"/>
            </a:xfrm>
            <a:custGeom>
              <a:avLst/>
              <a:gdLst>
                <a:gd name="T0" fmla="*/ 153 w 808"/>
                <a:gd name="T1" fmla="*/ 709 h 709"/>
                <a:gd name="T2" fmla="*/ 130 w 808"/>
                <a:gd name="T3" fmla="*/ 699 h 709"/>
                <a:gd name="T4" fmla="*/ 0 w 808"/>
                <a:gd name="T5" fmla="*/ 403 h 709"/>
                <a:gd name="T6" fmla="*/ 404 w 808"/>
                <a:gd name="T7" fmla="*/ 0 h 709"/>
                <a:gd name="T8" fmla="*/ 808 w 808"/>
                <a:gd name="T9" fmla="*/ 403 h 709"/>
                <a:gd name="T10" fmla="*/ 682 w 808"/>
                <a:gd name="T11" fmla="*/ 696 h 709"/>
                <a:gd name="T12" fmla="*/ 634 w 808"/>
                <a:gd name="T13" fmla="*/ 695 h 709"/>
                <a:gd name="T14" fmla="*/ 635 w 808"/>
                <a:gd name="T15" fmla="*/ 646 h 709"/>
                <a:gd name="T16" fmla="*/ 739 w 808"/>
                <a:gd name="T17" fmla="*/ 403 h 709"/>
                <a:gd name="T18" fmla="*/ 404 w 808"/>
                <a:gd name="T19" fmla="*/ 68 h 709"/>
                <a:gd name="T20" fmla="*/ 69 w 808"/>
                <a:gd name="T21" fmla="*/ 403 h 709"/>
                <a:gd name="T22" fmla="*/ 176 w 808"/>
                <a:gd name="T23" fmla="*/ 649 h 709"/>
                <a:gd name="T24" fmla="*/ 178 w 808"/>
                <a:gd name="T25" fmla="*/ 698 h 709"/>
                <a:gd name="T26" fmla="*/ 153 w 808"/>
                <a:gd name="T2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8" h="709">
                  <a:moveTo>
                    <a:pt x="153" y="709"/>
                  </a:moveTo>
                  <a:cubicBezTo>
                    <a:pt x="145" y="709"/>
                    <a:pt x="136" y="705"/>
                    <a:pt x="130" y="699"/>
                  </a:cubicBezTo>
                  <a:cubicBezTo>
                    <a:pt x="48" y="623"/>
                    <a:pt x="0" y="515"/>
                    <a:pt x="0" y="403"/>
                  </a:cubicBezTo>
                  <a:cubicBezTo>
                    <a:pt x="0" y="181"/>
                    <a:pt x="182" y="0"/>
                    <a:pt x="404" y="0"/>
                  </a:cubicBezTo>
                  <a:cubicBezTo>
                    <a:pt x="627" y="0"/>
                    <a:pt x="808" y="181"/>
                    <a:pt x="808" y="403"/>
                  </a:cubicBezTo>
                  <a:cubicBezTo>
                    <a:pt x="808" y="515"/>
                    <a:pt x="763" y="619"/>
                    <a:pt x="682" y="696"/>
                  </a:cubicBezTo>
                  <a:cubicBezTo>
                    <a:pt x="668" y="709"/>
                    <a:pt x="647" y="709"/>
                    <a:pt x="634" y="695"/>
                  </a:cubicBezTo>
                  <a:cubicBezTo>
                    <a:pt x="621" y="681"/>
                    <a:pt x="621" y="660"/>
                    <a:pt x="635" y="646"/>
                  </a:cubicBezTo>
                  <a:cubicBezTo>
                    <a:pt x="702" y="583"/>
                    <a:pt x="739" y="496"/>
                    <a:pt x="739" y="403"/>
                  </a:cubicBezTo>
                  <a:cubicBezTo>
                    <a:pt x="739" y="219"/>
                    <a:pt x="589" y="68"/>
                    <a:pt x="404" y="68"/>
                  </a:cubicBezTo>
                  <a:cubicBezTo>
                    <a:pt x="220" y="68"/>
                    <a:pt x="69" y="219"/>
                    <a:pt x="69" y="403"/>
                  </a:cubicBezTo>
                  <a:cubicBezTo>
                    <a:pt x="69" y="496"/>
                    <a:pt x="108" y="586"/>
                    <a:pt x="176" y="649"/>
                  </a:cubicBezTo>
                  <a:cubicBezTo>
                    <a:pt x="190" y="662"/>
                    <a:pt x="191" y="684"/>
                    <a:pt x="178" y="698"/>
                  </a:cubicBezTo>
                  <a:cubicBezTo>
                    <a:pt x="171" y="705"/>
                    <a:pt x="162" y="709"/>
                    <a:pt x="153" y="7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xmlns="" id="{342D9E1A-53B2-4641-8CA1-775E5CCE3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244" y="4932836"/>
              <a:ext cx="946662" cy="164061"/>
            </a:xfrm>
            <a:custGeom>
              <a:avLst/>
              <a:gdLst>
                <a:gd name="T0" fmla="*/ 393 w 393"/>
                <a:gd name="T1" fmla="*/ 34 h 68"/>
                <a:gd name="T2" fmla="*/ 359 w 393"/>
                <a:gd name="T3" fmla="*/ 68 h 68"/>
                <a:gd name="T4" fmla="*/ 34 w 393"/>
                <a:gd name="T5" fmla="*/ 68 h 68"/>
                <a:gd name="T6" fmla="*/ 0 w 393"/>
                <a:gd name="T7" fmla="*/ 34 h 68"/>
                <a:gd name="T8" fmla="*/ 34 w 393"/>
                <a:gd name="T9" fmla="*/ 0 h 68"/>
                <a:gd name="T10" fmla="*/ 359 w 393"/>
                <a:gd name="T11" fmla="*/ 0 h 68"/>
                <a:gd name="T12" fmla="*/ 393 w 393"/>
                <a:gd name="T1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68">
                  <a:moveTo>
                    <a:pt x="393" y="34"/>
                  </a:moveTo>
                  <a:cubicBezTo>
                    <a:pt x="393" y="52"/>
                    <a:pt x="378" y="68"/>
                    <a:pt x="359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8" y="0"/>
                    <a:pt x="393" y="15"/>
                    <a:pt x="393" y="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xmlns="" id="{43D14653-27FD-4222-8695-6ED646AE7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244" y="5142752"/>
              <a:ext cx="946662" cy="164061"/>
            </a:xfrm>
            <a:custGeom>
              <a:avLst/>
              <a:gdLst>
                <a:gd name="T0" fmla="*/ 393 w 393"/>
                <a:gd name="T1" fmla="*/ 34 h 68"/>
                <a:gd name="T2" fmla="*/ 359 w 393"/>
                <a:gd name="T3" fmla="*/ 68 h 68"/>
                <a:gd name="T4" fmla="*/ 34 w 393"/>
                <a:gd name="T5" fmla="*/ 68 h 68"/>
                <a:gd name="T6" fmla="*/ 0 w 393"/>
                <a:gd name="T7" fmla="*/ 34 h 68"/>
                <a:gd name="T8" fmla="*/ 34 w 393"/>
                <a:gd name="T9" fmla="*/ 0 h 68"/>
                <a:gd name="T10" fmla="*/ 359 w 393"/>
                <a:gd name="T11" fmla="*/ 0 h 68"/>
                <a:gd name="T12" fmla="*/ 393 w 393"/>
                <a:gd name="T1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68">
                  <a:moveTo>
                    <a:pt x="393" y="34"/>
                  </a:moveTo>
                  <a:cubicBezTo>
                    <a:pt x="393" y="53"/>
                    <a:pt x="378" y="68"/>
                    <a:pt x="359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8" y="0"/>
                    <a:pt x="393" y="15"/>
                    <a:pt x="393" y="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xmlns="" id="{11AFC692-582E-46D1-8092-2FD0D25E3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244" y="5352669"/>
              <a:ext cx="946662" cy="163042"/>
            </a:xfrm>
            <a:custGeom>
              <a:avLst/>
              <a:gdLst>
                <a:gd name="T0" fmla="*/ 393 w 393"/>
                <a:gd name="T1" fmla="*/ 34 h 68"/>
                <a:gd name="T2" fmla="*/ 359 w 393"/>
                <a:gd name="T3" fmla="*/ 68 h 68"/>
                <a:gd name="T4" fmla="*/ 34 w 393"/>
                <a:gd name="T5" fmla="*/ 68 h 68"/>
                <a:gd name="T6" fmla="*/ 0 w 393"/>
                <a:gd name="T7" fmla="*/ 34 h 68"/>
                <a:gd name="T8" fmla="*/ 34 w 393"/>
                <a:gd name="T9" fmla="*/ 0 h 68"/>
                <a:gd name="T10" fmla="*/ 359 w 393"/>
                <a:gd name="T11" fmla="*/ 0 h 68"/>
                <a:gd name="T12" fmla="*/ 393 w 393"/>
                <a:gd name="T1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68">
                  <a:moveTo>
                    <a:pt x="393" y="34"/>
                  </a:moveTo>
                  <a:cubicBezTo>
                    <a:pt x="393" y="53"/>
                    <a:pt x="378" y="68"/>
                    <a:pt x="359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8" y="0"/>
                    <a:pt x="393" y="15"/>
                    <a:pt x="393" y="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xmlns="" id="{3E433435-5D7E-4DAB-B1BE-21D10A3B2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533" y="5564623"/>
              <a:ext cx="592046" cy="257810"/>
            </a:xfrm>
            <a:custGeom>
              <a:avLst/>
              <a:gdLst>
                <a:gd name="T0" fmla="*/ 0 w 246"/>
                <a:gd name="T1" fmla="*/ 0 h 107"/>
                <a:gd name="T2" fmla="*/ 0 w 246"/>
                <a:gd name="T3" fmla="*/ 20 h 107"/>
                <a:gd name="T4" fmla="*/ 88 w 246"/>
                <a:gd name="T5" fmla="*/ 107 h 107"/>
                <a:gd name="T6" fmla="*/ 159 w 246"/>
                <a:gd name="T7" fmla="*/ 107 h 107"/>
                <a:gd name="T8" fmla="*/ 246 w 246"/>
                <a:gd name="T9" fmla="*/ 20 h 107"/>
                <a:gd name="T10" fmla="*/ 246 w 246"/>
                <a:gd name="T11" fmla="*/ 0 h 107"/>
                <a:gd name="T12" fmla="*/ 0 w 246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107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8"/>
                    <a:pt x="39" y="107"/>
                    <a:pt x="88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207" y="107"/>
                    <a:pt x="246" y="68"/>
                    <a:pt x="246" y="2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xmlns="" id="{20E03967-6246-4DB0-9F33-C6FA4A97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0055" y="4203223"/>
              <a:ext cx="471803" cy="144700"/>
            </a:xfrm>
            <a:custGeom>
              <a:avLst/>
              <a:gdLst>
                <a:gd name="T0" fmla="*/ 166 w 196"/>
                <a:gd name="T1" fmla="*/ 60 h 60"/>
                <a:gd name="T2" fmla="*/ 166 w 196"/>
                <a:gd name="T3" fmla="*/ 60 h 60"/>
                <a:gd name="T4" fmla="*/ 30 w 196"/>
                <a:gd name="T5" fmla="*/ 60 h 60"/>
                <a:gd name="T6" fmla="*/ 0 w 196"/>
                <a:gd name="T7" fmla="*/ 30 h 60"/>
                <a:gd name="T8" fmla="*/ 30 w 196"/>
                <a:gd name="T9" fmla="*/ 0 h 60"/>
                <a:gd name="T10" fmla="*/ 30 w 196"/>
                <a:gd name="T11" fmla="*/ 0 h 60"/>
                <a:gd name="T12" fmla="*/ 166 w 196"/>
                <a:gd name="T13" fmla="*/ 0 h 60"/>
                <a:gd name="T14" fmla="*/ 196 w 196"/>
                <a:gd name="T15" fmla="*/ 30 h 60"/>
                <a:gd name="T16" fmla="*/ 166 w 196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60">
                  <a:moveTo>
                    <a:pt x="166" y="60"/>
                  </a:moveTo>
                  <a:cubicBezTo>
                    <a:pt x="166" y="60"/>
                    <a:pt x="166" y="60"/>
                    <a:pt x="166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83" y="0"/>
                    <a:pt x="196" y="13"/>
                    <a:pt x="196" y="30"/>
                  </a:cubicBezTo>
                  <a:cubicBezTo>
                    <a:pt x="196" y="46"/>
                    <a:pt x="183" y="60"/>
                    <a:pt x="166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xmlns="" id="{3434341E-75C3-435C-A05B-F13C9857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988" y="4203223"/>
              <a:ext cx="481993" cy="144700"/>
            </a:xfrm>
            <a:custGeom>
              <a:avLst/>
              <a:gdLst>
                <a:gd name="T0" fmla="*/ 170 w 200"/>
                <a:gd name="T1" fmla="*/ 60 h 60"/>
                <a:gd name="T2" fmla="*/ 170 w 200"/>
                <a:gd name="T3" fmla="*/ 60 h 60"/>
                <a:gd name="T4" fmla="*/ 30 w 200"/>
                <a:gd name="T5" fmla="*/ 60 h 60"/>
                <a:gd name="T6" fmla="*/ 0 w 200"/>
                <a:gd name="T7" fmla="*/ 30 h 60"/>
                <a:gd name="T8" fmla="*/ 30 w 200"/>
                <a:gd name="T9" fmla="*/ 0 h 60"/>
                <a:gd name="T10" fmla="*/ 30 w 200"/>
                <a:gd name="T11" fmla="*/ 0 h 60"/>
                <a:gd name="T12" fmla="*/ 170 w 200"/>
                <a:gd name="T13" fmla="*/ 0 h 60"/>
                <a:gd name="T14" fmla="*/ 200 w 200"/>
                <a:gd name="T15" fmla="*/ 30 h 60"/>
                <a:gd name="T16" fmla="*/ 170 w 200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60">
                  <a:moveTo>
                    <a:pt x="170" y="60"/>
                  </a:moveTo>
                  <a:cubicBezTo>
                    <a:pt x="170" y="60"/>
                    <a:pt x="170" y="60"/>
                    <a:pt x="17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7" y="0"/>
                    <a:pt x="200" y="13"/>
                    <a:pt x="200" y="30"/>
                  </a:cubicBezTo>
                  <a:cubicBezTo>
                    <a:pt x="200" y="47"/>
                    <a:pt x="186" y="60"/>
                    <a:pt x="17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xmlns="" id="{8DD28813-F9B2-4920-BE98-E2C616B07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716" y="2598279"/>
              <a:ext cx="144700" cy="455499"/>
            </a:xfrm>
            <a:custGeom>
              <a:avLst/>
              <a:gdLst>
                <a:gd name="T0" fmla="*/ 30 w 60"/>
                <a:gd name="T1" fmla="*/ 189 h 189"/>
                <a:gd name="T2" fmla="*/ 30 w 60"/>
                <a:gd name="T3" fmla="*/ 189 h 189"/>
                <a:gd name="T4" fmla="*/ 0 w 60"/>
                <a:gd name="T5" fmla="*/ 159 h 189"/>
                <a:gd name="T6" fmla="*/ 0 w 60"/>
                <a:gd name="T7" fmla="*/ 30 h 189"/>
                <a:gd name="T8" fmla="*/ 30 w 60"/>
                <a:gd name="T9" fmla="*/ 0 h 189"/>
                <a:gd name="T10" fmla="*/ 30 w 60"/>
                <a:gd name="T11" fmla="*/ 0 h 189"/>
                <a:gd name="T12" fmla="*/ 60 w 60"/>
                <a:gd name="T13" fmla="*/ 30 h 189"/>
                <a:gd name="T14" fmla="*/ 60 w 60"/>
                <a:gd name="T15" fmla="*/ 159 h 189"/>
                <a:gd name="T16" fmla="*/ 30 w 60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89">
                  <a:moveTo>
                    <a:pt x="30" y="189"/>
                  </a:moveTo>
                  <a:cubicBezTo>
                    <a:pt x="30" y="189"/>
                    <a:pt x="30" y="189"/>
                    <a:pt x="30" y="189"/>
                  </a:cubicBezTo>
                  <a:cubicBezTo>
                    <a:pt x="14" y="189"/>
                    <a:pt x="0" y="175"/>
                    <a:pt x="0" y="15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60" y="175"/>
                    <a:pt x="47" y="189"/>
                    <a:pt x="30" y="1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CE43C383-8041-4B2D-9175-947DD924C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200" y="3077214"/>
              <a:ext cx="361749" cy="354616"/>
            </a:xfrm>
            <a:custGeom>
              <a:avLst/>
              <a:gdLst>
                <a:gd name="T0" fmla="*/ 33 w 150"/>
                <a:gd name="T1" fmla="*/ 147 h 147"/>
                <a:gd name="T2" fmla="*/ 11 w 150"/>
                <a:gd name="T3" fmla="*/ 139 h 147"/>
                <a:gd name="T4" fmla="*/ 11 w 150"/>
                <a:gd name="T5" fmla="*/ 96 h 147"/>
                <a:gd name="T6" fmla="*/ 96 w 150"/>
                <a:gd name="T7" fmla="*/ 11 h 147"/>
                <a:gd name="T8" fmla="*/ 139 w 150"/>
                <a:gd name="T9" fmla="*/ 11 h 147"/>
                <a:gd name="T10" fmla="*/ 139 w 150"/>
                <a:gd name="T11" fmla="*/ 54 h 147"/>
                <a:gd name="T12" fmla="*/ 54 w 150"/>
                <a:gd name="T13" fmla="*/ 139 h 147"/>
                <a:gd name="T14" fmla="*/ 33 w 150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7">
                  <a:moveTo>
                    <a:pt x="33" y="147"/>
                  </a:moveTo>
                  <a:cubicBezTo>
                    <a:pt x="25" y="147"/>
                    <a:pt x="17" y="145"/>
                    <a:pt x="11" y="139"/>
                  </a:cubicBezTo>
                  <a:cubicBezTo>
                    <a:pt x="0" y="127"/>
                    <a:pt x="0" y="108"/>
                    <a:pt x="11" y="96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8" y="0"/>
                    <a:pt x="127" y="0"/>
                    <a:pt x="139" y="11"/>
                  </a:cubicBezTo>
                  <a:cubicBezTo>
                    <a:pt x="150" y="23"/>
                    <a:pt x="150" y="42"/>
                    <a:pt x="139" y="54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48" y="145"/>
                    <a:pt x="40" y="147"/>
                    <a:pt x="33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xmlns="" id="{646C687B-7CCD-439B-9043-D1DFA23F4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764" y="3168925"/>
              <a:ext cx="363787" cy="356654"/>
            </a:xfrm>
            <a:custGeom>
              <a:avLst/>
              <a:gdLst>
                <a:gd name="T0" fmla="*/ 118 w 151"/>
                <a:gd name="T1" fmla="*/ 148 h 148"/>
                <a:gd name="T2" fmla="*/ 97 w 151"/>
                <a:gd name="T3" fmla="*/ 139 h 148"/>
                <a:gd name="T4" fmla="*/ 12 w 151"/>
                <a:gd name="T5" fmla="*/ 54 h 148"/>
                <a:gd name="T6" fmla="*/ 12 w 151"/>
                <a:gd name="T7" fmla="*/ 12 h 148"/>
                <a:gd name="T8" fmla="*/ 54 w 151"/>
                <a:gd name="T9" fmla="*/ 12 h 148"/>
                <a:gd name="T10" fmla="*/ 139 w 151"/>
                <a:gd name="T11" fmla="*/ 97 h 148"/>
                <a:gd name="T12" fmla="*/ 139 w 151"/>
                <a:gd name="T13" fmla="*/ 139 h 148"/>
                <a:gd name="T14" fmla="*/ 118 w 151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48">
                  <a:moveTo>
                    <a:pt x="118" y="148"/>
                  </a:moveTo>
                  <a:cubicBezTo>
                    <a:pt x="110" y="148"/>
                    <a:pt x="102" y="145"/>
                    <a:pt x="97" y="139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4" y="12"/>
                  </a:cubicBezTo>
                  <a:cubicBezTo>
                    <a:pt x="139" y="97"/>
                    <a:pt x="139" y="97"/>
                    <a:pt x="139" y="97"/>
                  </a:cubicBezTo>
                  <a:cubicBezTo>
                    <a:pt x="151" y="108"/>
                    <a:pt x="151" y="127"/>
                    <a:pt x="139" y="139"/>
                  </a:cubicBezTo>
                  <a:cubicBezTo>
                    <a:pt x="133" y="145"/>
                    <a:pt x="126" y="148"/>
                    <a:pt x="118" y="1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D4A08689-0497-4230-BC13-A4167BDACF3D}"/>
              </a:ext>
            </a:extLst>
          </p:cNvPr>
          <p:cNvGrpSpPr/>
          <p:nvPr/>
        </p:nvGrpSpPr>
        <p:grpSpPr>
          <a:xfrm>
            <a:off x="1354007" y="7003098"/>
            <a:ext cx="3153186" cy="2488102"/>
            <a:chOff x="3714339" y="4369322"/>
            <a:chExt cx="4048536" cy="3194603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xmlns="" id="{FF6244A5-72D5-4D64-BD8D-F118067CA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8438" y="5031680"/>
              <a:ext cx="3069265" cy="2532245"/>
            </a:xfrm>
            <a:custGeom>
              <a:avLst/>
              <a:gdLst>
                <a:gd name="T0" fmla="*/ 720 w 1274"/>
                <a:gd name="T1" fmla="*/ 1045 h 1051"/>
                <a:gd name="T2" fmla="*/ 537 w 1274"/>
                <a:gd name="T3" fmla="*/ 802 h 1051"/>
                <a:gd name="T4" fmla="*/ 273 w 1274"/>
                <a:gd name="T5" fmla="*/ 701 h 1051"/>
                <a:gd name="T6" fmla="*/ 45 w 1274"/>
                <a:gd name="T7" fmla="*/ 596 h 1051"/>
                <a:gd name="T8" fmla="*/ 176 w 1274"/>
                <a:gd name="T9" fmla="*/ 247 h 1051"/>
                <a:gd name="T10" fmla="*/ 407 w 1274"/>
                <a:gd name="T11" fmla="*/ 36 h 1051"/>
                <a:gd name="T12" fmla="*/ 474 w 1274"/>
                <a:gd name="T13" fmla="*/ 46 h 1051"/>
                <a:gd name="T14" fmla="*/ 663 w 1274"/>
                <a:gd name="T15" fmla="*/ 5 h 1051"/>
                <a:gd name="T16" fmla="*/ 919 w 1274"/>
                <a:gd name="T17" fmla="*/ 61 h 1051"/>
                <a:gd name="T18" fmla="*/ 1248 w 1274"/>
                <a:gd name="T19" fmla="*/ 543 h 1051"/>
                <a:gd name="T20" fmla="*/ 1225 w 1274"/>
                <a:gd name="T21" fmla="*/ 811 h 1051"/>
                <a:gd name="T22" fmla="*/ 997 w 1274"/>
                <a:gd name="T23" fmla="*/ 994 h 1051"/>
                <a:gd name="T24" fmla="*/ 932 w 1274"/>
                <a:gd name="T25" fmla="*/ 984 h 1051"/>
                <a:gd name="T26" fmla="*/ 578 w 1274"/>
                <a:gd name="T27" fmla="*/ 721 h 1051"/>
                <a:gd name="T28" fmla="*/ 607 w 1274"/>
                <a:gd name="T29" fmla="*/ 761 h 1051"/>
                <a:gd name="T30" fmla="*/ 624 w 1274"/>
                <a:gd name="T31" fmla="*/ 911 h 1051"/>
                <a:gd name="T32" fmla="*/ 770 w 1274"/>
                <a:gd name="T33" fmla="*/ 991 h 1051"/>
                <a:gd name="T34" fmla="*/ 934 w 1274"/>
                <a:gd name="T35" fmla="*/ 922 h 1051"/>
                <a:gd name="T36" fmla="*/ 997 w 1274"/>
                <a:gd name="T37" fmla="*/ 934 h 1051"/>
                <a:gd name="T38" fmla="*/ 1136 w 1274"/>
                <a:gd name="T39" fmla="*/ 658 h 1051"/>
                <a:gd name="T40" fmla="*/ 1190 w 1274"/>
                <a:gd name="T41" fmla="*/ 530 h 1051"/>
                <a:gd name="T42" fmla="*/ 1041 w 1274"/>
                <a:gd name="T43" fmla="*/ 295 h 1051"/>
                <a:gd name="T44" fmla="*/ 788 w 1274"/>
                <a:gd name="T45" fmla="*/ 136 h 1051"/>
                <a:gd name="T46" fmla="*/ 651 w 1274"/>
                <a:gd name="T47" fmla="*/ 64 h 1051"/>
                <a:gd name="T48" fmla="*/ 500 w 1274"/>
                <a:gd name="T49" fmla="*/ 102 h 1051"/>
                <a:gd name="T50" fmla="*/ 444 w 1274"/>
                <a:gd name="T51" fmla="*/ 100 h 1051"/>
                <a:gd name="T52" fmla="*/ 239 w 1274"/>
                <a:gd name="T53" fmla="*/ 231 h 1051"/>
                <a:gd name="T54" fmla="*/ 210 w 1274"/>
                <a:gd name="T55" fmla="*/ 300 h 1051"/>
                <a:gd name="T56" fmla="*/ 95 w 1274"/>
                <a:gd name="T57" fmla="*/ 563 h 1051"/>
                <a:gd name="T58" fmla="*/ 281 w 1274"/>
                <a:gd name="T59" fmla="*/ 638 h 1051"/>
                <a:gd name="T60" fmla="*/ 434 w 1274"/>
                <a:gd name="T61" fmla="*/ 748 h 1051"/>
                <a:gd name="T62" fmla="*/ 562 w 1274"/>
                <a:gd name="T63" fmla="*/ 726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4" h="1051">
                  <a:moveTo>
                    <a:pt x="770" y="1051"/>
                  </a:moveTo>
                  <a:cubicBezTo>
                    <a:pt x="753" y="1051"/>
                    <a:pt x="736" y="1049"/>
                    <a:pt x="720" y="1045"/>
                  </a:cubicBezTo>
                  <a:cubicBezTo>
                    <a:pt x="659" y="1032"/>
                    <a:pt x="607" y="995"/>
                    <a:pt x="574" y="943"/>
                  </a:cubicBezTo>
                  <a:cubicBezTo>
                    <a:pt x="547" y="901"/>
                    <a:pt x="534" y="852"/>
                    <a:pt x="537" y="802"/>
                  </a:cubicBezTo>
                  <a:cubicBezTo>
                    <a:pt x="500" y="814"/>
                    <a:pt x="460" y="815"/>
                    <a:pt x="421" y="807"/>
                  </a:cubicBezTo>
                  <a:cubicBezTo>
                    <a:pt x="359" y="793"/>
                    <a:pt x="306" y="755"/>
                    <a:pt x="273" y="701"/>
                  </a:cubicBezTo>
                  <a:cubicBezTo>
                    <a:pt x="246" y="705"/>
                    <a:pt x="218" y="703"/>
                    <a:pt x="191" y="698"/>
                  </a:cubicBezTo>
                  <a:cubicBezTo>
                    <a:pt x="130" y="684"/>
                    <a:pt x="78" y="648"/>
                    <a:pt x="45" y="596"/>
                  </a:cubicBezTo>
                  <a:cubicBezTo>
                    <a:pt x="11" y="543"/>
                    <a:pt x="0" y="481"/>
                    <a:pt x="14" y="420"/>
                  </a:cubicBezTo>
                  <a:cubicBezTo>
                    <a:pt x="32" y="336"/>
                    <a:pt x="94" y="270"/>
                    <a:pt x="176" y="247"/>
                  </a:cubicBezTo>
                  <a:cubicBezTo>
                    <a:pt x="176" y="237"/>
                    <a:pt x="178" y="228"/>
                    <a:pt x="180" y="219"/>
                  </a:cubicBezTo>
                  <a:cubicBezTo>
                    <a:pt x="203" y="113"/>
                    <a:pt x="299" y="36"/>
                    <a:pt x="407" y="36"/>
                  </a:cubicBezTo>
                  <a:cubicBezTo>
                    <a:pt x="424" y="36"/>
                    <a:pt x="441" y="38"/>
                    <a:pt x="457" y="41"/>
                  </a:cubicBezTo>
                  <a:cubicBezTo>
                    <a:pt x="463" y="43"/>
                    <a:pt x="469" y="44"/>
                    <a:pt x="474" y="46"/>
                  </a:cubicBezTo>
                  <a:cubicBezTo>
                    <a:pt x="514" y="16"/>
                    <a:pt x="563" y="0"/>
                    <a:pt x="613" y="0"/>
                  </a:cubicBezTo>
                  <a:cubicBezTo>
                    <a:pt x="630" y="0"/>
                    <a:pt x="647" y="2"/>
                    <a:pt x="663" y="5"/>
                  </a:cubicBezTo>
                  <a:cubicBezTo>
                    <a:pt x="709" y="15"/>
                    <a:pt x="751" y="39"/>
                    <a:pt x="782" y="73"/>
                  </a:cubicBezTo>
                  <a:cubicBezTo>
                    <a:pt x="825" y="55"/>
                    <a:pt x="873" y="51"/>
                    <a:pt x="919" y="61"/>
                  </a:cubicBezTo>
                  <a:cubicBezTo>
                    <a:pt x="1021" y="84"/>
                    <a:pt x="1095" y="172"/>
                    <a:pt x="1101" y="274"/>
                  </a:cubicBezTo>
                  <a:cubicBezTo>
                    <a:pt x="1210" y="314"/>
                    <a:pt x="1274" y="427"/>
                    <a:pt x="1248" y="543"/>
                  </a:cubicBezTo>
                  <a:cubicBezTo>
                    <a:pt x="1240" y="580"/>
                    <a:pt x="1223" y="615"/>
                    <a:pt x="1198" y="644"/>
                  </a:cubicBezTo>
                  <a:cubicBezTo>
                    <a:pt x="1228" y="694"/>
                    <a:pt x="1237" y="754"/>
                    <a:pt x="1225" y="811"/>
                  </a:cubicBezTo>
                  <a:cubicBezTo>
                    <a:pt x="1201" y="917"/>
                    <a:pt x="1106" y="994"/>
                    <a:pt x="997" y="994"/>
                  </a:cubicBezTo>
                  <a:cubicBezTo>
                    <a:pt x="997" y="994"/>
                    <a:pt x="997" y="994"/>
                    <a:pt x="997" y="994"/>
                  </a:cubicBezTo>
                  <a:cubicBezTo>
                    <a:pt x="981" y="994"/>
                    <a:pt x="964" y="992"/>
                    <a:pt x="947" y="988"/>
                  </a:cubicBezTo>
                  <a:cubicBezTo>
                    <a:pt x="942" y="987"/>
                    <a:pt x="937" y="986"/>
                    <a:pt x="932" y="984"/>
                  </a:cubicBezTo>
                  <a:cubicBezTo>
                    <a:pt x="889" y="1027"/>
                    <a:pt x="831" y="1051"/>
                    <a:pt x="770" y="1051"/>
                  </a:cubicBezTo>
                  <a:moveTo>
                    <a:pt x="578" y="721"/>
                  </a:moveTo>
                  <a:cubicBezTo>
                    <a:pt x="585" y="721"/>
                    <a:pt x="591" y="724"/>
                    <a:pt x="597" y="728"/>
                  </a:cubicBezTo>
                  <a:cubicBezTo>
                    <a:pt x="607" y="736"/>
                    <a:pt x="611" y="749"/>
                    <a:pt x="607" y="761"/>
                  </a:cubicBezTo>
                  <a:cubicBezTo>
                    <a:pt x="604" y="768"/>
                    <a:pt x="602" y="774"/>
                    <a:pt x="601" y="781"/>
                  </a:cubicBezTo>
                  <a:cubicBezTo>
                    <a:pt x="591" y="826"/>
                    <a:pt x="599" y="872"/>
                    <a:pt x="624" y="911"/>
                  </a:cubicBezTo>
                  <a:cubicBezTo>
                    <a:pt x="649" y="950"/>
                    <a:pt x="688" y="976"/>
                    <a:pt x="733" y="986"/>
                  </a:cubicBezTo>
                  <a:cubicBezTo>
                    <a:pt x="745" y="989"/>
                    <a:pt x="757" y="991"/>
                    <a:pt x="770" y="991"/>
                  </a:cubicBezTo>
                  <a:cubicBezTo>
                    <a:pt x="820" y="991"/>
                    <a:pt x="868" y="969"/>
                    <a:pt x="901" y="930"/>
                  </a:cubicBezTo>
                  <a:cubicBezTo>
                    <a:pt x="909" y="921"/>
                    <a:pt x="923" y="917"/>
                    <a:pt x="934" y="922"/>
                  </a:cubicBezTo>
                  <a:cubicBezTo>
                    <a:pt x="943" y="925"/>
                    <a:pt x="951" y="928"/>
                    <a:pt x="960" y="930"/>
                  </a:cubicBezTo>
                  <a:cubicBezTo>
                    <a:pt x="972" y="932"/>
                    <a:pt x="985" y="934"/>
                    <a:pt x="997" y="934"/>
                  </a:cubicBezTo>
                  <a:cubicBezTo>
                    <a:pt x="1078" y="934"/>
                    <a:pt x="1149" y="877"/>
                    <a:pt x="1166" y="798"/>
                  </a:cubicBezTo>
                  <a:cubicBezTo>
                    <a:pt x="1177" y="749"/>
                    <a:pt x="1166" y="698"/>
                    <a:pt x="1136" y="658"/>
                  </a:cubicBezTo>
                  <a:cubicBezTo>
                    <a:pt x="1127" y="646"/>
                    <a:pt x="1128" y="629"/>
                    <a:pt x="1140" y="618"/>
                  </a:cubicBezTo>
                  <a:cubicBezTo>
                    <a:pt x="1165" y="595"/>
                    <a:pt x="1182" y="564"/>
                    <a:pt x="1190" y="530"/>
                  </a:cubicBezTo>
                  <a:cubicBezTo>
                    <a:pt x="1210" y="439"/>
                    <a:pt x="1155" y="349"/>
                    <a:pt x="1064" y="326"/>
                  </a:cubicBezTo>
                  <a:cubicBezTo>
                    <a:pt x="1050" y="322"/>
                    <a:pt x="1041" y="309"/>
                    <a:pt x="1041" y="295"/>
                  </a:cubicBezTo>
                  <a:cubicBezTo>
                    <a:pt x="1045" y="212"/>
                    <a:pt x="988" y="138"/>
                    <a:pt x="906" y="120"/>
                  </a:cubicBezTo>
                  <a:cubicBezTo>
                    <a:pt x="866" y="111"/>
                    <a:pt x="824" y="117"/>
                    <a:pt x="788" y="136"/>
                  </a:cubicBezTo>
                  <a:cubicBezTo>
                    <a:pt x="775" y="143"/>
                    <a:pt x="759" y="139"/>
                    <a:pt x="750" y="128"/>
                  </a:cubicBezTo>
                  <a:cubicBezTo>
                    <a:pt x="726" y="95"/>
                    <a:pt x="690" y="73"/>
                    <a:pt x="651" y="64"/>
                  </a:cubicBezTo>
                  <a:cubicBezTo>
                    <a:pt x="638" y="61"/>
                    <a:pt x="626" y="60"/>
                    <a:pt x="613" y="60"/>
                  </a:cubicBezTo>
                  <a:cubicBezTo>
                    <a:pt x="572" y="60"/>
                    <a:pt x="531" y="75"/>
                    <a:pt x="500" y="102"/>
                  </a:cubicBezTo>
                  <a:cubicBezTo>
                    <a:pt x="492" y="109"/>
                    <a:pt x="480" y="111"/>
                    <a:pt x="470" y="107"/>
                  </a:cubicBezTo>
                  <a:cubicBezTo>
                    <a:pt x="461" y="104"/>
                    <a:pt x="453" y="102"/>
                    <a:pt x="444" y="100"/>
                  </a:cubicBezTo>
                  <a:cubicBezTo>
                    <a:pt x="432" y="97"/>
                    <a:pt x="420" y="96"/>
                    <a:pt x="407" y="96"/>
                  </a:cubicBezTo>
                  <a:cubicBezTo>
                    <a:pt x="327" y="96"/>
                    <a:pt x="256" y="153"/>
                    <a:pt x="239" y="231"/>
                  </a:cubicBezTo>
                  <a:cubicBezTo>
                    <a:pt x="236" y="244"/>
                    <a:pt x="234" y="257"/>
                    <a:pt x="235" y="270"/>
                  </a:cubicBezTo>
                  <a:cubicBezTo>
                    <a:pt x="235" y="285"/>
                    <a:pt x="224" y="298"/>
                    <a:pt x="210" y="300"/>
                  </a:cubicBezTo>
                  <a:cubicBezTo>
                    <a:pt x="141" y="313"/>
                    <a:pt x="87" y="365"/>
                    <a:pt x="72" y="433"/>
                  </a:cubicBezTo>
                  <a:cubicBezTo>
                    <a:pt x="62" y="478"/>
                    <a:pt x="70" y="524"/>
                    <a:pt x="95" y="563"/>
                  </a:cubicBezTo>
                  <a:cubicBezTo>
                    <a:pt x="120" y="602"/>
                    <a:pt x="159" y="629"/>
                    <a:pt x="204" y="639"/>
                  </a:cubicBezTo>
                  <a:cubicBezTo>
                    <a:pt x="229" y="645"/>
                    <a:pt x="256" y="644"/>
                    <a:pt x="281" y="638"/>
                  </a:cubicBezTo>
                  <a:cubicBezTo>
                    <a:pt x="295" y="635"/>
                    <a:pt x="309" y="642"/>
                    <a:pt x="316" y="654"/>
                  </a:cubicBezTo>
                  <a:cubicBezTo>
                    <a:pt x="339" y="702"/>
                    <a:pt x="382" y="737"/>
                    <a:pt x="434" y="748"/>
                  </a:cubicBezTo>
                  <a:cubicBezTo>
                    <a:pt x="446" y="751"/>
                    <a:pt x="459" y="752"/>
                    <a:pt x="471" y="752"/>
                  </a:cubicBezTo>
                  <a:cubicBezTo>
                    <a:pt x="503" y="752"/>
                    <a:pt x="535" y="743"/>
                    <a:pt x="562" y="726"/>
                  </a:cubicBezTo>
                  <a:cubicBezTo>
                    <a:pt x="567" y="723"/>
                    <a:pt x="573" y="721"/>
                    <a:pt x="578" y="721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xmlns="" id="{9CB6A024-3781-40E5-ADC1-53F32F02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925" y="4487527"/>
              <a:ext cx="383148" cy="510525"/>
            </a:xfrm>
            <a:custGeom>
              <a:avLst/>
              <a:gdLst>
                <a:gd name="T0" fmla="*/ 125 w 159"/>
                <a:gd name="T1" fmla="*/ 212 h 212"/>
                <a:gd name="T2" fmla="*/ 99 w 159"/>
                <a:gd name="T3" fmla="*/ 198 h 212"/>
                <a:gd name="T4" fmla="*/ 9 w 159"/>
                <a:gd name="T5" fmla="*/ 50 h 212"/>
                <a:gd name="T6" fmla="*/ 19 w 159"/>
                <a:gd name="T7" fmla="*/ 8 h 212"/>
                <a:gd name="T8" fmla="*/ 60 w 159"/>
                <a:gd name="T9" fmla="*/ 18 h 212"/>
                <a:gd name="T10" fmla="*/ 151 w 159"/>
                <a:gd name="T11" fmla="*/ 166 h 212"/>
                <a:gd name="T12" fmla="*/ 141 w 159"/>
                <a:gd name="T13" fmla="*/ 208 h 212"/>
                <a:gd name="T14" fmla="*/ 125 w 159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212">
                  <a:moveTo>
                    <a:pt x="125" y="212"/>
                  </a:moveTo>
                  <a:cubicBezTo>
                    <a:pt x="115" y="212"/>
                    <a:pt x="105" y="207"/>
                    <a:pt x="99" y="198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0" y="35"/>
                    <a:pt x="5" y="17"/>
                    <a:pt x="19" y="8"/>
                  </a:cubicBezTo>
                  <a:cubicBezTo>
                    <a:pt x="33" y="0"/>
                    <a:pt x="52" y="4"/>
                    <a:pt x="60" y="18"/>
                  </a:cubicBezTo>
                  <a:cubicBezTo>
                    <a:pt x="151" y="166"/>
                    <a:pt x="151" y="166"/>
                    <a:pt x="151" y="166"/>
                  </a:cubicBezTo>
                  <a:cubicBezTo>
                    <a:pt x="159" y="181"/>
                    <a:pt x="155" y="199"/>
                    <a:pt x="141" y="208"/>
                  </a:cubicBezTo>
                  <a:cubicBezTo>
                    <a:pt x="136" y="211"/>
                    <a:pt x="130" y="212"/>
                    <a:pt x="125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xmlns="" id="{ED95FEBD-22CA-4536-94A1-5B1BD027B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710" y="4369322"/>
              <a:ext cx="228259" cy="563514"/>
            </a:xfrm>
            <a:custGeom>
              <a:avLst/>
              <a:gdLst>
                <a:gd name="T0" fmla="*/ 32 w 95"/>
                <a:gd name="T1" fmla="*/ 234 h 234"/>
                <a:gd name="T2" fmla="*/ 27 w 95"/>
                <a:gd name="T3" fmla="*/ 234 h 234"/>
                <a:gd name="T4" fmla="*/ 2 w 95"/>
                <a:gd name="T5" fmla="*/ 199 h 234"/>
                <a:gd name="T6" fmla="*/ 33 w 95"/>
                <a:gd name="T7" fmla="*/ 27 h 234"/>
                <a:gd name="T8" fmla="*/ 67 w 95"/>
                <a:gd name="T9" fmla="*/ 2 h 234"/>
                <a:gd name="T10" fmla="*/ 92 w 95"/>
                <a:gd name="T11" fmla="*/ 37 h 234"/>
                <a:gd name="T12" fmla="*/ 62 w 95"/>
                <a:gd name="T13" fmla="*/ 209 h 234"/>
                <a:gd name="T14" fmla="*/ 32 w 95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34">
                  <a:moveTo>
                    <a:pt x="32" y="234"/>
                  </a:moveTo>
                  <a:cubicBezTo>
                    <a:pt x="30" y="234"/>
                    <a:pt x="29" y="234"/>
                    <a:pt x="27" y="234"/>
                  </a:cubicBezTo>
                  <a:cubicBezTo>
                    <a:pt x="11" y="231"/>
                    <a:pt x="0" y="215"/>
                    <a:pt x="2" y="19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6" y="10"/>
                    <a:pt x="51" y="0"/>
                    <a:pt x="67" y="2"/>
                  </a:cubicBezTo>
                  <a:cubicBezTo>
                    <a:pt x="84" y="5"/>
                    <a:pt x="95" y="21"/>
                    <a:pt x="92" y="37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59" y="224"/>
                    <a:pt x="46" y="234"/>
                    <a:pt x="32" y="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xmlns="" id="{7BE560E7-285C-40BE-B49F-7842C7EF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045" y="4788136"/>
              <a:ext cx="450403" cy="460593"/>
            </a:xfrm>
            <a:custGeom>
              <a:avLst/>
              <a:gdLst>
                <a:gd name="T0" fmla="*/ 97 w 187"/>
                <a:gd name="T1" fmla="*/ 138 h 191"/>
                <a:gd name="T2" fmla="*/ 55 w 187"/>
                <a:gd name="T3" fmla="*/ 182 h 191"/>
                <a:gd name="T4" fmla="*/ 33 w 187"/>
                <a:gd name="T5" fmla="*/ 191 h 191"/>
                <a:gd name="T6" fmla="*/ 13 w 187"/>
                <a:gd name="T7" fmla="*/ 183 h 191"/>
                <a:gd name="T8" fmla="*/ 11 w 187"/>
                <a:gd name="T9" fmla="*/ 141 h 191"/>
                <a:gd name="T10" fmla="*/ 132 w 187"/>
                <a:gd name="T11" fmla="*/ 13 h 191"/>
                <a:gd name="T12" fmla="*/ 174 w 187"/>
                <a:gd name="T13" fmla="*/ 11 h 191"/>
                <a:gd name="T14" fmla="*/ 175 w 187"/>
                <a:gd name="T15" fmla="*/ 54 h 191"/>
                <a:gd name="T16" fmla="*/ 97 w 187"/>
                <a:gd name="T17" fmla="*/ 13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1">
                  <a:moveTo>
                    <a:pt x="97" y="138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49" y="188"/>
                    <a:pt x="41" y="191"/>
                    <a:pt x="33" y="191"/>
                  </a:cubicBezTo>
                  <a:cubicBezTo>
                    <a:pt x="26" y="191"/>
                    <a:pt x="18" y="189"/>
                    <a:pt x="13" y="183"/>
                  </a:cubicBezTo>
                  <a:cubicBezTo>
                    <a:pt x="0" y="172"/>
                    <a:pt x="0" y="153"/>
                    <a:pt x="11" y="141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43" y="1"/>
                    <a:pt x="162" y="0"/>
                    <a:pt x="174" y="11"/>
                  </a:cubicBezTo>
                  <a:cubicBezTo>
                    <a:pt x="186" y="23"/>
                    <a:pt x="187" y="42"/>
                    <a:pt x="175" y="54"/>
                  </a:cubicBezTo>
                  <a:cubicBezTo>
                    <a:pt x="97" y="138"/>
                    <a:pt x="97" y="138"/>
                    <a:pt x="97" y="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xmlns="" id="{9E8D4A2D-EF17-4A5B-AC00-D281A7AF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1399" y="5795939"/>
              <a:ext cx="561476" cy="187498"/>
            </a:xfrm>
            <a:custGeom>
              <a:avLst/>
              <a:gdLst>
                <a:gd name="T0" fmla="*/ 31 w 233"/>
                <a:gd name="T1" fmla="*/ 78 h 78"/>
                <a:gd name="T2" fmla="*/ 1 w 233"/>
                <a:gd name="T3" fmla="*/ 51 h 78"/>
                <a:gd name="T4" fmla="*/ 28 w 233"/>
                <a:gd name="T5" fmla="*/ 19 h 78"/>
                <a:gd name="T6" fmla="*/ 199 w 233"/>
                <a:gd name="T7" fmla="*/ 2 h 78"/>
                <a:gd name="T8" fmla="*/ 232 w 233"/>
                <a:gd name="T9" fmla="*/ 29 h 78"/>
                <a:gd name="T10" fmla="*/ 205 w 233"/>
                <a:gd name="T11" fmla="*/ 62 h 78"/>
                <a:gd name="T12" fmla="*/ 34 w 233"/>
                <a:gd name="T13" fmla="*/ 78 h 78"/>
                <a:gd name="T14" fmla="*/ 31 w 233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78">
                  <a:moveTo>
                    <a:pt x="31" y="78"/>
                  </a:moveTo>
                  <a:cubicBezTo>
                    <a:pt x="16" y="78"/>
                    <a:pt x="3" y="67"/>
                    <a:pt x="1" y="51"/>
                  </a:cubicBezTo>
                  <a:cubicBezTo>
                    <a:pt x="0" y="35"/>
                    <a:pt x="12" y="20"/>
                    <a:pt x="28" y="19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215" y="0"/>
                    <a:pt x="230" y="12"/>
                    <a:pt x="232" y="29"/>
                  </a:cubicBezTo>
                  <a:cubicBezTo>
                    <a:pt x="233" y="45"/>
                    <a:pt x="221" y="60"/>
                    <a:pt x="205" y="62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8"/>
                    <a:pt x="32" y="78"/>
                    <a:pt x="31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1A7B4B9B-4E47-4A35-9542-794CA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339" y="5361840"/>
              <a:ext cx="492183" cy="315894"/>
            </a:xfrm>
            <a:custGeom>
              <a:avLst/>
              <a:gdLst>
                <a:gd name="T0" fmla="*/ 170 w 204"/>
                <a:gd name="T1" fmla="*/ 131 h 131"/>
                <a:gd name="T2" fmla="*/ 157 w 204"/>
                <a:gd name="T3" fmla="*/ 128 h 131"/>
                <a:gd name="T4" fmla="*/ 21 w 204"/>
                <a:gd name="T5" fmla="*/ 61 h 131"/>
                <a:gd name="T6" fmla="*/ 7 w 204"/>
                <a:gd name="T7" fmla="*/ 21 h 131"/>
                <a:gd name="T8" fmla="*/ 47 w 204"/>
                <a:gd name="T9" fmla="*/ 7 h 131"/>
                <a:gd name="T10" fmla="*/ 183 w 204"/>
                <a:gd name="T11" fmla="*/ 74 h 131"/>
                <a:gd name="T12" fmla="*/ 197 w 204"/>
                <a:gd name="T13" fmla="*/ 114 h 131"/>
                <a:gd name="T14" fmla="*/ 170 w 204"/>
                <a:gd name="T1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31">
                  <a:moveTo>
                    <a:pt x="170" y="131"/>
                  </a:moveTo>
                  <a:cubicBezTo>
                    <a:pt x="166" y="131"/>
                    <a:pt x="161" y="130"/>
                    <a:pt x="157" y="128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6" y="54"/>
                    <a:pt x="0" y="36"/>
                    <a:pt x="7" y="21"/>
                  </a:cubicBezTo>
                  <a:cubicBezTo>
                    <a:pt x="14" y="6"/>
                    <a:pt x="32" y="0"/>
                    <a:pt x="47" y="7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98" y="81"/>
                    <a:pt x="204" y="99"/>
                    <a:pt x="197" y="114"/>
                  </a:cubicBezTo>
                  <a:cubicBezTo>
                    <a:pt x="192" y="125"/>
                    <a:pt x="181" y="131"/>
                    <a:pt x="170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xmlns="" id="{C13A1E95-B2A6-4A84-B3A1-28D85B233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119" y="6694708"/>
              <a:ext cx="500335" cy="298571"/>
            </a:xfrm>
            <a:custGeom>
              <a:avLst/>
              <a:gdLst>
                <a:gd name="T0" fmla="*/ 34 w 208"/>
                <a:gd name="T1" fmla="*/ 124 h 124"/>
                <a:gd name="T2" fmla="*/ 7 w 208"/>
                <a:gd name="T3" fmla="*/ 105 h 124"/>
                <a:gd name="T4" fmla="*/ 22 w 208"/>
                <a:gd name="T5" fmla="*/ 66 h 124"/>
                <a:gd name="T6" fmla="*/ 162 w 208"/>
                <a:gd name="T7" fmla="*/ 6 h 124"/>
                <a:gd name="T8" fmla="*/ 201 w 208"/>
                <a:gd name="T9" fmla="*/ 22 h 124"/>
                <a:gd name="T10" fmla="*/ 185 w 208"/>
                <a:gd name="T11" fmla="*/ 61 h 124"/>
                <a:gd name="T12" fmla="*/ 46 w 208"/>
                <a:gd name="T13" fmla="*/ 121 h 124"/>
                <a:gd name="T14" fmla="*/ 34 w 208"/>
                <a:gd name="T1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24">
                  <a:moveTo>
                    <a:pt x="34" y="124"/>
                  </a:moveTo>
                  <a:cubicBezTo>
                    <a:pt x="23" y="124"/>
                    <a:pt x="12" y="117"/>
                    <a:pt x="7" y="105"/>
                  </a:cubicBezTo>
                  <a:cubicBezTo>
                    <a:pt x="0" y="90"/>
                    <a:pt x="7" y="73"/>
                    <a:pt x="22" y="6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77" y="0"/>
                    <a:pt x="195" y="7"/>
                    <a:pt x="201" y="22"/>
                  </a:cubicBezTo>
                  <a:cubicBezTo>
                    <a:pt x="208" y="37"/>
                    <a:pt x="201" y="55"/>
                    <a:pt x="185" y="61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2" y="123"/>
                    <a:pt x="38" y="124"/>
                    <a:pt x="34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0">
              <a:extLst>
                <a:ext uri="{FF2B5EF4-FFF2-40B4-BE49-F238E27FC236}">
                  <a16:creationId xmlns:a16="http://schemas.microsoft.com/office/drawing/2014/main" xmlns="" id="{669CA879-FE69-42A9-B252-91A5CBF98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197" y="5409734"/>
              <a:ext cx="340350" cy="340350"/>
            </a:xfrm>
            <a:custGeom>
              <a:avLst/>
              <a:gdLst>
                <a:gd name="T0" fmla="*/ 71 w 141"/>
                <a:gd name="T1" fmla="*/ 116 h 141"/>
                <a:gd name="T2" fmla="*/ 26 w 141"/>
                <a:gd name="T3" fmla="*/ 71 h 141"/>
                <a:gd name="T4" fmla="*/ 71 w 141"/>
                <a:gd name="T5" fmla="*/ 26 h 141"/>
                <a:gd name="T6" fmla="*/ 116 w 141"/>
                <a:gd name="T7" fmla="*/ 71 h 141"/>
                <a:gd name="T8" fmla="*/ 71 w 141"/>
                <a:gd name="T9" fmla="*/ 116 h 141"/>
                <a:gd name="T10" fmla="*/ 82 w 141"/>
                <a:gd name="T11" fmla="*/ 0 h 141"/>
                <a:gd name="T12" fmla="*/ 71 w 141"/>
                <a:gd name="T13" fmla="*/ 0 h 141"/>
                <a:gd name="T14" fmla="*/ 60 w 141"/>
                <a:gd name="T15" fmla="*/ 0 h 141"/>
                <a:gd name="T16" fmla="*/ 60 w 141"/>
                <a:gd name="T17" fmla="*/ 11 h 141"/>
                <a:gd name="T18" fmla="*/ 36 w 141"/>
                <a:gd name="T19" fmla="*/ 21 h 141"/>
                <a:gd name="T20" fmla="*/ 29 w 141"/>
                <a:gd name="T21" fmla="*/ 13 h 141"/>
                <a:gd name="T22" fmla="*/ 13 w 141"/>
                <a:gd name="T23" fmla="*/ 29 h 141"/>
                <a:gd name="T24" fmla="*/ 21 w 141"/>
                <a:gd name="T25" fmla="*/ 36 h 141"/>
                <a:gd name="T26" fmla="*/ 11 w 141"/>
                <a:gd name="T27" fmla="*/ 60 h 141"/>
                <a:gd name="T28" fmla="*/ 0 w 141"/>
                <a:gd name="T29" fmla="*/ 60 h 141"/>
                <a:gd name="T30" fmla="*/ 0 w 141"/>
                <a:gd name="T31" fmla="*/ 82 h 141"/>
                <a:gd name="T32" fmla="*/ 11 w 141"/>
                <a:gd name="T33" fmla="*/ 82 h 141"/>
                <a:gd name="T34" fmla="*/ 21 w 141"/>
                <a:gd name="T35" fmla="*/ 105 h 141"/>
                <a:gd name="T36" fmla="*/ 13 w 141"/>
                <a:gd name="T37" fmla="*/ 113 h 141"/>
                <a:gd name="T38" fmla="*/ 29 w 141"/>
                <a:gd name="T39" fmla="*/ 128 h 141"/>
                <a:gd name="T40" fmla="*/ 36 w 141"/>
                <a:gd name="T41" fmla="*/ 121 h 141"/>
                <a:gd name="T42" fmla="*/ 60 w 141"/>
                <a:gd name="T43" fmla="*/ 131 h 141"/>
                <a:gd name="T44" fmla="*/ 60 w 141"/>
                <a:gd name="T45" fmla="*/ 141 h 141"/>
                <a:gd name="T46" fmla="*/ 71 w 141"/>
                <a:gd name="T47" fmla="*/ 141 h 141"/>
                <a:gd name="T48" fmla="*/ 82 w 141"/>
                <a:gd name="T49" fmla="*/ 141 h 141"/>
                <a:gd name="T50" fmla="*/ 82 w 141"/>
                <a:gd name="T51" fmla="*/ 131 h 141"/>
                <a:gd name="T52" fmla="*/ 105 w 141"/>
                <a:gd name="T53" fmla="*/ 121 h 141"/>
                <a:gd name="T54" fmla="*/ 113 w 141"/>
                <a:gd name="T55" fmla="*/ 128 h 141"/>
                <a:gd name="T56" fmla="*/ 128 w 141"/>
                <a:gd name="T57" fmla="*/ 113 h 141"/>
                <a:gd name="T58" fmla="*/ 121 w 141"/>
                <a:gd name="T59" fmla="*/ 105 h 141"/>
                <a:gd name="T60" fmla="*/ 131 w 141"/>
                <a:gd name="T61" fmla="*/ 82 h 141"/>
                <a:gd name="T62" fmla="*/ 141 w 141"/>
                <a:gd name="T63" fmla="*/ 82 h 141"/>
                <a:gd name="T64" fmla="*/ 141 w 141"/>
                <a:gd name="T65" fmla="*/ 60 h 141"/>
                <a:gd name="T66" fmla="*/ 131 w 141"/>
                <a:gd name="T67" fmla="*/ 60 h 141"/>
                <a:gd name="T68" fmla="*/ 121 w 141"/>
                <a:gd name="T69" fmla="*/ 36 h 141"/>
                <a:gd name="T70" fmla="*/ 128 w 141"/>
                <a:gd name="T71" fmla="*/ 29 h 141"/>
                <a:gd name="T72" fmla="*/ 113 w 141"/>
                <a:gd name="T73" fmla="*/ 13 h 141"/>
                <a:gd name="T74" fmla="*/ 105 w 141"/>
                <a:gd name="T75" fmla="*/ 21 h 141"/>
                <a:gd name="T76" fmla="*/ 82 w 141"/>
                <a:gd name="T77" fmla="*/ 11 h 141"/>
                <a:gd name="T78" fmla="*/ 82 w 141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41">
                  <a:moveTo>
                    <a:pt x="71" y="116"/>
                  </a:moveTo>
                  <a:cubicBezTo>
                    <a:pt x="46" y="116"/>
                    <a:pt x="26" y="96"/>
                    <a:pt x="26" y="71"/>
                  </a:cubicBezTo>
                  <a:cubicBezTo>
                    <a:pt x="26" y="46"/>
                    <a:pt x="46" y="26"/>
                    <a:pt x="71" y="26"/>
                  </a:cubicBezTo>
                  <a:cubicBezTo>
                    <a:pt x="96" y="26"/>
                    <a:pt x="116" y="46"/>
                    <a:pt x="116" y="71"/>
                  </a:cubicBezTo>
                  <a:cubicBezTo>
                    <a:pt x="116" y="96"/>
                    <a:pt x="96" y="116"/>
                    <a:pt x="71" y="116"/>
                  </a:cubicBezTo>
                  <a:moveTo>
                    <a:pt x="8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1" y="13"/>
                    <a:pt x="43" y="16"/>
                    <a:pt x="36" y="2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2" y="51"/>
                    <a:pt x="11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2" y="90"/>
                    <a:pt x="16" y="98"/>
                    <a:pt x="21" y="105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43" y="126"/>
                    <a:pt x="51" y="129"/>
                    <a:pt x="60" y="13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90" y="129"/>
                    <a:pt x="98" y="126"/>
                    <a:pt x="105" y="121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6" y="98"/>
                    <a:pt x="129" y="90"/>
                    <a:pt x="131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9" y="51"/>
                    <a:pt x="126" y="43"/>
                    <a:pt x="121" y="36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98" y="16"/>
                    <a:pt x="90" y="13"/>
                    <a:pt x="82" y="11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1">
              <a:extLst>
                <a:ext uri="{FF2B5EF4-FFF2-40B4-BE49-F238E27FC236}">
                  <a16:creationId xmlns:a16="http://schemas.microsoft.com/office/drawing/2014/main" xmlns="" id="{E70E6586-EE27-4E9C-A3D6-0CE748E29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9070" y="6229019"/>
              <a:ext cx="334236" cy="335255"/>
            </a:xfrm>
            <a:custGeom>
              <a:avLst/>
              <a:gdLst>
                <a:gd name="T0" fmla="*/ 69 w 139"/>
                <a:gd name="T1" fmla="*/ 114 h 139"/>
                <a:gd name="T2" fmla="*/ 54 w 139"/>
                <a:gd name="T3" fmla="*/ 112 h 139"/>
                <a:gd name="T4" fmla="*/ 27 w 139"/>
                <a:gd name="T5" fmla="*/ 55 h 139"/>
                <a:gd name="T6" fmla="*/ 69 w 139"/>
                <a:gd name="T7" fmla="*/ 25 h 139"/>
                <a:gd name="T8" fmla="*/ 84 w 139"/>
                <a:gd name="T9" fmla="*/ 28 h 139"/>
                <a:gd name="T10" fmla="*/ 111 w 139"/>
                <a:gd name="T11" fmla="*/ 85 h 139"/>
                <a:gd name="T12" fmla="*/ 69 w 139"/>
                <a:gd name="T13" fmla="*/ 114 h 139"/>
                <a:gd name="T14" fmla="*/ 83 w 139"/>
                <a:gd name="T15" fmla="*/ 0 h 139"/>
                <a:gd name="T16" fmla="*/ 79 w 139"/>
                <a:gd name="T17" fmla="*/ 10 h 139"/>
                <a:gd name="T18" fmla="*/ 69 w 139"/>
                <a:gd name="T19" fmla="*/ 9 h 139"/>
                <a:gd name="T20" fmla="*/ 54 w 139"/>
                <a:gd name="T21" fmla="*/ 11 h 139"/>
                <a:gd name="T22" fmla="*/ 50 w 139"/>
                <a:gd name="T23" fmla="*/ 2 h 139"/>
                <a:gd name="T24" fmla="*/ 30 w 139"/>
                <a:gd name="T25" fmla="*/ 11 h 139"/>
                <a:gd name="T26" fmla="*/ 34 w 139"/>
                <a:gd name="T27" fmla="*/ 21 h 139"/>
                <a:gd name="T28" fmla="*/ 17 w 139"/>
                <a:gd name="T29" fmla="*/ 39 h 139"/>
                <a:gd name="T30" fmla="*/ 7 w 139"/>
                <a:gd name="T31" fmla="*/ 36 h 139"/>
                <a:gd name="T32" fmla="*/ 0 w 139"/>
                <a:gd name="T33" fmla="*/ 56 h 139"/>
                <a:gd name="T34" fmla="*/ 10 w 139"/>
                <a:gd name="T35" fmla="*/ 60 h 139"/>
                <a:gd name="T36" fmla="*/ 11 w 139"/>
                <a:gd name="T37" fmla="*/ 85 h 139"/>
                <a:gd name="T38" fmla="*/ 1 w 139"/>
                <a:gd name="T39" fmla="*/ 89 h 139"/>
                <a:gd name="T40" fmla="*/ 11 w 139"/>
                <a:gd name="T41" fmla="*/ 109 h 139"/>
                <a:gd name="T42" fmla="*/ 20 w 139"/>
                <a:gd name="T43" fmla="*/ 105 h 139"/>
                <a:gd name="T44" fmla="*/ 39 w 139"/>
                <a:gd name="T45" fmla="*/ 122 h 139"/>
                <a:gd name="T46" fmla="*/ 35 w 139"/>
                <a:gd name="T47" fmla="*/ 132 h 139"/>
                <a:gd name="T48" fmla="*/ 45 w 139"/>
                <a:gd name="T49" fmla="*/ 135 h 139"/>
                <a:gd name="T50" fmla="*/ 56 w 139"/>
                <a:gd name="T51" fmla="*/ 139 h 139"/>
                <a:gd name="T52" fmla="*/ 59 w 139"/>
                <a:gd name="T53" fmla="*/ 129 h 139"/>
                <a:gd name="T54" fmla="*/ 69 w 139"/>
                <a:gd name="T55" fmla="*/ 130 h 139"/>
                <a:gd name="T56" fmla="*/ 84 w 139"/>
                <a:gd name="T57" fmla="*/ 128 h 139"/>
                <a:gd name="T58" fmla="*/ 89 w 139"/>
                <a:gd name="T59" fmla="*/ 138 h 139"/>
                <a:gd name="T60" fmla="*/ 109 w 139"/>
                <a:gd name="T61" fmla="*/ 128 h 139"/>
                <a:gd name="T62" fmla="*/ 104 w 139"/>
                <a:gd name="T63" fmla="*/ 119 h 139"/>
                <a:gd name="T64" fmla="*/ 121 w 139"/>
                <a:gd name="T65" fmla="*/ 100 h 139"/>
                <a:gd name="T66" fmla="*/ 131 w 139"/>
                <a:gd name="T67" fmla="*/ 104 h 139"/>
                <a:gd name="T68" fmla="*/ 139 w 139"/>
                <a:gd name="T69" fmla="*/ 83 h 139"/>
                <a:gd name="T70" fmla="*/ 129 w 139"/>
                <a:gd name="T71" fmla="*/ 80 h 139"/>
                <a:gd name="T72" fmla="*/ 128 w 139"/>
                <a:gd name="T73" fmla="*/ 55 h 139"/>
                <a:gd name="T74" fmla="*/ 137 w 139"/>
                <a:gd name="T75" fmla="*/ 50 h 139"/>
                <a:gd name="T76" fmla="*/ 128 w 139"/>
                <a:gd name="T77" fmla="*/ 30 h 139"/>
                <a:gd name="T78" fmla="*/ 118 w 139"/>
                <a:gd name="T79" fmla="*/ 35 h 139"/>
                <a:gd name="T80" fmla="*/ 100 w 139"/>
                <a:gd name="T81" fmla="*/ 18 h 139"/>
                <a:gd name="T82" fmla="*/ 103 w 139"/>
                <a:gd name="T83" fmla="*/ 8 h 139"/>
                <a:gd name="T84" fmla="*/ 93 w 139"/>
                <a:gd name="T85" fmla="*/ 4 h 139"/>
                <a:gd name="T86" fmla="*/ 83 w 139"/>
                <a:gd name="T8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39">
                  <a:moveTo>
                    <a:pt x="69" y="114"/>
                  </a:moveTo>
                  <a:cubicBezTo>
                    <a:pt x="64" y="114"/>
                    <a:pt x="59" y="114"/>
                    <a:pt x="54" y="112"/>
                  </a:cubicBezTo>
                  <a:cubicBezTo>
                    <a:pt x="31" y="103"/>
                    <a:pt x="19" y="78"/>
                    <a:pt x="27" y="55"/>
                  </a:cubicBezTo>
                  <a:cubicBezTo>
                    <a:pt x="34" y="36"/>
                    <a:pt x="51" y="25"/>
                    <a:pt x="69" y="25"/>
                  </a:cubicBezTo>
                  <a:cubicBezTo>
                    <a:pt x="74" y="25"/>
                    <a:pt x="79" y="26"/>
                    <a:pt x="84" y="28"/>
                  </a:cubicBezTo>
                  <a:cubicBezTo>
                    <a:pt x="108" y="36"/>
                    <a:pt x="120" y="62"/>
                    <a:pt x="111" y="85"/>
                  </a:cubicBezTo>
                  <a:cubicBezTo>
                    <a:pt x="105" y="103"/>
                    <a:pt x="87" y="114"/>
                    <a:pt x="69" y="114"/>
                  </a:cubicBezTo>
                  <a:moveTo>
                    <a:pt x="83" y="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76" y="10"/>
                    <a:pt x="72" y="9"/>
                    <a:pt x="69" y="9"/>
                  </a:cubicBezTo>
                  <a:cubicBezTo>
                    <a:pt x="64" y="9"/>
                    <a:pt x="59" y="10"/>
                    <a:pt x="54" y="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7" y="25"/>
                    <a:pt x="22" y="32"/>
                    <a:pt x="17" y="39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68"/>
                    <a:pt x="9" y="77"/>
                    <a:pt x="11" y="85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5" y="112"/>
                    <a:pt x="31" y="117"/>
                    <a:pt x="39" y="122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63" y="130"/>
                    <a:pt x="66" y="130"/>
                    <a:pt x="69" y="130"/>
                  </a:cubicBezTo>
                  <a:cubicBezTo>
                    <a:pt x="74" y="130"/>
                    <a:pt x="79" y="130"/>
                    <a:pt x="84" y="12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11" y="114"/>
                    <a:pt x="117" y="108"/>
                    <a:pt x="121" y="100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29" y="80"/>
                    <a:pt x="129" y="80"/>
                    <a:pt x="129" y="80"/>
                  </a:cubicBezTo>
                  <a:cubicBezTo>
                    <a:pt x="130" y="71"/>
                    <a:pt x="130" y="63"/>
                    <a:pt x="128" y="55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4" y="28"/>
                    <a:pt x="107" y="22"/>
                    <a:pt x="100" y="1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">
              <a:extLst>
                <a:ext uri="{FF2B5EF4-FFF2-40B4-BE49-F238E27FC236}">
                  <a16:creationId xmlns:a16="http://schemas.microsoft.com/office/drawing/2014/main" xmlns="" id="{52FCEF19-F079-480A-99F1-13C8E038C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162" y="6062920"/>
              <a:ext cx="674586" cy="667453"/>
            </a:xfrm>
            <a:custGeom>
              <a:avLst/>
              <a:gdLst>
                <a:gd name="T0" fmla="*/ 140 w 280"/>
                <a:gd name="T1" fmla="*/ 195 h 277"/>
                <a:gd name="T2" fmla="*/ 84 w 280"/>
                <a:gd name="T3" fmla="*/ 147 h 277"/>
                <a:gd name="T4" fmla="*/ 114 w 280"/>
                <a:gd name="T5" fmla="*/ 88 h 277"/>
                <a:gd name="T6" fmla="*/ 132 w 280"/>
                <a:gd name="T7" fmla="*/ 83 h 277"/>
                <a:gd name="T8" fmla="*/ 140 w 280"/>
                <a:gd name="T9" fmla="*/ 82 h 277"/>
                <a:gd name="T10" fmla="*/ 196 w 280"/>
                <a:gd name="T11" fmla="*/ 130 h 277"/>
                <a:gd name="T12" fmla="*/ 165 w 280"/>
                <a:gd name="T13" fmla="*/ 189 h 277"/>
                <a:gd name="T14" fmla="*/ 148 w 280"/>
                <a:gd name="T15" fmla="*/ 195 h 277"/>
                <a:gd name="T16" fmla="*/ 140 w 280"/>
                <a:gd name="T17" fmla="*/ 195 h 277"/>
                <a:gd name="T18" fmla="*/ 140 w 280"/>
                <a:gd name="T19" fmla="*/ 0 h 277"/>
                <a:gd name="T20" fmla="*/ 119 w 280"/>
                <a:gd name="T21" fmla="*/ 2 h 277"/>
                <a:gd name="T22" fmla="*/ 123 w 280"/>
                <a:gd name="T23" fmla="*/ 24 h 277"/>
                <a:gd name="T24" fmla="*/ 87 w 280"/>
                <a:gd name="T25" fmla="*/ 35 h 277"/>
                <a:gd name="T26" fmla="*/ 80 w 280"/>
                <a:gd name="T27" fmla="*/ 39 h 277"/>
                <a:gd name="T28" fmla="*/ 69 w 280"/>
                <a:gd name="T29" fmla="*/ 20 h 277"/>
                <a:gd name="T30" fmla="*/ 29 w 280"/>
                <a:gd name="T31" fmla="*/ 56 h 277"/>
                <a:gd name="T32" fmla="*/ 46 w 280"/>
                <a:gd name="T33" fmla="*/ 69 h 277"/>
                <a:gd name="T34" fmla="*/ 27 w 280"/>
                <a:gd name="T35" fmla="*/ 111 h 277"/>
                <a:gd name="T36" fmla="*/ 5 w 280"/>
                <a:gd name="T37" fmla="*/ 105 h 277"/>
                <a:gd name="T38" fmla="*/ 3 w 280"/>
                <a:gd name="T39" fmla="*/ 159 h 277"/>
                <a:gd name="T40" fmla="*/ 25 w 280"/>
                <a:gd name="T41" fmla="*/ 156 h 277"/>
                <a:gd name="T42" fmla="*/ 40 w 280"/>
                <a:gd name="T43" fmla="*/ 199 h 277"/>
                <a:gd name="T44" fmla="*/ 21 w 280"/>
                <a:gd name="T45" fmla="*/ 210 h 277"/>
                <a:gd name="T46" fmla="*/ 57 w 280"/>
                <a:gd name="T47" fmla="*/ 250 h 277"/>
                <a:gd name="T48" fmla="*/ 70 w 280"/>
                <a:gd name="T49" fmla="*/ 232 h 277"/>
                <a:gd name="T50" fmla="*/ 112 w 280"/>
                <a:gd name="T51" fmla="*/ 252 h 277"/>
                <a:gd name="T52" fmla="*/ 106 w 280"/>
                <a:gd name="T53" fmla="*/ 273 h 277"/>
                <a:gd name="T54" fmla="*/ 140 w 280"/>
                <a:gd name="T55" fmla="*/ 277 h 277"/>
                <a:gd name="T56" fmla="*/ 160 w 280"/>
                <a:gd name="T57" fmla="*/ 276 h 277"/>
                <a:gd name="T58" fmla="*/ 157 w 280"/>
                <a:gd name="T59" fmla="*/ 254 h 277"/>
                <a:gd name="T60" fmla="*/ 193 w 280"/>
                <a:gd name="T61" fmla="*/ 243 h 277"/>
                <a:gd name="T62" fmla="*/ 200 w 280"/>
                <a:gd name="T63" fmla="*/ 239 h 277"/>
                <a:gd name="T64" fmla="*/ 211 w 280"/>
                <a:gd name="T65" fmla="*/ 258 h 277"/>
                <a:gd name="T66" fmla="*/ 251 w 280"/>
                <a:gd name="T67" fmla="*/ 221 h 277"/>
                <a:gd name="T68" fmla="*/ 234 w 280"/>
                <a:gd name="T69" fmla="*/ 208 h 277"/>
                <a:gd name="T70" fmla="*/ 253 w 280"/>
                <a:gd name="T71" fmla="*/ 167 h 277"/>
                <a:gd name="T72" fmla="*/ 274 w 280"/>
                <a:gd name="T73" fmla="*/ 172 h 277"/>
                <a:gd name="T74" fmla="*/ 277 w 280"/>
                <a:gd name="T75" fmla="*/ 118 h 277"/>
                <a:gd name="T76" fmla="*/ 255 w 280"/>
                <a:gd name="T77" fmla="*/ 122 h 277"/>
                <a:gd name="T78" fmla="*/ 240 w 280"/>
                <a:gd name="T79" fmla="*/ 79 h 277"/>
                <a:gd name="T80" fmla="*/ 259 w 280"/>
                <a:gd name="T81" fmla="*/ 67 h 277"/>
                <a:gd name="T82" fmla="*/ 222 w 280"/>
                <a:gd name="T83" fmla="*/ 27 h 277"/>
                <a:gd name="T84" fmla="*/ 209 w 280"/>
                <a:gd name="T85" fmla="*/ 45 h 277"/>
                <a:gd name="T86" fmla="*/ 168 w 280"/>
                <a:gd name="T87" fmla="*/ 26 h 277"/>
                <a:gd name="T88" fmla="*/ 173 w 280"/>
                <a:gd name="T89" fmla="*/ 4 h 277"/>
                <a:gd name="T90" fmla="*/ 140 w 280"/>
                <a:gd name="T9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0" h="277">
                  <a:moveTo>
                    <a:pt x="140" y="195"/>
                  </a:moveTo>
                  <a:cubicBezTo>
                    <a:pt x="112" y="195"/>
                    <a:pt x="88" y="175"/>
                    <a:pt x="84" y="147"/>
                  </a:cubicBezTo>
                  <a:cubicBezTo>
                    <a:pt x="80" y="122"/>
                    <a:pt x="93" y="99"/>
                    <a:pt x="114" y="88"/>
                  </a:cubicBezTo>
                  <a:cubicBezTo>
                    <a:pt x="120" y="86"/>
                    <a:pt x="125" y="84"/>
                    <a:pt x="132" y="83"/>
                  </a:cubicBezTo>
                  <a:cubicBezTo>
                    <a:pt x="134" y="83"/>
                    <a:pt x="137" y="82"/>
                    <a:pt x="140" y="82"/>
                  </a:cubicBezTo>
                  <a:cubicBezTo>
                    <a:pt x="167" y="82"/>
                    <a:pt x="191" y="102"/>
                    <a:pt x="196" y="130"/>
                  </a:cubicBezTo>
                  <a:cubicBezTo>
                    <a:pt x="199" y="155"/>
                    <a:pt x="186" y="178"/>
                    <a:pt x="165" y="189"/>
                  </a:cubicBezTo>
                  <a:cubicBezTo>
                    <a:pt x="160" y="192"/>
                    <a:pt x="154" y="194"/>
                    <a:pt x="148" y="195"/>
                  </a:cubicBezTo>
                  <a:cubicBezTo>
                    <a:pt x="145" y="195"/>
                    <a:pt x="143" y="195"/>
                    <a:pt x="140" y="195"/>
                  </a:cubicBezTo>
                  <a:moveTo>
                    <a:pt x="140" y="0"/>
                  </a:moveTo>
                  <a:cubicBezTo>
                    <a:pt x="133" y="0"/>
                    <a:pt x="126" y="1"/>
                    <a:pt x="119" y="2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10" y="25"/>
                    <a:pt x="98" y="29"/>
                    <a:pt x="87" y="35"/>
                  </a:cubicBezTo>
                  <a:cubicBezTo>
                    <a:pt x="85" y="36"/>
                    <a:pt x="82" y="37"/>
                    <a:pt x="80" y="39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3" y="29"/>
                    <a:pt x="39" y="42"/>
                    <a:pt x="29" y="5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37" y="82"/>
                    <a:pt x="31" y="96"/>
                    <a:pt x="27" y="111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" y="122"/>
                    <a:pt x="0" y="141"/>
                    <a:pt x="3" y="159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7" y="172"/>
                    <a:pt x="32" y="186"/>
                    <a:pt x="40" y="199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30" y="226"/>
                    <a:pt x="43" y="239"/>
                    <a:pt x="57" y="250"/>
                  </a:cubicBezTo>
                  <a:cubicBezTo>
                    <a:pt x="70" y="232"/>
                    <a:pt x="70" y="232"/>
                    <a:pt x="70" y="232"/>
                  </a:cubicBezTo>
                  <a:cubicBezTo>
                    <a:pt x="83" y="241"/>
                    <a:pt x="97" y="248"/>
                    <a:pt x="112" y="252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7" y="276"/>
                    <a:pt x="128" y="277"/>
                    <a:pt x="140" y="277"/>
                  </a:cubicBezTo>
                  <a:cubicBezTo>
                    <a:pt x="147" y="277"/>
                    <a:pt x="153" y="277"/>
                    <a:pt x="160" y="276"/>
                  </a:cubicBezTo>
                  <a:cubicBezTo>
                    <a:pt x="157" y="254"/>
                    <a:pt x="157" y="254"/>
                    <a:pt x="157" y="254"/>
                  </a:cubicBezTo>
                  <a:cubicBezTo>
                    <a:pt x="170" y="252"/>
                    <a:pt x="182" y="248"/>
                    <a:pt x="193" y="243"/>
                  </a:cubicBezTo>
                  <a:cubicBezTo>
                    <a:pt x="195" y="241"/>
                    <a:pt x="198" y="240"/>
                    <a:pt x="200" y="239"/>
                  </a:cubicBezTo>
                  <a:cubicBezTo>
                    <a:pt x="211" y="258"/>
                    <a:pt x="211" y="258"/>
                    <a:pt x="211" y="258"/>
                  </a:cubicBezTo>
                  <a:cubicBezTo>
                    <a:pt x="227" y="248"/>
                    <a:pt x="240" y="236"/>
                    <a:pt x="251" y="221"/>
                  </a:cubicBezTo>
                  <a:cubicBezTo>
                    <a:pt x="234" y="208"/>
                    <a:pt x="234" y="208"/>
                    <a:pt x="234" y="208"/>
                  </a:cubicBezTo>
                  <a:cubicBezTo>
                    <a:pt x="243" y="196"/>
                    <a:pt x="249" y="182"/>
                    <a:pt x="253" y="167"/>
                  </a:cubicBezTo>
                  <a:cubicBezTo>
                    <a:pt x="274" y="172"/>
                    <a:pt x="274" y="172"/>
                    <a:pt x="274" y="172"/>
                  </a:cubicBezTo>
                  <a:cubicBezTo>
                    <a:pt x="279" y="155"/>
                    <a:pt x="280" y="137"/>
                    <a:pt x="277" y="118"/>
                  </a:cubicBezTo>
                  <a:cubicBezTo>
                    <a:pt x="255" y="122"/>
                    <a:pt x="255" y="122"/>
                    <a:pt x="255" y="122"/>
                  </a:cubicBezTo>
                  <a:cubicBezTo>
                    <a:pt x="253" y="106"/>
                    <a:pt x="247" y="92"/>
                    <a:pt x="240" y="79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49" y="52"/>
                    <a:pt x="237" y="38"/>
                    <a:pt x="222" y="27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197" y="36"/>
                    <a:pt x="183" y="29"/>
                    <a:pt x="168" y="26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63" y="2"/>
                    <a:pt x="151" y="0"/>
                    <a:pt x="14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3">
              <a:extLst>
                <a:ext uri="{FF2B5EF4-FFF2-40B4-BE49-F238E27FC236}">
                  <a16:creationId xmlns:a16="http://schemas.microsoft.com/office/drawing/2014/main" xmlns="" id="{E2B001A9-3768-41DD-BEA7-7FFC22E57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033" y="6622358"/>
              <a:ext cx="695985" cy="695985"/>
            </a:xfrm>
            <a:custGeom>
              <a:avLst/>
              <a:gdLst>
                <a:gd name="T0" fmla="*/ 145 w 289"/>
                <a:gd name="T1" fmla="*/ 204 h 289"/>
                <a:gd name="T2" fmla="*/ 126 w 289"/>
                <a:gd name="T3" fmla="*/ 201 h 289"/>
                <a:gd name="T4" fmla="*/ 89 w 289"/>
                <a:gd name="T5" fmla="*/ 126 h 289"/>
                <a:gd name="T6" fmla="*/ 145 w 289"/>
                <a:gd name="T7" fmla="*/ 85 h 289"/>
                <a:gd name="T8" fmla="*/ 163 w 289"/>
                <a:gd name="T9" fmla="*/ 89 h 289"/>
                <a:gd name="T10" fmla="*/ 201 w 289"/>
                <a:gd name="T11" fmla="*/ 163 h 289"/>
                <a:gd name="T12" fmla="*/ 145 w 289"/>
                <a:gd name="T13" fmla="*/ 204 h 289"/>
                <a:gd name="T14" fmla="*/ 134 w 289"/>
                <a:gd name="T15" fmla="*/ 0 h 289"/>
                <a:gd name="T16" fmla="*/ 80 w 289"/>
                <a:gd name="T17" fmla="*/ 15 h 289"/>
                <a:gd name="T18" fmla="*/ 90 w 289"/>
                <a:gd name="T19" fmla="*/ 35 h 289"/>
                <a:gd name="T20" fmla="*/ 52 w 289"/>
                <a:gd name="T21" fmla="*/ 65 h 289"/>
                <a:gd name="T22" fmla="*/ 35 w 289"/>
                <a:gd name="T23" fmla="*/ 49 h 289"/>
                <a:gd name="T24" fmla="*/ 7 w 289"/>
                <a:gd name="T25" fmla="*/ 99 h 289"/>
                <a:gd name="T26" fmla="*/ 29 w 289"/>
                <a:gd name="T27" fmla="*/ 106 h 289"/>
                <a:gd name="T28" fmla="*/ 23 w 289"/>
                <a:gd name="T29" fmla="*/ 153 h 289"/>
                <a:gd name="T30" fmla="*/ 0 w 289"/>
                <a:gd name="T31" fmla="*/ 155 h 289"/>
                <a:gd name="T32" fmla="*/ 15 w 289"/>
                <a:gd name="T33" fmla="*/ 209 h 289"/>
                <a:gd name="T34" fmla="*/ 35 w 289"/>
                <a:gd name="T35" fmla="*/ 199 h 289"/>
                <a:gd name="T36" fmla="*/ 65 w 289"/>
                <a:gd name="T37" fmla="*/ 237 h 289"/>
                <a:gd name="T38" fmla="*/ 49 w 289"/>
                <a:gd name="T39" fmla="*/ 254 h 289"/>
                <a:gd name="T40" fmla="*/ 99 w 289"/>
                <a:gd name="T41" fmla="*/ 282 h 289"/>
                <a:gd name="T42" fmla="*/ 106 w 289"/>
                <a:gd name="T43" fmla="*/ 260 h 289"/>
                <a:gd name="T44" fmla="*/ 145 w 289"/>
                <a:gd name="T45" fmla="*/ 267 h 289"/>
                <a:gd name="T46" fmla="*/ 153 w 289"/>
                <a:gd name="T47" fmla="*/ 266 h 289"/>
                <a:gd name="T48" fmla="*/ 155 w 289"/>
                <a:gd name="T49" fmla="*/ 289 h 289"/>
                <a:gd name="T50" fmla="*/ 209 w 289"/>
                <a:gd name="T51" fmla="*/ 274 h 289"/>
                <a:gd name="T52" fmla="*/ 199 w 289"/>
                <a:gd name="T53" fmla="*/ 254 h 289"/>
                <a:gd name="T54" fmla="*/ 237 w 289"/>
                <a:gd name="T55" fmla="*/ 225 h 289"/>
                <a:gd name="T56" fmla="*/ 254 w 289"/>
                <a:gd name="T57" fmla="*/ 240 h 289"/>
                <a:gd name="T58" fmla="*/ 282 w 289"/>
                <a:gd name="T59" fmla="*/ 191 h 289"/>
                <a:gd name="T60" fmla="*/ 260 w 289"/>
                <a:gd name="T61" fmla="*/ 183 h 289"/>
                <a:gd name="T62" fmla="*/ 266 w 289"/>
                <a:gd name="T63" fmla="*/ 136 h 289"/>
                <a:gd name="T64" fmla="*/ 289 w 289"/>
                <a:gd name="T65" fmla="*/ 134 h 289"/>
                <a:gd name="T66" fmla="*/ 274 w 289"/>
                <a:gd name="T67" fmla="*/ 80 h 289"/>
                <a:gd name="T68" fmla="*/ 254 w 289"/>
                <a:gd name="T69" fmla="*/ 90 h 289"/>
                <a:gd name="T70" fmla="*/ 225 w 289"/>
                <a:gd name="T71" fmla="*/ 52 h 289"/>
                <a:gd name="T72" fmla="*/ 240 w 289"/>
                <a:gd name="T73" fmla="*/ 35 h 289"/>
                <a:gd name="T74" fmla="*/ 192 w 289"/>
                <a:gd name="T75" fmla="*/ 7 h 289"/>
                <a:gd name="T76" fmla="*/ 190 w 289"/>
                <a:gd name="T77" fmla="*/ 10 h 289"/>
                <a:gd name="T78" fmla="*/ 183 w 289"/>
                <a:gd name="T79" fmla="*/ 29 h 289"/>
                <a:gd name="T80" fmla="*/ 145 w 289"/>
                <a:gd name="T81" fmla="*/ 22 h 289"/>
                <a:gd name="T82" fmla="*/ 136 w 289"/>
                <a:gd name="T83" fmla="*/ 23 h 289"/>
                <a:gd name="T84" fmla="*/ 134 w 289"/>
                <a:gd name="T8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9" h="289">
                  <a:moveTo>
                    <a:pt x="145" y="204"/>
                  </a:moveTo>
                  <a:cubicBezTo>
                    <a:pt x="138" y="204"/>
                    <a:pt x="132" y="203"/>
                    <a:pt x="126" y="201"/>
                  </a:cubicBezTo>
                  <a:cubicBezTo>
                    <a:pt x="95" y="190"/>
                    <a:pt x="78" y="157"/>
                    <a:pt x="89" y="126"/>
                  </a:cubicBezTo>
                  <a:cubicBezTo>
                    <a:pt x="97" y="101"/>
                    <a:pt x="120" y="85"/>
                    <a:pt x="145" y="85"/>
                  </a:cubicBezTo>
                  <a:cubicBezTo>
                    <a:pt x="151" y="85"/>
                    <a:pt x="157" y="86"/>
                    <a:pt x="163" y="89"/>
                  </a:cubicBezTo>
                  <a:cubicBezTo>
                    <a:pt x="194" y="99"/>
                    <a:pt x="211" y="132"/>
                    <a:pt x="201" y="163"/>
                  </a:cubicBezTo>
                  <a:cubicBezTo>
                    <a:pt x="192" y="188"/>
                    <a:pt x="169" y="204"/>
                    <a:pt x="145" y="204"/>
                  </a:cubicBezTo>
                  <a:moveTo>
                    <a:pt x="134" y="0"/>
                  </a:moveTo>
                  <a:cubicBezTo>
                    <a:pt x="115" y="1"/>
                    <a:pt x="97" y="6"/>
                    <a:pt x="80" y="1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76" y="42"/>
                    <a:pt x="63" y="52"/>
                    <a:pt x="52" y="6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23" y="63"/>
                    <a:pt x="13" y="80"/>
                    <a:pt x="7" y="99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4" y="122"/>
                    <a:pt x="22" y="138"/>
                    <a:pt x="23" y="153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" y="174"/>
                    <a:pt x="6" y="193"/>
                    <a:pt x="15" y="20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2" y="213"/>
                    <a:pt x="52" y="226"/>
                    <a:pt x="65" y="237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63" y="266"/>
                    <a:pt x="80" y="276"/>
                    <a:pt x="99" y="282"/>
                  </a:cubicBezTo>
                  <a:cubicBezTo>
                    <a:pt x="106" y="260"/>
                    <a:pt x="106" y="260"/>
                    <a:pt x="106" y="260"/>
                  </a:cubicBezTo>
                  <a:cubicBezTo>
                    <a:pt x="119" y="265"/>
                    <a:pt x="132" y="267"/>
                    <a:pt x="145" y="267"/>
                  </a:cubicBezTo>
                  <a:cubicBezTo>
                    <a:pt x="147" y="267"/>
                    <a:pt x="150" y="267"/>
                    <a:pt x="153" y="266"/>
                  </a:cubicBezTo>
                  <a:cubicBezTo>
                    <a:pt x="155" y="289"/>
                    <a:pt x="155" y="289"/>
                    <a:pt x="155" y="289"/>
                  </a:cubicBezTo>
                  <a:cubicBezTo>
                    <a:pt x="174" y="288"/>
                    <a:pt x="193" y="283"/>
                    <a:pt x="209" y="274"/>
                  </a:cubicBezTo>
                  <a:cubicBezTo>
                    <a:pt x="199" y="254"/>
                    <a:pt x="199" y="254"/>
                    <a:pt x="199" y="254"/>
                  </a:cubicBezTo>
                  <a:cubicBezTo>
                    <a:pt x="213" y="247"/>
                    <a:pt x="226" y="237"/>
                    <a:pt x="237" y="225"/>
                  </a:cubicBezTo>
                  <a:cubicBezTo>
                    <a:pt x="254" y="240"/>
                    <a:pt x="254" y="240"/>
                    <a:pt x="254" y="240"/>
                  </a:cubicBezTo>
                  <a:cubicBezTo>
                    <a:pt x="266" y="226"/>
                    <a:pt x="276" y="209"/>
                    <a:pt x="282" y="191"/>
                  </a:cubicBezTo>
                  <a:cubicBezTo>
                    <a:pt x="260" y="183"/>
                    <a:pt x="260" y="183"/>
                    <a:pt x="260" y="183"/>
                  </a:cubicBezTo>
                  <a:cubicBezTo>
                    <a:pt x="266" y="168"/>
                    <a:pt x="268" y="152"/>
                    <a:pt x="266" y="136"/>
                  </a:cubicBezTo>
                  <a:cubicBezTo>
                    <a:pt x="289" y="134"/>
                    <a:pt x="289" y="134"/>
                    <a:pt x="289" y="134"/>
                  </a:cubicBezTo>
                  <a:cubicBezTo>
                    <a:pt x="288" y="115"/>
                    <a:pt x="283" y="97"/>
                    <a:pt x="274" y="80"/>
                  </a:cubicBezTo>
                  <a:cubicBezTo>
                    <a:pt x="254" y="90"/>
                    <a:pt x="254" y="90"/>
                    <a:pt x="254" y="90"/>
                  </a:cubicBezTo>
                  <a:cubicBezTo>
                    <a:pt x="247" y="76"/>
                    <a:pt x="237" y="63"/>
                    <a:pt x="225" y="52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26" y="23"/>
                    <a:pt x="210" y="14"/>
                    <a:pt x="192" y="7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70" y="24"/>
                    <a:pt x="157" y="22"/>
                    <a:pt x="145" y="22"/>
                  </a:cubicBezTo>
                  <a:cubicBezTo>
                    <a:pt x="142" y="22"/>
                    <a:pt x="139" y="23"/>
                    <a:pt x="136" y="23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4">
              <a:extLst>
                <a:ext uri="{FF2B5EF4-FFF2-40B4-BE49-F238E27FC236}">
                  <a16:creationId xmlns:a16="http://schemas.microsoft.com/office/drawing/2014/main" xmlns="" id="{E418BADF-E9D4-43A7-B816-2C568C92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569" y="6638662"/>
              <a:ext cx="5095" cy="713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6330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5">
              <a:extLst>
                <a:ext uri="{FF2B5EF4-FFF2-40B4-BE49-F238E27FC236}">
                  <a16:creationId xmlns:a16="http://schemas.microsoft.com/office/drawing/2014/main" xmlns="" id="{4D802D28-896D-41E6-B455-E49C04429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3512" y="6684517"/>
              <a:ext cx="489126" cy="487088"/>
            </a:xfrm>
            <a:custGeom>
              <a:avLst/>
              <a:gdLst>
                <a:gd name="T0" fmla="*/ 102 w 203"/>
                <a:gd name="T1" fmla="*/ 143 h 202"/>
                <a:gd name="T2" fmla="*/ 94 w 203"/>
                <a:gd name="T3" fmla="*/ 142 h 202"/>
                <a:gd name="T4" fmla="*/ 60 w 203"/>
                <a:gd name="T5" fmla="*/ 93 h 202"/>
                <a:gd name="T6" fmla="*/ 96 w 203"/>
                <a:gd name="T7" fmla="*/ 59 h 202"/>
                <a:gd name="T8" fmla="*/ 102 w 203"/>
                <a:gd name="T9" fmla="*/ 59 h 202"/>
                <a:gd name="T10" fmla="*/ 110 w 203"/>
                <a:gd name="T11" fmla="*/ 60 h 202"/>
                <a:gd name="T12" fmla="*/ 143 w 203"/>
                <a:gd name="T13" fmla="*/ 109 h 202"/>
                <a:gd name="T14" fmla="*/ 107 w 203"/>
                <a:gd name="T15" fmla="*/ 143 h 202"/>
                <a:gd name="T16" fmla="*/ 102 w 203"/>
                <a:gd name="T17" fmla="*/ 143 h 202"/>
                <a:gd name="T18" fmla="*/ 121 w 203"/>
                <a:gd name="T19" fmla="*/ 0 h 202"/>
                <a:gd name="T20" fmla="*/ 118 w 203"/>
                <a:gd name="T21" fmla="*/ 16 h 202"/>
                <a:gd name="T22" fmla="*/ 102 w 203"/>
                <a:gd name="T23" fmla="*/ 14 h 202"/>
                <a:gd name="T24" fmla="*/ 90 w 203"/>
                <a:gd name="T25" fmla="*/ 15 h 202"/>
                <a:gd name="T26" fmla="*/ 84 w 203"/>
                <a:gd name="T27" fmla="*/ 16 h 202"/>
                <a:gd name="T28" fmla="*/ 81 w 203"/>
                <a:gd name="T29" fmla="*/ 0 h 202"/>
                <a:gd name="T30" fmla="*/ 44 w 203"/>
                <a:gd name="T31" fmla="*/ 15 h 202"/>
                <a:gd name="T32" fmla="*/ 53 w 203"/>
                <a:gd name="T33" fmla="*/ 29 h 202"/>
                <a:gd name="T34" fmla="*/ 29 w 203"/>
                <a:gd name="T35" fmla="*/ 53 h 202"/>
                <a:gd name="T36" fmla="*/ 15 w 203"/>
                <a:gd name="T37" fmla="*/ 44 h 202"/>
                <a:gd name="T38" fmla="*/ 0 w 203"/>
                <a:gd name="T39" fmla="*/ 81 h 202"/>
                <a:gd name="T40" fmla="*/ 16 w 203"/>
                <a:gd name="T41" fmla="*/ 85 h 202"/>
                <a:gd name="T42" fmla="*/ 16 w 203"/>
                <a:gd name="T43" fmla="*/ 118 h 202"/>
                <a:gd name="T44" fmla="*/ 0 w 203"/>
                <a:gd name="T45" fmla="*/ 122 h 202"/>
                <a:gd name="T46" fmla="*/ 16 w 203"/>
                <a:gd name="T47" fmla="*/ 159 h 202"/>
                <a:gd name="T48" fmla="*/ 30 w 203"/>
                <a:gd name="T49" fmla="*/ 150 h 202"/>
                <a:gd name="T50" fmla="*/ 54 w 203"/>
                <a:gd name="T51" fmla="*/ 174 h 202"/>
                <a:gd name="T52" fmla="*/ 45 w 203"/>
                <a:gd name="T53" fmla="*/ 187 h 202"/>
                <a:gd name="T54" fmla="*/ 82 w 203"/>
                <a:gd name="T55" fmla="*/ 202 h 202"/>
                <a:gd name="T56" fmla="*/ 85 w 203"/>
                <a:gd name="T57" fmla="*/ 186 h 202"/>
                <a:gd name="T58" fmla="*/ 102 w 203"/>
                <a:gd name="T59" fmla="*/ 188 h 202"/>
                <a:gd name="T60" fmla="*/ 113 w 203"/>
                <a:gd name="T61" fmla="*/ 187 h 202"/>
                <a:gd name="T62" fmla="*/ 119 w 203"/>
                <a:gd name="T63" fmla="*/ 186 h 202"/>
                <a:gd name="T64" fmla="*/ 122 w 203"/>
                <a:gd name="T65" fmla="*/ 202 h 202"/>
                <a:gd name="T66" fmla="*/ 159 w 203"/>
                <a:gd name="T67" fmla="*/ 187 h 202"/>
                <a:gd name="T68" fmla="*/ 150 w 203"/>
                <a:gd name="T69" fmla="*/ 173 h 202"/>
                <a:gd name="T70" fmla="*/ 174 w 203"/>
                <a:gd name="T71" fmla="*/ 149 h 202"/>
                <a:gd name="T72" fmla="*/ 188 w 203"/>
                <a:gd name="T73" fmla="*/ 158 h 202"/>
                <a:gd name="T74" fmla="*/ 203 w 203"/>
                <a:gd name="T75" fmla="*/ 121 h 202"/>
                <a:gd name="T76" fmla="*/ 187 w 203"/>
                <a:gd name="T77" fmla="*/ 117 h 202"/>
                <a:gd name="T78" fmla="*/ 187 w 203"/>
                <a:gd name="T79" fmla="*/ 84 h 202"/>
                <a:gd name="T80" fmla="*/ 203 w 203"/>
                <a:gd name="T81" fmla="*/ 80 h 202"/>
                <a:gd name="T82" fmla="*/ 187 w 203"/>
                <a:gd name="T83" fmla="*/ 43 h 202"/>
                <a:gd name="T84" fmla="*/ 174 w 203"/>
                <a:gd name="T85" fmla="*/ 52 h 202"/>
                <a:gd name="T86" fmla="*/ 149 w 203"/>
                <a:gd name="T87" fmla="*/ 28 h 202"/>
                <a:gd name="T88" fmla="*/ 159 w 203"/>
                <a:gd name="T89" fmla="*/ 15 h 202"/>
                <a:gd name="T90" fmla="*/ 121 w 203"/>
                <a:gd name="T9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" h="202">
                  <a:moveTo>
                    <a:pt x="102" y="143"/>
                  </a:moveTo>
                  <a:cubicBezTo>
                    <a:pt x="99" y="143"/>
                    <a:pt x="96" y="143"/>
                    <a:pt x="94" y="142"/>
                  </a:cubicBezTo>
                  <a:cubicBezTo>
                    <a:pt x="71" y="138"/>
                    <a:pt x="56" y="116"/>
                    <a:pt x="60" y="93"/>
                  </a:cubicBezTo>
                  <a:cubicBezTo>
                    <a:pt x="64" y="75"/>
                    <a:pt x="79" y="62"/>
                    <a:pt x="96" y="59"/>
                  </a:cubicBezTo>
                  <a:cubicBezTo>
                    <a:pt x="98" y="59"/>
                    <a:pt x="100" y="59"/>
                    <a:pt x="102" y="59"/>
                  </a:cubicBezTo>
                  <a:cubicBezTo>
                    <a:pt x="104" y="59"/>
                    <a:pt x="107" y="59"/>
                    <a:pt x="110" y="60"/>
                  </a:cubicBezTo>
                  <a:cubicBezTo>
                    <a:pt x="132" y="64"/>
                    <a:pt x="147" y="86"/>
                    <a:pt x="143" y="109"/>
                  </a:cubicBezTo>
                  <a:cubicBezTo>
                    <a:pt x="139" y="127"/>
                    <a:pt x="125" y="140"/>
                    <a:pt x="107" y="143"/>
                  </a:cubicBezTo>
                  <a:cubicBezTo>
                    <a:pt x="105" y="143"/>
                    <a:pt x="103" y="143"/>
                    <a:pt x="102" y="143"/>
                  </a:cubicBezTo>
                  <a:moveTo>
                    <a:pt x="121" y="0"/>
                  </a:moveTo>
                  <a:cubicBezTo>
                    <a:pt x="118" y="16"/>
                    <a:pt x="118" y="16"/>
                    <a:pt x="118" y="16"/>
                  </a:cubicBezTo>
                  <a:cubicBezTo>
                    <a:pt x="113" y="15"/>
                    <a:pt x="107" y="14"/>
                    <a:pt x="102" y="14"/>
                  </a:cubicBezTo>
                  <a:cubicBezTo>
                    <a:pt x="98" y="14"/>
                    <a:pt x="94" y="14"/>
                    <a:pt x="90" y="15"/>
                  </a:cubicBezTo>
                  <a:cubicBezTo>
                    <a:pt x="88" y="15"/>
                    <a:pt x="86" y="15"/>
                    <a:pt x="84" y="1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7" y="3"/>
                    <a:pt x="55" y="8"/>
                    <a:pt x="44" y="15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35"/>
                    <a:pt x="35" y="44"/>
                    <a:pt x="29" y="5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8" y="55"/>
                    <a:pt x="3" y="68"/>
                    <a:pt x="0" y="81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4" y="96"/>
                    <a:pt x="14" y="108"/>
                    <a:pt x="16" y="11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" y="135"/>
                    <a:pt x="8" y="148"/>
                    <a:pt x="16" y="15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6" y="159"/>
                    <a:pt x="44" y="167"/>
                    <a:pt x="54" y="174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56" y="194"/>
                    <a:pt x="68" y="200"/>
                    <a:pt x="82" y="202"/>
                  </a:cubicBezTo>
                  <a:cubicBezTo>
                    <a:pt x="85" y="186"/>
                    <a:pt x="85" y="186"/>
                    <a:pt x="85" y="186"/>
                  </a:cubicBezTo>
                  <a:cubicBezTo>
                    <a:pt x="91" y="187"/>
                    <a:pt x="96" y="188"/>
                    <a:pt x="102" y="188"/>
                  </a:cubicBezTo>
                  <a:cubicBezTo>
                    <a:pt x="105" y="188"/>
                    <a:pt x="109" y="188"/>
                    <a:pt x="113" y="187"/>
                  </a:cubicBezTo>
                  <a:cubicBezTo>
                    <a:pt x="115" y="187"/>
                    <a:pt x="117" y="187"/>
                    <a:pt x="119" y="186"/>
                  </a:cubicBezTo>
                  <a:cubicBezTo>
                    <a:pt x="122" y="202"/>
                    <a:pt x="122" y="202"/>
                    <a:pt x="122" y="202"/>
                  </a:cubicBezTo>
                  <a:cubicBezTo>
                    <a:pt x="136" y="199"/>
                    <a:pt x="148" y="194"/>
                    <a:pt x="159" y="187"/>
                  </a:cubicBezTo>
                  <a:cubicBezTo>
                    <a:pt x="150" y="173"/>
                    <a:pt x="150" y="173"/>
                    <a:pt x="150" y="173"/>
                  </a:cubicBezTo>
                  <a:cubicBezTo>
                    <a:pt x="160" y="167"/>
                    <a:pt x="168" y="158"/>
                    <a:pt x="174" y="149"/>
                  </a:cubicBezTo>
                  <a:cubicBezTo>
                    <a:pt x="188" y="158"/>
                    <a:pt x="188" y="158"/>
                    <a:pt x="188" y="158"/>
                  </a:cubicBezTo>
                  <a:cubicBezTo>
                    <a:pt x="195" y="147"/>
                    <a:pt x="200" y="134"/>
                    <a:pt x="203" y="121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9" y="106"/>
                    <a:pt x="189" y="94"/>
                    <a:pt x="187" y="84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200" y="67"/>
                    <a:pt x="195" y="54"/>
                    <a:pt x="187" y="4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67" y="43"/>
                    <a:pt x="159" y="35"/>
                    <a:pt x="149" y="28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48" y="7"/>
                    <a:pt x="135" y="2"/>
                    <a:pt x="12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6">
              <a:extLst>
                <a:ext uri="{FF2B5EF4-FFF2-40B4-BE49-F238E27FC236}">
                  <a16:creationId xmlns:a16="http://schemas.microsoft.com/office/drawing/2014/main" xmlns="" id="{856A818C-0550-4BD4-A851-353B20A6E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925" y="5891726"/>
              <a:ext cx="506449" cy="506449"/>
            </a:xfrm>
            <a:custGeom>
              <a:avLst/>
              <a:gdLst>
                <a:gd name="T0" fmla="*/ 105 w 210"/>
                <a:gd name="T1" fmla="*/ 143 h 210"/>
                <a:gd name="T2" fmla="*/ 93 w 210"/>
                <a:gd name="T3" fmla="*/ 141 h 210"/>
                <a:gd name="T4" fmla="*/ 68 w 210"/>
                <a:gd name="T5" fmla="*/ 93 h 210"/>
                <a:gd name="T6" fmla="*/ 105 w 210"/>
                <a:gd name="T7" fmla="*/ 67 h 210"/>
                <a:gd name="T8" fmla="*/ 117 w 210"/>
                <a:gd name="T9" fmla="*/ 68 h 210"/>
                <a:gd name="T10" fmla="*/ 141 w 210"/>
                <a:gd name="T11" fmla="*/ 117 h 210"/>
                <a:gd name="T12" fmla="*/ 105 w 210"/>
                <a:gd name="T13" fmla="*/ 143 h 210"/>
                <a:gd name="T14" fmla="*/ 97 w 210"/>
                <a:gd name="T15" fmla="*/ 0 h 210"/>
                <a:gd name="T16" fmla="*/ 58 w 210"/>
                <a:gd name="T17" fmla="*/ 11 h 210"/>
                <a:gd name="T18" fmla="*/ 65 w 210"/>
                <a:gd name="T19" fmla="*/ 26 h 210"/>
                <a:gd name="T20" fmla="*/ 38 w 210"/>
                <a:gd name="T21" fmla="*/ 47 h 210"/>
                <a:gd name="T22" fmla="*/ 25 w 210"/>
                <a:gd name="T23" fmla="*/ 36 h 210"/>
                <a:gd name="T24" fmla="*/ 5 w 210"/>
                <a:gd name="T25" fmla="*/ 72 h 210"/>
                <a:gd name="T26" fmla="*/ 21 w 210"/>
                <a:gd name="T27" fmla="*/ 77 h 210"/>
                <a:gd name="T28" fmla="*/ 17 w 210"/>
                <a:gd name="T29" fmla="*/ 111 h 210"/>
                <a:gd name="T30" fmla="*/ 0 w 210"/>
                <a:gd name="T31" fmla="*/ 112 h 210"/>
                <a:gd name="T32" fmla="*/ 11 w 210"/>
                <a:gd name="T33" fmla="*/ 152 h 210"/>
                <a:gd name="T34" fmla="*/ 26 w 210"/>
                <a:gd name="T35" fmla="*/ 144 h 210"/>
                <a:gd name="T36" fmla="*/ 47 w 210"/>
                <a:gd name="T37" fmla="*/ 172 h 210"/>
                <a:gd name="T38" fmla="*/ 36 w 210"/>
                <a:gd name="T39" fmla="*/ 184 h 210"/>
                <a:gd name="T40" fmla="*/ 71 w 210"/>
                <a:gd name="T41" fmla="*/ 205 h 210"/>
                <a:gd name="T42" fmla="*/ 77 w 210"/>
                <a:gd name="T43" fmla="*/ 189 h 210"/>
                <a:gd name="T44" fmla="*/ 105 w 210"/>
                <a:gd name="T45" fmla="*/ 193 h 210"/>
                <a:gd name="T46" fmla="*/ 111 w 210"/>
                <a:gd name="T47" fmla="*/ 193 h 210"/>
                <a:gd name="T48" fmla="*/ 112 w 210"/>
                <a:gd name="T49" fmla="*/ 210 h 210"/>
                <a:gd name="T50" fmla="*/ 152 w 210"/>
                <a:gd name="T51" fmla="*/ 199 h 210"/>
                <a:gd name="T52" fmla="*/ 144 w 210"/>
                <a:gd name="T53" fmla="*/ 184 h 210"/>
                <a:gd name="T54" fmla="*/ 171 w 210"/>
                <a:gd name="T55" fmla="*/ 163 h 210"/>
                <a:gd name="T56" fmla="*/ 184 w 210"/>
                <a:gd name="T57" fmla="*/ 174 h 210"/>
                <a:gd name="T58" fmla="*/ 204 w 210"/>
                <a:gd name="T59" fmla="*/ 138 h 210"/>
                <a:gd name="T60" fmla="*/ 189 w 210"/>
                <a:gd name="T61" fmla="*/ 133 h 210"/>
                <a:gd name="T62" fmla="*/ 193 w 210"/>
                <a:gd name="T63" fmla="*/ 99 h 210"/>
                <a:gd name="T64" fmla="*/ 210 w 210"/>
                <a:gd name="T65" fmla="*/ 98 h 210"/>
                <a:gd name="T66" fmla="*/ 199 w 210"/>
                <a:gd name="T67" fmla="*/ 58 h 210"/>
                <a:gd name="T68" fmla="*/ 184 w 210"/>
                <a:gd name="T69" fmla="*/ 65 h 210"/>
                <a:gd name="T70" fmla="*/ 163 w 210"/>
                <a:gd name="T71" fmla="*/ 38 h 210"/>
                <a:gd name="T72" fmla="*/ 174 w 210"/>
                <a:gd name="T73" fmla="*/ 26 h 210"/>
                <a:gd name="T74" fmla="*/ 138 w 210"/>
                <a:gd name="T75" fmla="*/ 5 h 210"/>
                <a:gd name="T76" fmla="*/ 133 w 210"/>
                <a:gd name="T77" fmla="*/ 21 h 210"/>
                <a:gd name="T78" fmla="*/ 105 w 210"/>
                <a:gd name="T79" fmla="*/ 17 h 210"/>
                <a:gd name="T80" fmla="*/ 98 w 210"/>
                <a:gd name="T81" fmla="*/ 17 h 210"/>
                <a:gd name="T82" fmla="*/ 97 w 210"/>
                <a:gd name="T8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210">
                  <a:moveTo>
                    <a:pt x="105" y="143"/>
                  </a:moveTo>
                  <a:cubicBezTo>
                    <a:pt x="101" y="143"/>
                    <a:pt x="97" y="143"/>
                    <a:pt x="93" y="141"/>
                  </a:cubicBezTo>
                  <a:cubicBezTo>
                    <a:pt x="72" y="135"/>
                    <a:pt x="62" y="113"/>
                    <a:pt x="68" y="93"/>
                  </a:cubicBezTo>
                  <a:cubicBezTo>
                    <a:pt x="74" y="77"/>
                    <a:pt x="89" y="67"/>
                    <a:pt x="105" y="67"/>
                  </a:cubicBezTo>
                  <a:cubicBezTo>
                    <a:pt x="109" y="67"/>
                    <a:pt x="113" y="67"/>
                    <a:pt x="117" y="68"/>
                  </a:cubicBezTo>
                  <a:cubicBezTo>
                    <a:pt x="137" y="75"/>
                    <a:pt x="148" y="97"/>
                    <a:pt x="141" y="117"/>
                  </a:cubicBezTo>
                  <a:cubicBezTo>
                    <a:pt x="136" y="133"/>
                    <a:pt x="121" y="143"/>
                    <a:pt x="105" y="143"/>
                  </a:cubicBezTo>
                  <a:moveTo>
                    <a:pt x="97" y="0"/>
                  </a:moveTo>
                  <a:cubicBezTo>
                    <a:pt x="83" y="1"/>
                    <a:pt x="70" y="5"/>
                    <a:pt x="58" y="1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55" y="31"/>
                    <a:pt x="46" y="38"/>
                    <a:pt x="38" y="4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7" y="46"/>
                    <a:pt x="10" y="58"/>
                    <a:pt x="5" y="72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17" y="88"/>
                    <a:pt x="16" y="100"/>
                    <a:pt x="17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26"/>
                    <a:pt x="5" y="140"/>
                    <a:pt x="11" y="15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31" y="155"/>
                    <a:pt x="38" y="164"/>
                    <a:pt x="47" y="172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46" y="193"/>
                    <a:pt x="58" y="200"/>
                    <a:pt x="71" y="20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86" y="192"/>
                    <a:pt x="95" y="193"/>
                    <a:pt x="105" y="193"/>
                  </a:cubicBezTo>
                  <a:cubicBezTo>
                    <a:pt x="107" y="193"/>
                    <a:pt x="109" y="193"/>
                    <a:pt x="111" y="193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26" y="209"/>
                    <a:pt x="139" y="205"/>
                    <a:pt x="152" y="199"/>
                  </a:cubicBezTo>
                  <a:cubicBezTo>
                    <a:pt x="144" y="184"/>
                    <a:pt x="144" y="184"/>
                    <a:pt x="144" y="184"/>
                  </a:cubicBezTo>
                  <a:cubicBezTo>
                    <a:pt x="154" y="179"/>
                    <a:pt x="164" y="172"/>
                    <a:pt x="171" y="163"/>
                  </a:cubicBezTo>
                  <a:cubicBezTo>
                    <a:pt x="184" y="174"/>
                    <a:pt x="184" y="174"/>
                    <a:pt x="184" y="174"/>
                  </a:cubicBezTo>
                  <a:cubicBezTo>
                    <a:pt x="193" y="164"/>
                    <a:pt x="200" y="152"/>
                    <a:pt x="204" y="138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2" y="122"/>
                    <a:pt x="194" y="110"/>
                    <a:pt x="193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9" y="84"/>
                    <a:pt x="205" y="70"/>
                    <a:pt x="199" y="58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79" y="55"/>
                    <a:pt x="171" y="46"/>
                    <a:pt x="163" y="38"/>
                  </a:cubicBezTo>
                  <a:cubicBezTo>
                    <a:pt x="174" y="26"/>
                    <a:pt x="174" y="26"/>
                    <a:pt x="174" y="26"/>
                  </a:cubicBezTo>
                  <a:cubicBezTo>
                    <a:pt x="163" y="17"/>
                    <a:pt x="152" y="10"/>
                    <a:pt x="138" y="5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23" y="18"/>
                    <a:pt x="114" y="17"/>
                    <a:pt x="105" y="17"/>
                  </a:cubicBezTo>
                  <a:cubicBezTo>
                    <a:pt x="103" y="17"/>
                    <a:pt x="101" y="17"/>
                    <a:pt x="98" y="17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7">
              <a:extLst>
                <a:ext uri="{FF2B5EF4-FFF2-40B4-BE49-F238E27FC236}">
                  <a16:creationId xmlns:a16="http://schemas.microsoft.com/office/drawing/2014/main" xmlns="" id="{B1BAC4A1-8AA0-4637-A614-79DCECD39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9960" y="5390372"/>
              <a:ext cx="580837" cy="580837"/>
            </a:xfrm>
            <a:custGeom>
              <a:avLst/>
              <a:gdLst>
                <a:gd name="T0" fmla="*/ 121 w 241"/>
                <a:gd name="T1" fmla="*/ 170 h 241"/>
                <a:gd name="T2" fmla="*/ 109 w 241"/>
                <a:gd name="T3" fmla="*/ 168 h 241"/>
                <a:gd name="T4" fmla="*/ 73 w 241"/>
                <a:gd name="T5" fmla="*/ 108 h 241"/>
                <a:gd name="T6" fmla="*/ 117 w 241"/>
                <a:gd name="T7" fmla="*/ 71 h 241"/>
                <a:gd name="T8" fmla="*/ 121 w 241"/>
                <a:gd name="T9" fmla="*/ 71 h 241"/>
                <a:gd name="T10" fmla="*/ 132 w 241"/>
                <a:gd name="T11" fmla="*/ 72 h 241"/>
                <a:gd name="T12" fmla="*/ 169 w 241"/>
                <a:gd name="T13" fmla="*/ 132 h 241"/>
                <a:gd name="T14" fmla="*/ 125 w 241"/>
                <a:gd name="T15" fmla="*/ 170 h 241"/>
                <a:gd name="T16" fmla="*/ 121 w 241"/>
                <a:gd name="T17" fmla="*/ 170 h 241"/>
                <a:gd name="T18" fmla="*/ 102 w 241"/>
                <a:gd name="T19" fmla="*/ 0 h 241"/>
                <a:gd name="T20" fmla="*/ 57 w 241"/>
                <a:gd name="T21" fmla="*/ 16 h 241"/>
                <a:gd name="T22" fmla="*/ 67 w 241"/>
                <a:gd name="T23" fmla="*/ 33 h 241"/>
                <a:gd name="T24" fmla="*/ 38 w 241"/>
                <a:gd name="T25" fmla="*/ 60 h 241"/>
                <a:gd name="T26" fmla="*/ 22 w 241"/>
                <a:gd name="T27" fmla="*/ 48 h 241"/>
                <a:gd name="T28" fmla="*/ 2 w 241"/>
                <a:gd name="T29" fmla="*/ 91 h 241"/>
                <a:gd name="T30" fmla="*/ 21 w 241"/>
                <a:gd name="T31" fmla="*/ 96 h 241"/>
                <a:gd name="T32" fmla="*/ 19 w 241"/>
                <a:gd name="T33" fmla="*/ 136 h 241"/>
                <a:gd name="T34" fmla="*/ 0 w 241"/>
                <a:gd name="T35" fmla="*/ 139 h 241"/>
                <a:gd name="T36" fmla="*/ 17 w 241"/>
                <a:gd name="T37" fmla="*/ 184 h 241"/>
                <a:gd name="T38" fmla="*/ 33 w 241"/>
                <a:gd name="T39" fmla="*/ 173 h 241"/>
                <a:gd name="T40" fmla="*/ 60 w 241"/>
                <a:gd name="T41" fmla="*/ 203 h 241"/>
                <a:gd name="T42" fmla="*/ 49 w 241"/>
                <a:gd name="T43" fmla="*/ 219 h 241"/>
                <a:gd name="T44" fmla="*/ 92 w 241"/>
                <a:gd name="T45" fmla="*/ 239 h 241"/>
                <a:gd name="T46" fmla="*/ 96 w 241"/>
                <a:gd name="T47" fmla="*/ 220 h 241"/>
                <a:gd name="T48" fmla="*/ 121 w 241"/>
                <a:gd name="T49" fmla="*/ 223 h 241"/>
                <a:gd name="T50" fmla="*/ 129 w 241"/>
                <a:gd name="T51" fmla="*/ 222 h 241"/>
                <a:gd name="T52" fmla="*/ 136 w 241"/>
                <a:gd name="T53" fmla="*/ 222 h 241"/>
                <a:gd name="T54" fmla="*/ 139 w 241"/>
                <a:gd name="T55" fmla="*/ 241 h 241"/>
                <a:gd name="T56" fmla="*/ 184 w 241"/>
                <a:gd name="T57" fmla="*/ 224 h 241"/>
                <a:gd name="T58" fmla="*/ 174 w 241"/>
                <a:gd name="T59" fmla="*/ 208 h 241"/>
                <a:gd name="T60" fmla="*/ 203 w 241"/>
                <a:gd name="T61" fmla="*/ 181 h 241"/>
                <a:gd name="T62" fmla="*/ 219 w 241"/>
                <a:gd name="T63" fmla="*/ 192 h 241"/>
                <a:gd name="T64" fmla="*/ 239 w 241"/>
                <a:gd name="T65" fmla="*/ 149 h 241"/>
                <a:gd name="T66" fmla="*/ 220 w 241"/>
                <a:gd name="T67" fmla="*/ 144 h 241"/>
                <a:gd name="T68" fmla="*/ 222 w 241"/>
                <a:gd name="T69" fmla="*/ 104 h 241"/>
                <a:gd name="T70" fmla="*/ 241 w 241"/>
                <a:gd name="T71" fmla="*/ 102 h 241"/>
                <a:gd name="T72" fmla="*/ 225 w 241"/>
                <a:gd name="T73" fmla="*/ 57 h 241"/>
                <a:gd name="T74" fmla="*/ 208 w 241"/>
                <a:gd name="T75" fmla="*/ 67 h 241"/>
                <a:gd name="T76" fmla="*/ 181 w 241"/>
                <a:gd name="T77" fmla="*/ 37 h 241"/>
                <a:gd name="T78" fmla="*/ 193 w 241"/>
                <a:gd name="T79" fmla="*/ 22 h 241"/>
                <a:gd name="T80" fmla="*/ 150 w 241"/>
                <a:gd name="T81" fmla="*/ 2 h 241"/>
                <a:gd name="T82" fmla="*/ 145 w 241"/>
                <a:gd name="T83" fmla="*/ 21 h 241"/>
                <a:gd name="T84" fmla="*/ 121 w 241"/>
                <a:gd name="T85" fmla="*/ 18 h 241"/>
                <a:gd name="T86" fmla="*/ 112 w 241"/>
                <a:gd name="T87" fmla="*/ 18 h 241"/>
                <a:gd name="T88" fmla="*/ 105 w 241"/>
                <a:gd name="T89" fmla="*/ 19 h 241"/>
                <a:gd name="T90" fmla="*/ 102 w 241"/>
                <a:gd name="T9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1" h="241">
                  <a:moveTo>
                    <a:pt x="121" y="170"/>
                  </a:moveTo>
                  <a:cubicBezTo>
                    <a:pt x="117" y="170"/>
                    <a:pt x="113" y="169"/>
                    <a:pt x="109" y="168"/>
                  </a:cubicBezTo>
                  <a:cubicBezTo>
                    <a:pt x="82" y="162"/>
                    <a:pt x="66" y="135"/>
                    <a:pt x="73" y="108"/>
                  </a:cubicBezTo>
                  <a:cubicBezTo>
                    <a:pt x="78" y="87"/>
                    <a:pt x="96" y="73"/>
                    <a:pt x="117" y="71"/>
                  </a:cubicBezTo>
                  <a:cubicBezTo>
                    <a:pt x="118" y="71"/>
                    <a:pt x="119" y="71"/>
                    <a:pt x="121" y="71"/>
                  </a:cubicBezTo>
                  <a:cubicBezTo>
                    <a:pt x="125" y="71"/>
                    <a:pt x="129" y="71"/>
                    <a:pt x="132" y="72"/>
                  </a:cubicBezTo>
                  <a:cubicBezTo>
                    <a:pt x="159" y="79"/>
                    <a:pt x="175" y="105"/>
                    <a:pt x="169" y="132"/>
                  </a:cubicBezTo>
                  <a:cubicBezTo>
                    <a:pt x="164" y="153"/>
                    <a:pt x="146" y="168"/>
                    <a:pt x="125" y="170"/>
                  </a:cubicBezTo>
                  <a:cubicBezTo>
                    <a:pt x="123" y="170"/>
                    <a:pt x="122" y="170"/>
                    <a:pt x="121" y="170"/>
                  </a:cubicBezTo>
                  <a:moveTo>
                    <a:pt x="102" y="0"/>
                  </a:moveTo>
                  <a:cubicBezTo>
                    <a:pt x="86" y="2"/>
                    <a:pt x="71" y="8"/>
                    <a:pt x="57" y="16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56" y="40"/>
                    <a:pt x="46" y="49"/>
                    <a:pt x="38" y="6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3" y="61"/>
                    <a:pt x="6" y="75"/>
                    <a:pt x="2" y="91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18" y="110"/>
                    <a:pt x="17" y="123"/>
                    <a:pt x="19" y="13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55"/>
                    <a:pt x="8" y="170"/>
                    <a:pt x="17" y="18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40" y="185"/>
                    <a:pt x="49" y="195"/>
                    <a:pt x="60" y="203"/>
                  </a:cubicBezTo>
                  <a:cubicBezTo>
                    <a:pt x="49" y="219"/>
                    <a:pt x="49" y="219"/>
                    <a:pt x="49" y="219"/>
                  </a:cubicBezTo>
                  <a:cubicBezTo>
                    <a:pt x="61" y="228"/>
                    <a:pt x="76" y="235"/>
                    <a:pt x="92" y="239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05" y="222"/>
                    <a:pt x="113" y="223"/>
                    <a:pt x="121" y="223"/>
                  </a:cubicBezTo>
                  <a:cubicBezTo>
                    <a:pt x="124" y="223"/>
                    <a:pt x="126" y="223"/>
                    <a:pt x="129" y="222"/>
                  </a:cubicBezTo>
                  <a:cubicBezTo>
                    <a:pt x="132" y="222"/>
                    <a:pt x="134" y="222"/>
                    <a:pt x="136" y="222"/>
                  </a:cubicBezTo>
                  <a:cubicBezTo>
                    <a:pt x="139" y="241"/>
                    <a:pt x="139" y="241"/>
                    <a:pt x="139" y="241"/>
                  </a:cubicBezTo>
                  <a:cubicBezTo>
                    <a:pt x="155" y="238"/>
                    <a:pt x="170" y="233"/>
                    <a:pt x="184" y="22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5" y="201"/>
                    <a:pt x="195" y="192"/>
                    <a:pt x="203" y="181"/>
                  </a:cubicBezTo>
                  <a:cubicBezTo>
                    <a:pt x="219" y="192"/>
                    <a:pt x="219" y="192"/>
                    <a:pt x="219" y="192"/>
                  </a:cubicBezTo>
                  <a:cubicBezTo>
                    <a:pt x="228" y="180"/>
                    <a:pt x="235" y="165"/>
                    <a:pt x="239" y="149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224" y="131"/>
                    <a:pt x="224" y="117"/>
                    <a:pt x="222" y="104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39" y="86"/>
                    <a:pt x="233" y="70"/>
                    <a:pt x="225" y="57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1" y="56"/>
                    <a:pt x="192" y="46"/>
                    <a:pt x="181" y="37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80" y="13"/>
                    <a:pt x="166" y="6"/>
                    <a:pt x="150" y="2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37" y="19"/>
                    <a:pt x="129" y="18"/>
                    <a:pt x="121" y="18"/>
                  </a:cubicBezTo>
                  <a:cubicBezTo>
                    <a:pt x="118" y="18"/>
                    <a:pt x="115" y="18"/>
                    <a:pt x="112" y="18"/>
                  </a:cubicBezTo>
                  <a:cubicBezTo>
                    <a:pt x="110" y="18"/>
                    <a:pt x="107" y="19"/>
                    <a:pt x="105" y="1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8">
              <a:extLst>
                <a:ext uri="{FF2B5EF4-FFF2-40B4-BE49-F238E27FC236}">
                  <a16:creationId xmlns:a16="http://schemas.microsoft.com/office/drawing/2014/main" xmlns="" id="{F60E9A8E-059A-4F25-89CF-E135DE53E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5260" y="5234464"/>
              <a:ext cx="243544" cy="243544"/>
            </a:xfrm>
            <a:custGeom>
              <a:avLst/>
              <a:gdLst>
                <a:gd name="T0" fmla="*/ 50 w 101"/>
                <a:gd name="T1" fmla="*/ 71 h 101"/>
                <a:gd name="T2" fmla="*/ 44 w 101"/>
                <a:gd name="T3" fmla="*/ 70 h 101"/>
                <a:gd name="T4" fmla="*/ 31 w 101"/>
                <a:gd name="T5" fmla="*/ 44 h 101"/>
                <a:gd name="T6" fmla="*/ 50 w 101"/>
                <a:gd name="T7" fmla="*/ 30 h 101"/>
                <a:gd name="T8" fmla="*/ 57 w 101"/>
                <a:gd name="T9" fmla="*/ 31 h 101"/>
                <a:gd name="T10" fmla="*/ 70 w 101"/>
                <a:gd name="T11" fmla="*/ 57 h 101"/>
                <a:gd name="T12" fmla="*/ 50 w 101"/>
                <a:gd name="T13" fmla="*/ 71 h 101"/>
                <a:gd name="T14" fmla="*/ 47 w 101"/>
                <a:gd name="T15" fmla="*/ 0 h 101"/>
                <a:gd name="T16" fmla="*/ 28 w 101"/>
                <a:gd name="T17" fmla="*/ 6 h 101"/>
                <a:gd name="T18" fmla="*/ 31 w 101"/>
                <a:gd name="T19" fmla="*/ 13 h 101"/>
                <a:gd name="T20" fmla="*/ 18 w 101"/>
                <a:gd name="T21" fmla="*/ 23 h 101"/>
                <a:gd name="T22" fmla="*/ 12 w 101"/>
                <a:gd name="T23" fmla="*/ 18 h 101"/>
                <a:gd name="T24" fmla="*/ 2 w 101"/>
                <a:gd name="T25" fmla="*/ 35 h 101"/>
                <a:gd name="T26" fmla="*/ 10 w 101"/>
                <a:gd name="T27" fmla="*/ 37 h 101"/>
                <a:gd name="T28" fmla="*/ 8 w 101"/>
                <a:gd name="T29" fmla="*/ 54 h 101"/>
                <a:gd name="T30" fmla="*/ 0 w 101"/>
                <a:gd name="T31" fmla="*/ 54 h 101"/>
                <a:gd name="T32" fmla="*/ 5 w 101"/>
                <a:gd name="T33" fmla="*/ 73 h 101"/>
                <a:gd name="T34" fmla="*/ 12 w 101"/>
                <a:gd name="T35" fmla="*/ 70 h 101"/>
                <a:gd name="T36" fmla="*/ 23 w 101"/>
                <a:gd name="T37" fmla="*/ 83 h 101"/>
                <a:gd name="T38" fmla="*/ 17 w 101"/>
                <a:gd name="T39" fmla="*/ 89 h 101"/>
                <a:gd name="T40" fmla="*/ 34 w 101"/>
                <a:gd name="T41" fmla="*/ 99 h 101"/>
                <a:gd name="T42" fmla="*/ 37 w 101"/>
                <a:gd name="T43" fmla="*/ 91 h 101"/>
                <a:gd name="T44" fmla="*/ 50 w 101"/>
                <a:gd name="T45" fmla="*/ 93 h 101"/>
                <a:gd name="T46" fmla="*/ 53 w 101"/>
                <a:gd name="T47" fmla="*/ 93 h 101"/>
                <a:gd name="T48" fmla="*/ 54 w 101"/>
                <a:gd name="T49" fmla="*/ 101 h 101"/>
                <a:gd name="T50" fmla="*/ 73 w 101"/>
                <a:gd name="T51" fmla="*/ 96 h 101"/>
                <a:gd name="T52" fmla="*/ 69 w 101"/>
                <a:gd name="T53" fmla="*/ 89 h 101"/>
                <a:gd name="T54" fmla="*/ 83 w 101"/>
                <a:gd name="T55" fmla="*/ 79 h 101"/>
                <a:gd name="T56" fmla="*/ 89 w 101"/>
                <a:gd name="T57" fmla="*/ 84 h 101"/>
                <a:gd name="T58" fmla="*/ 98 w 101"/>
                <a:gd name="T59" fmla="*/ 67 h 101"/>
                <a:gd name="T60" fmla="*/ 91 w 101"/>
                <a:gd name="T61" fmla="*/ 64 h 101"/>
                <a:gd name="T62" fmla="*/ 93 w 101"/>
                <a:gd name="T63" fmla="*/ 48 h 101"/>
                <a:gd name="T64" fmla="*/ 101 w 101"/>
                <a:gd name="T65" fmla="*/ 47 h 101"/>
                <a:gd name="T66" fmla="*/ 96 w 101"/>
                <a:gd name="T67" fmla="*/ 28 h 101"/>
                <a:gd name="T68" fmla="*/ 88 w 101"/>
                <a:gd name="T69" fmla="*/ 32 h 101"/>
                <a:gd name="T70" fmla="*/ 78 w 101"/>
                <a:gd name="T71" fmla="*/ 19 h 101"/>
                <a:gd name="T72" fmla="*/ 84 w 101"/>
                <a:gd name="T73" fmla="*/ 13 h 101"/>
                <a:gd name="T74" fmla="*/ 66 w 101"/>
                <a:gd name="T75" fmla="*/ 3 h 101"/>
                <a:gd name="T76" fmla="*/ 64 w 101"/>
                <a:gd name="T77" fmla="*/ 10 h 101"/>
                <a:gd name="T78" fmla="*/ 50 w 101"/>
                <a:gd name="T79" fmla="*/ 8 h 101"/>
                <a:gd name="T80" fmla="*/ 47 w 101"/>
                <a:gd name="T81" fmla="*/ 8 h 101"/>
                <a:gd name="T82" fmla="*/ 47 w 101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1" h="101">
                  <a:moveTo>
                    <a:pt x="50" y="71"/>
                  </a:moveTo>
                  <a:cubicBezTo>
                    <a:pt x="48" y="71"/>
                    <a:pt x="46" y="71"/>
                    <a:pt x="44" y="70"/>
                  </a:cubicBezTo>
                  <a:cubicBezTo>
                    <a:pt x="33" y="67"/>
                    <a:pt x="27" y="55"/>
                    <a:pt x="31" y="44"/>
                  </a:cubicBezTo>
                  <a:cubicBezTo>
                    <a:pt x="34" y="36"/>
                    <a:pt x="42" y="30"/>
                    <a:pt x="50" y="30"/>
                  </a:cubicBezTo>
                  <a:cubicBezTo>
                    <a:pt x="53" y="30"/>
                    <a:pt x="55" y="31"/>
                    <a:pt x="57" y="31"/>
                  </a:cubicBezTo>
                  <a:cubicBezTo>
                    <a:pt x="68" y="35"/>
                    <a:pt x="74" y="47"/>
                    <a:pt x="70" y="57"/>
                  </a:cubicBezTo>
                  <a:cubicBezTo>
                    <a:pt x="67" y="66"/>
                    <a:pt x="59" y="71"/>
                    <a:pt x="50" y="71"/>
                  </a:cubicBezTo>
                  <a:moveTo>
                    <a:pt x="47" y="0"/>
                  </a:moveTo>
                  <a:cubicBezTo>
                    <a:pt x="40" y="1"/>
                    <a:pt x="34" y="3"/>
                    <a:pt x="28" y="6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6" y="15"/>
                    <a:pt x="22" y="19"/>
                    <a:pt x="18" y="23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22"/>
                    <a:pt x="5" y="28"/>
                    <a:pt x="2" y="3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8" y="43"/>
                    <a:pt x="8" y="48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2" y="67"/>
                    <a:pt x="5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5" y="75"/>
                    <a:pt x="18" y="79"/>
                    <a:pt x="23" y="83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22" y="93"/>
                    <a:pt x="28" y="97"/>
                    <a:pt x="34" y="99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3"/>
                    <a:pt x="46" y="93"/>
                    <a:pt x="50" y="93"/>
                  </a:cubicBezTo>
                  <a:cubicBezTo>
                    <a:pt x="51" y="93"/>
                    <a:pt x="52" y="93"/>
                    <a:pt x="53" y="93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1" y="101"/>
                    <a:pt x="67" y="99"/>
                    <a:pt x="73" y="96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74" y="86"/>
                    <a:pt x="79" y="83"/>
                    <a:pt x="83" y="79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3" y="79"/>
                    <a:pt x="96" y="73"/>
                    <a:pt x="98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3" y="59"/>
                    <a:pt x="93" y="53"/>
                    <a:pt x="93" y="48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0" y="41"/>
                    <a:pt x="99" y="34"/>
                    <a:pt x="96" y="28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6" y="27"/>
                    <a:pt x="83" y="22"/>
                    <a:pt x="78" y="19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9" y="8"/>
                    <a:pt x="73" y="5"/>
                    <a:pt x="66" y="3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59" y="9"/>
                    <a:pt x="55" y="8"/>
                    <a:pt x="50" y="8"/>
                  </a:cubicBezTo>
                  <a:cubicBezTo>
                    <a:pt x="49" y="8"/>
                    <a:pt x="48" y="8"/>
                    <a:pt x="47" y="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9">
              <a:extLst>
                <a:ext uri="{FF2B5EF4-FFF2-40B4-BE49-F238E27FC236}">
                  <a16:creationId xmlns:a16="http://schemas.microsoft.com/office/drawing/2014/main" xmlns="" id="{254FB789-EF25-463D-AFAC-3436B6C03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7169" y="5383239"/>
              <a:ext cx="761202" cy="764259"/>
            </a:xfrm>
            <a:custGeom>
              <a:avLst/>
              <a:gdLst>
                <a:gd name="T0" fmla="*/ 158 w 316"/>
                <a:gd name="T1" fmla="*/ 259 h 317"/>
                <a:gd name="T2" fmla="*/ 57 w 316"/>
                <a:gd name="T3" fmla="*/ 160 h 317"/>
                <a:gd name="T4" fmla="*/ 156 w 316"/>
                <a:gd name="T5" fmla="*/ 58 h 317"/>
                <a:gd name="T6" fmla="*/ 156 w 316"/>
                <a:gd name="T7" fmla="*/ 58 h 317"/>
                <a:gd name="T8" fmla="*/ 158 w 316"/>
                <a:gd name="T9" fmla="*/ 58 h 317"/>
                <a:gd name="T10" fmla="*/ 258 w 316"/>
                <a:gd name="T11" fmla="*/ 157 h 317"/>
                <a:gd name="T12" fmla="*/ 159 w 316"/>
                <a:gd name="T13" fmla="*/ 259 h 317"/>
                <a:gd name="T14" fmla="*/ 159 w 316"/>
                <a:gd name="T15" fmla="*/ 259 h 317"/>
                <a:gd name="T16" fmla="*/ 158 w 316"/>
                <a:gd name="T17" fmla="*/ 259 h 317"/>
                <a:gd name="T18" fmla="*/ 181 w 316"/>
                <a:gd name="T19" fmla="*/ 0 h 317"/>
                <a:gd name="T20" fmla="*/ 156 w 316"/>
                <a:gd name="T21" fmla="*/ 1 h 317"/>
                <a:gd name="T22" fmla="*/ 131 w 316"/>
                <a:gd name="T23" fmla="*/ 1 h 317"/>
                <a:gd name="T24" fmla="*/ 131 w 316"/>
                <a:gd name="T25" fmla="*/ 25 h 317"/>
                <a:gd name="T26" fmla="*/ 79 w 316"/>
                <a:gd name="T27" fmla="*/ 47 h 317"/>
                <a:gd name="T28" fmla="*/ 62 w 316"/>
                <a:gd name="T29" fmla="*/ 31 h 317"/>
                <a:gd name="T30" fmla="*/ 27 w 316"/>
                <a:gd name="T31" fmla="*/ 66 h 317"/>
                <a:gd name="T32" fmla="*/ 44 w 316"/>
                <a:gd name="T33" fmla="*/ 83 h 317"/>
                <a:gd name="T34" fmla="*/ 23 w 316"/>
                <a:gd name="T35" fmla="*/ 135 h 317"/>
                <a:gd name="T36" fmla="*/ 0 w 316"/>
                <a:gd name="T37" fmla="*/ 136 h 317"/>
                <a:gd name="T38" fmla="*/ 0 w 316"/>
                <a:gd name="T39" fmla="*/ 186 h 317"/>
                <a:gd name="T40" fmla="*/ 24 w 316"/>
                <a:gd name="T41" fmla="*/ 185 h 317"/>
                <a:gd name="T42" fmla="*/ 46 w 316"/>
                <a:gd name="T43" fmla="*/ 237 h 317"/>
                <a:gd name="T44" fmla="*/ 30 w 316"/>
                <a:gd name="T45" fmla="*/ 254 h 317"/>
                <a:gd name="T46" fmla="*/ 65 w 316"/>
                <a:gd name="T47" fmla="*/ 289 h 317"/>
                <a:gd name="T48" fmla="*/ 82 w 316"/>
                <a:gd name="T49" fmla="*/ 272 h 317"/>
                <a:gd name="T50" fmla="*/ 135 w 316"/>
                <a:gd name="T51" fmla="*/ 293 h 317"/>
                <a:gd name="T52" fmla="*/ 135 w 316"/>
                <a:gd name="T53" fmla="*/ 317 h 317"/>
                <a:gd name="T54" fmla="*/ 160 w 316"/>
                <a:gd name="T55" fmla="*/ 316 h 317"/>
                <a:gd name="T56" fmla="*/ 185 w 316"/>
                <a:gd name="T57" fmla="*/ 316 h 317"/>
                <a:gd name="T58" fmla="*/ 184 w 316"/>
                <a:gd name="T59" fmla="*/ 292 h 317"/>
                <a:gd name="T60" fmla="*/ 236 w 316"/>
                <a:gd name="T61" fmla="*/ 270 h 317"/>
                <a:gd name="T62" fmla="*/ 253 w 316"/>
                <a:gd name="T63" fmla="*/ 287 h 317"/>
                <a:gd name="T64" fmla="*/ 288 w 316"/>
                <a:gd name="T65" fmla="*/ 251 h 317"/>
                <a:gd name="T66" fmla="*/ 271 w 316"/>
                <a:gd name="T67" fmla="*/ 234 h 317"/>
                <a:gd name="T68" fmla="*/ 292 w 316"/>
                <a:gd name="T69" fmla="*/ 182 h 317"/>
                <a:gd name="T70" fmla="*/ 316 w 316"/>
                <a:gd name="T71" fmla="*/ 181 h 317"/>
                <a:gd name="T72" fmla="*/ 315 w 316"/>
                <a:gd name="T73" fmla="*/ 132 h 317"/>
                <a:gd name="T74" fmla="*/ 292 w 316"/>
                <a:gd name="T75" fmla="*/ 132 h 317"/>
                <a:gd name="T76" fmla="*/ 269 w 316"/>
                <a:gd name="T77" fmla="*/ 80 h 317"/>
                <a:gd name="T78" fmla="*/ 286 w 316"/>
                <a:gd name="T79" fmla="*/ 63 h 317"/>
                <a:gd name="T80" fmla="*/ 250 w 316"/>
                <a:gd name="T81" fmla="*/ 28 h 317"/>
                <a:gd name="T82" fmla="*/ 234 w 316"/>
                <a:gd name="T83" fmla="*/ 45 h 317"/>
                <a:gd name="T84" fmla="*/ 181 w 316"/>
                <a:gd name="T85" fmla="*/ 24 h 317"/>
                <a:gd name="T86" fmla="*/ 181 w 316"/>
                <a:gd name="T8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6" h="317">
                  <a:moveTo>
                    <a:pt x="158" y="259"/>
                  </a:moveTo>
                  <a:cubicBezTo>
                    <a:pt x="103" y="259"/>
                    <a:pt x="58" y="215"/>
                    <a:pt x="57" y="160"/>
                  </a:cubicBezTo>
                  <a:cubicBezTo>
                    <a:pt x="56" y="104"/>
                    <a:pt x="101" y="59"/>
                    <a:pt x="156" y="58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7" y="58"/>
                    <a:pt x="157" y="58"/>
                    <a:pt x="158" y="58"/>
                  </a:cubicBezTo>
                  <a:cubicBezTo>
                    <a:pt x="213" y="58"/>
                    <a:pt x="258" y="102"/>
                    <a:pt x="258" y="157"/>
                  </a:cubicBezTo>
                  <a:cubicBezTo>
                    <a:pt x="259" y="213"/>
                    <a:pt x="215" y="259"/>
                    <a:pt x="159" y="259"/>
                  </a:cubicBezTo>
                  <a:cubicBezTo>
                    <a:pt x="159" y="259"/>
                    <a:pt x="159" y="259"/>
                    <a:pt x="159" y="259"/>
                  </a:cubicBezTo>
                  <a:cubicBezTo>
                    <a:pt x="159" y="259"/>
                    <a:pt x="158" y="259"/>
                    <a:pt x="158" y="259"/>
                  </a:cubicBezTo>
                  <a:moveTo>
                    <a:pt x="181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12" y="29"/>
                    <a:pt x="94" y="36"/>
                    <a:pt x="79" y="47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34" y="98"/>
                    <a:pt x="27" y="116"/>
                    <a:pt x="23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8" y="204"/>
                    <a:pt x="35" y="222"/>
                    <a:pt x="46" y="237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65" y="289"/>
                    <a:pt x="65" y="289"/>
                    <a:pt x="65" y="289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98" y="283"/>
                    <a:pt x="115" y="290"/>
                    <a:pt x="135" y="293"/>
                  </a:cubicBezTo>
                  <a:cubicBezTo>
                    <a:pt x="135" y="317"/>
                    <a:pt x="135" y="317"/>
                    <a:pt x="135" y="317"/>
                  </a:cubicBezTo>
                  <a:cubicBezTo>
                    <a:pt x="160" y="316"/>
                    <a:pt x="160" y="316"/>
                    <a:pt x="160" y="316"/>
                  </a:cubicBezTo>
                  <a:cubicBezTo>
                    <a:pt x="185" y="316"/>
                    <a:pt x="185" y="316"/>
                    <a:pt x="185" y="316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203" y="289"/>
                    <a:pt x="221" y="281"/>
                    <a:pt x="236" y="270"/>
                  </a:cubicBezTo>
                  <a:cubicBezTo>
                    <a:pt x="253" y="287"/>
                    <a:pt x="253" y="287"/>
                    <a:pt x="253" y="287"/>
                  </a:cubicBezTo>
                  <a:cubicBezTo>
                    <a:pt x="288" y="251"/>
                    <a:pt x="288" y="251"/>
                    <a:pt x="288" y="251"/>
                  </a:cubicBezTo>
                  <a:cubicBezTo>
                    <a:pt x="271" y="234"/>
                    <a:pt x="271" y="234"/>
                    <a:pt x="271" y="234"/>
                  </a:cubicBezTo>
                  <a:cubicBezTo>
                    <a:pt x="282" y="219"/>
                    <a:pt x="289" y="201"/>
                    <a:pt x="292" y="182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32"/>
                    <a:pt x="315" y="132"/>
                    <a:pt x="315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113"/>
                    <a:pt x="280" y="95"/>
                    <a:pt x="269" y="80"/>
                  </a:cubicBezTo>
                  <a:cubicBezTo>
                    <a:pt x="286" y="63"/>
                    <a:pt x="286" y="63"/>
                    <a:pt x="286" y="63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218" y="35"/>
                    <a:pt x="200" y="27"/>
                    <a:pt x="181" y="24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0">
              <a:extLst>
                <a:ext uri="{FF2B5EF4-FFF2-40B4-BE49-F238E27FC236}">
                  <a16:creationId xmlns:a16="http://schemas.microsoft.com/office/drawing/2014/main" xmlns="" id="{EFA067F2-55ED-4326-B81D-B4891152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18" y="5603346"/>
              <a:ext cx="328122" cy="325065"/>
            </a:xfrm>
            <a:custGeom>
              <a:avLst/>
              <a:gdLst>
                <a:gd name="T0" fmla="*/ 68 w 136"/>
                <a:gd name="T1" fmla="*/ 0 h 135"/>
                <a:gd name="T2" fmla="*/ 67 w 136"/>
                <a:gd name="T3" fmla="*/ 0 h 135"/>
                <a:gd name="T4" fmla="*/ 67 w 136"/>
                <a:gd name="T5" fmla="*/ 0 h 135"/>
                <a:gd name="T6" fmla="*/ 0 w 136"/>
                <a:gd name="T7" fmla="*/ 68 h 135"/>
                <a:gd name="T8" fmla="*/ 68 w 136"/>
                <a:gd name="T9" fmla="*/ 135 h 135"/>
                <a:gd name="T10" fmla="*/ 69 w 136"/>
                <a:gd name="T11" fmla="*/ 135 h 135"/>
                <a:gd name="T12" fmla="*/ 69 w 136"/>
                <a:gd name="T13" fmla="*/ 135 h 135"/>
                <a:gd name="T14" fmla="*/ 135 w 136"/>
                <a:gd name="T15" fmla="*/ 67 h 135"/>
                <a:gd name="T16" fmla="*/ 68 w 13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6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9" y="0"/>
                    <a:pt x="0" y="31"/>
                    <a:pt x="0" y="68"/>
                  </a:cubicBezTo>
                  <a:cubicBezTo>
                    <a:pt x="1" y="106"/>
                    <a:pt x="31" y="135"/>
                    <a:pt x="68" y="135"/>
                  </a:cubicBezTo>
                  <a:cubicBezTo>
                    <a:pt x="68" y="135"/>
                    <a:pt x="68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106" y="135"/>
                    <a:pt x="136" y="104"/>
                    <a:pt x="135" y="67"/>
                  </a:cubicBezTo>
                  <a:cubicBezTo>
                    <a:pt x="135" y="30"/>
                    <a:pt x="105" y="0"/>
                    <a:pt x="6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AutoShape 72">
              <a:extLst>
                <a:ext uri="{FF2B5EF4-FFF2-40B4-BE49-F238E27FC236}">
                  <a16:creationId xmlns:a16="http://schemas.microsoft.com/office/drawing/2014/main" xmlns="" id="{A55AEE9A-8607-4294-839C-83B36DE858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946994" y="5791024"/>
              <a:ext cx="938510" cy="945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4">
              <a:extLst>
                <a:ext uri="{FF2B5EF4-FFF2-40B4-BE49-F238E27FC236}">
                  <a16:creationId xmlns:a16="http://schemas.microsoft.com/office/drawing/2014/main" xmlns="" id="{F70D13F0-6F7D-4745-9803-1E489CA12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4956" y="5793062"/>
              <a:ext cx="940548" cy="941567"/>
            </a:xfrm>
            <a:custGeom>
              <a:avLst/>
              <a:gdLst>
                <a:gd name="T0" fmla="*/ 194 w 388"/>
                <a:gd name="T1" fmla="*/ 304 h 388"/>
                <a:gd name="T2" fmla="*/ 84 w 388"/>
                <a:gd name="T3" fmla="*/ 194 h 388"/>
                <a:gd name="T4" fmla="*/ 194 w 388"/>
                <a:gd name="T5" fmla="*/ 85 h 388"/>
                <a:gd name="T6" fmla="*/ 194 w 388"/>
                <a:gd name="T7" fmla="*/ 85 h 388"/>
                <a:gd name="T8" fmla="*/ 303 w 388"/>
                <a:gd name="T9" fmla="*/ 194 h 388"/>
                <a:gd name="T10" fmla="*/ 194 w 388"/>
                <a:gd name="T11" fmla="*/ 304 h 388"/>
                <a:gd name="T12" fmla="*/ 194 w 388"/>
                <a:gd name="T13" fmla="*/ 304 h 388"/>
                <a:gd name="T14" fmla="*/ 224 w 388"/>
                <a:gd name="T15" fmla="*/ 0 h 388"/>
                <a:gd name="T16" fmla="*/ 194 w 388"/>
                <a:gd name="T17" fmla="*/ 0 h 388"/>
                <a:gd name="T18" fmla="*/ 163 w 388"/>
                <a:gd name="T19" fmla="*/ 0 h 388"/>
                <a:gd name="T20" fmla="*/ 163 w 388"/>
                <a:gd name="T21" fmla="*/ 29 h 388"/>
                <a:gd name="T22" fmla="*/ 99 w 388"/>
                <a:gd name="T23" fmla="*/ 56 h 388"/>
                <a:gd name="T24" fmla="*/ 78 w 388"/>
                <a:gd name="T25" fmla="*/ 35 h 388"/>
                <a:gd name="T26" fmla="*/ 35 w 388"/>
                <a:gd name="T27" fmla="*/ 79 h 388"/>
                <a:gd name="T28" fmla="*/ 55 w 388"/>
                <a:gd name="T29" fmla="*/ 99 h 388"/>
                <a:gd name="T30" fmla="*/ 29 w 388"/>
                <a:gd name="T31" fmla="*/ 164 h 388"/>
                <a:gd name="T32" fmla="*/ 0 w 388"/>
                <a:gd name="T33" fmla="*/ 164 h 388"/>
                <a:gd name="T34" fmla="*/ 0 w 388"/>
                <a:gd name="T35" fmla="*/ 225 h 388"/>
                <a:gd name="T36" fmla="*/ 29 w 388"/>
                <a:gd name="T37" fmla="*/ 225 h 388"/>
                <a:gd name="T38" fmla="*/ 55 w 388"/>
                <a:gd name="T39" fmla="*/ 289 h 388"/>
                <a:gd name="T40" fmla="*/ 35 w 388"/>
                <a:gd name="T41" fmla="*/ 310 h 388"/>
                <a:gd name="T42" fmla="*/ 78 w 388"/>
                <a:gd name="T43" fmla="*/ 353 h 388"/>
                <a:gd name="T44" fmla="*/ 99 w 388"/>
                <a:gd name="T45" fmla="*/ 333 h 388"/>
                <a:gd name="T46" fmla="*/ 163 w 388"/>
                <a:gd name="T47" fmla="*/ 359 h 388"/>
                <a:gd name="T48" fmla="*/ 163 w 388"/>
                <a:gd name="T49" fmla="*/ 388 h 388"/>
                <a:gd name="T50" fmla="*/ 194 w 388"/>
                <a:gd name="T51" fmla="*/ 388 h 388"/>
                <a:gd name="T52" fmla="*/ 224 w 388"/>
                <a:gd name="T53" fmla="*/ 388 h 388"/>
                <a:gd name="T54" fmla="*/ 224 w 388"/>
                <a:gd name="T55" fmla="*/ 359 h 388"/>
                <a:gd name="T56" fmla="*/ 289 w 388"/>
                <a:gd name="T57" fmla="*/ 333 h 388"/>
                <a:gd name="T58" fmla="*/ 309 w 388"/>
                <a:gd name="T59" fmla="*/ 353 h 388"/>
                <a:gd name="T60" fmla="*/ 353 w 388"/>
                <a:gd name="T61" fmla="*/ 310 h 388"/>
                <a:gd name="T62" fmla="*/ 332 w 388"/>
                <a:gd name="T63" fmla="*/ 289 h 388"/>
                <a:gd name="T64" fmla="*/ 359 w 388"/>
                <a:gd name="T65" fmla="*/ 225 h 388"/>
                <a:gd name="T66" fmla="*/ 388 w 388"/>
                <a:gd name="T67" fmla="*/ 225 h 388"/>
                <a:gd name="T68" fmla="*/ 388 w 388"/>
                <a:gd name="T69" fmla="*/ 164 h 388"/>
                <a:gd name="T70" fmla="*/ 359 w 388"/>
                <a:gd name="T71" fmla="*/ 164 h 388"/>
                <a:gd name="T72" fmla="*/ 332 w 388"/>
                <a:gd name="T73" fmla="*/ 99 h 388"/>
                <a:gd name="T74" fmla="*/ 353 w 388"/>
                <a:gd name="T75" fmla="*/ 79 h 388"/>
                <a:gd name="T76" fmla="*/ 309 w 388"/>
                <a:gd name="T77" fmla="*/ 35 h 388"/>
                <a:gd name="T78" fmla="*/ 289 w 388"/>
                <a:gd name="T79" fmla="*/ 56 h 388"/>
                <a:gd name="T80" fmla="*/ 224 w 388"/>
                <a:gd name="T81" fmla="*/ 29 h 388"/>
                <a:gd name="T82" fmla="*/ 224 w 388"/>
                <a:gd name="T83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8" h="388">
                  <a:moveTo>
                    <a:pt x="194" y="304"/>
                  </a:moveTo>
                  <a:cubicBezTo>
                    <a:pt x="133" y="304"/>
                    <a:pt x="84" y="255"/>
                    <a:pt x="84" y="194"/>
                  </a:cubicBezTo>
                  <a:cubicBezTo>
                    <a:pt x="84" y="134"/>
                    <a:pt x="133" y="85"/>
                    <a:pt x="194" y="85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254" y="85"/>
                    <a:pt x="303" y="134"/>
                    <a:pt x="303" y="194"/>
                  </a:cubicBezTo>
                  <a:cubicBezTo>
                    <a:pt x="303" y="255"/>
                    <a:pt x="254" y="304"/>
                    <a:pt x="194" y="304"/>
                  </a:cubicBezTo>
                  <a:cubicBezTo>
                    <a:pt x="194" y="304"/>
                    <a:pt x="194" y="304"/>
                    <a:pt x="194" y="304"/>
                  </a:cubicBezTo>
                  <a:moveTo>
                    <a:pt x="22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39" y="34"/>
                    <a:pt x="118" y="43"/>
                    <a:pt x="99" y="56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42" y="118"/>
                    <a:pt x="33" y="140"/>
                    <a:pt x="29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33" y="249"/>
                    <a:pt x="42" y="270"/>
                    <a:pt x="55" y="289"/>
                  </a:cubicBezTo>
                  <a:cubicBezTo>
                    <a:pt x="35" y="310"/>
                    <a:pt x="35" y="310"/>
                    <a:pt x="35" y="310"/>
                  </a:cubicBezTo>
                  <a:cubicBezTo>
                    <a:pt x="78" y="353"/>
                    <a:pt x="78" y="353"/>
                    <a:pt x="78" y="353"/>
                  </a:cubicBezTo>
                  <a:cubicBezTo>
                    <a:pt x="99" y="333"/>
                    <a:pt x="99" y="333"/>
                    <a:pt x="99" y="333"/>
                  </a:cubicBezTo>
                  <a:cubicBezTo>
                    <a:pt x="118" y="346"/>
                    <a:pt x="139" y="355"/>
                    <a:pt x="163" y="359"/>
                  </a:cubicBezTo>
                  <a:cubicBezTo>
                    <a:pt x="163" y="388"/>
                    <a:pt x="163" y="388"/>
                    <a:pt x="163" y="388"/>
                  </a:cubicBezTo>
                  <a:cubicBezTo>
                    <a:pt x="194" y="388"/>
                    <a:pt x="194" y="388"/>
                    <a:pt x="194" y="388"/>
                  </a:cubicBezTo>
                  <a:cubicBezTo>
                    <a:pt x="224" y="388"/>
                    <a:pt x="224" y="388"/>
                    <a:pt x="224" y="388"/>
                  </a:cubicBezTo>
                  <a:cubicBezTo>
                    <a:pt x="224" y="359"/>
                    <a:pt x="224" y="359"/>
                    <a:pt x="224" y="359"/>
                  </a:cubicBezTo>
                  <a:cubicBezTo>
                    <a:pt x="248" y="355"/>
                    <a:pt x="270" y="346"/>
                    <a:pt x="289" y="33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53" y="310"/>
                    <a:pt x="353" y="310"/>
                    <a:pt x="353" y="310"/>
                  </a:cubicBezTo>
                  <a:cubicBezTo>
                    <a:pt x="332" y="289"/>
                    <a:pt x="332" y="289"/>
                    <a:pt x="332" y="289"/>
                  </a:cubicBezTo>
                  <a:cubicBezTo>
                    <a:pt x="345" y="270"/>
                    <a:pt x="354" y="249"/>
                    <a:pt x="359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164"/>
                    <a:pt x="388" y="164"/>
                    <a:pt x="388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4" y="140"/>
                    <a:pt x="345" y="118"/>
                    <a:pt x="332" y="99"/>
                  </a:cubicBezTo>
                  <a:cubicBezTo>
                    <a:pt x="353" y="79"/>
                    <a:pt x="353" y="79"/>
                    <a:pt x="353" y="79"/>
                  </a:cubicBezTo>
                  <a:cubicBezTo>
                    <a:pt x="309" y="35"/>
                    <a:pt x="309" y="35"/>
                    <a:pt x="309" y="35"/>
                  </a:cubicBezTo>
                  <a:cubicBezTo>
                    <a:pt x="289" y="56"/>
                    <a:pt x="289" y="56"/>
                    <a:pt x="289" y="56"/>
                  </a:cubicBezTo>
                  <a:cubicBezTo>
                    <a:pt x="270" y="43"/>
                    <a:pt x="248" y="34"/>
                    <a:pt x="224" y="29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xmlns="" id="{A40ADE66-9AB6-40B8-8250-4E64E40FB4D0}"/>
              </a:ext>
            </a:extLst>
          </p:cNvPr>
          <p:cNvCxnSpPr>
            <a:cxnSpLocks/>
          </p:cNvCxnSpPr>
          <p:nvPr/>
        </p:nvCxnSpPr>
        <p:spPr>
          <a:xfrm>
            <a:off x="2926794" y="5474073"/>
            <a:ext cx="13660256" cy="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F46469ED-4437-4D80-885B-56928652D224}"/>
              </a:ext>
            </a:extLst>
          </p:cNvPr>
          <p:cNvGrpSpPr/>
          <p:nvPr/>
        </p:nvGrpSpPr>
        <p:grpSpPr>
          <a:xfrm flipV="1">
            <a:off x="2748250" y="5481941"/>
            <a:ext cx="357087" cy="1203268"/>
            <a:chOff x="2748250" y="4743743"/>
            <a:chExt cx="357087" cy="120326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xmlns="" id="{E3CE9D87-002E-4800-AC39-E7CAFCA0B44C}"/>
                </a:ext>
              </a:extLst>
            </p:cNvPr>
            <p:cNvGrpSpPr/>
            <p:nvPr/>
          </p:nvGrpSpPr>
          <p:grpSpPr>
            <a:xfrm>
              <a:off x="2748250" y="4743743"/>
              <a:ext cx="357087" cy="357087"/>
              <a:chOff x="1904778" y="2103624"/>
              <a:chExt cx="227864" cy="227864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xmlns="" id="{08701B7F-A1ED-4D72-86FB-AC4799C7F637}"/>
                  </a:ext>
                </a:extLst>
              </p:cNvPr>
              <p:cNvSpPr/>
              <p:nvPr userDrawn="1"/>
            </p:nvSpPr>
            <p:spPr>
              <a:xfrm>
                <a:off x="1904778" y="2103624"/>
                <a:ext cx="227864" cy="227864"/>
              </a:xfrm>
              <a:prstGeom prst="ellipse">
                <a:avLst/>
              </a:prstGeom>
              <a:solidFill>
                <a:schemeClr val="accent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83A9A473-0904-49C0-BDE7-8FDA9A311BC6}"/>
                  </a:ext>
                </a:extLst>
              </p:cNvPr>
              <p:cNvSpPr/>
              <p:nvPr userDrawn="1"/>
            </p:nvSpPr>
            <p:spPr>
              <a:xfrm>
                <a:off x="1951998" y="2150844"/>
                <a:ext cx="133424" cy="1334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2788B90F-23E1-4931-A932-F47984C67815}"/>
                </a:ext>
              </a:extLst>
            </p:cNvPr>
            <p:cNvCxnSpPr/>
            <p:nvPr/>
          </p:nvCxnSpPr>
          <p:spPr>
            <a:xfrm>
              <a:off x="2926794" y="5026831"/>
              <a:ext cx="0" cy="9201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F49020F9-4471-4F09-B548-BD3DAB82C492}"/>
              </a:ext>
            </a:extLst>
          </p:cNvPr>
          <p:cNvGrpSpPr/>
          <p:nvPr/>
        </p:nvGrpSpPr>
        <p:grpSpPr>
          <a:xfrm>
            <a:off x="16408506" y="4287591"/>
            <a:ext cx="357087" cy="1186482"/>
            <a:chOff x="16408506" y="5054975"/>
            <a:chExt cx="357087" cy="1186482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6D1DC916-1C8D-4C3F-8B6D-3C090FFCF01C}"/>
                </a:ext>
              </a:extLst>
            </p:cNvPr>
            <p:cNvCxnSpPr/>
            <p:nvPr/>
          </p:nvCxnSpPr>
          <p:spPr>
            <a:xfrm>
              <a:off x="16587050" y="5321277"/>
              <a:ext cx="0" cy="9201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9049217A-362A-4FB1-8D99-1126A5B44EAF}"/>
                </a:ext>
              </a:extLst>
            </p:cNvPr>
            <p:cNvGrpSpPr/>
            <p:nvPr/>
          </p:nvGrpSpPr>
          <p:grpSpPr>
            <a:xfrm>
              <a:off x="16408506" y="5054975"/>
              <a:ext cx="357087" cy="357087"/>
              <a:chOff x="1904778" y="2302227"/>
              <a:chExt cx="227864" cy="227864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A5362067-1791-473F-B37B-01A2B7A2A7EA}"/>
                  </a:ext>
                </a:extLst>
              </p:cNvPr>
              <p:cNvSpPr/>
              <p:nvPr userDrawn="1"/>
            </p:nvSpPr>
            <p:spPr>
              <a:xfrm>
                <a:off x="1904778" y="2302227"/>
                <a:ext cx="227864" cy="227864"/>
              </a:xfrm>
              <a:prstGeom prst="ellipse">
                <a:avLst/>
              </a:prstGeom>
              <a:solidFill>
                <a:schemeClr val="accent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16B9391B-1A47-4344-98F2-7E4C8F7E23D9}"/>
                  </a:ext>
                </a:extLst>
              </p:cNvPr>
              <p:cNvSpPr/>
              <p:nvPr userDrawn="1"/>
            </p:nvSpPr>
            <p:spPr>
              <a:xfrm>
                <a:off x="1951998" y="2349447"/>
                <a:ext cx="133424" cy="1334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CFAE1BDB-CC51-4936-AD2E-E66DCBF1F962}"/>
              </a:ext>
            </a:extLst>
          </p:cNvPr>
          <p:cNvGrpSpPr/>
          <p:nvPr/>
        </p:nvGrpSpPr>
        <p:grpSpPr>
          <a:xfrm>
            <a:off x="5627214" y="5345064"/>
            <a:ext cx="258016" cy="258018"/>
            <a:chOff x="1904778" y="2103624"/>
            <a:chExt cx="227864" cy="227864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E2688523-C354-43F1-8260-0D08E01101C5}"/>
                </a:ext>
              </a:extLst>
            </p:cNvPr>
            <p:cNvSpPr/>
            <p:nvPr userDrawn="1"/>
          </p:nvSpPr>
          <p:spPr>
            <a:xfrm>
              <a:off x="1904778" y="2103624"/>
              <a:ext cx="227864" cy="227864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88762204-744A-4EEF-B083-D0D48622F79E}"/>
                </a:ext>
              </a:extLst>
            </p:cNvPr>
            <p:cNvSpPr/>
            <p:nvPr userDrawn="1"/>
          </p:nvSpPr>
          <p:spPr>
            <a:xfrm>
              <a:off x="1951998" y="2150844"/>
              <a:ext cx="133424" cy="1334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242D294E-80E4-486A-A0B1-B70CD3324C3A}"/>
              </a:ext>
            </a:extLst>
          </p:cNvPr>
          <p:cNvGrpSpPr/>
          <p:nvPr/>
        </p:nvGrpSpPr>
        <p:grpSpPr>
          <a:xfrm>
            <a:off x="9609512" y="5345064"/>
            <a:ext cx="258016" cy="258018"/>
            <a:chOff x="1904778" y="2103624"/>
            <a:chExt cx="227864" cy="227864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BA41EACC-9831-4546-99A2-54ADCFFBE521}"/>
                </a:ext>
              </a:extLst>
            </p:cNvPr>
            <p:cNvSpPr/>
            <p:nvPr userDrawn="1"/>
          </p:nvSpPr>
          <p:spPr>
            <a:xfrm>
              <a:off x="1904778" y="2103624"/>
              <a:ext cx="227864" cy="227864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xmlns="" id="{41806B46-8124-4AA8-83D7-415B3E4AB71C}"/>
                </a:ext>
              </a:extLst>
            </p:cNvPr>
            <p:cNvSpPr/>
            <p:nvPr userDrawn="1"/>
          </p:nvSpPr>
          <p:spPr>
            <a:xfrm>
              <a:off x="1951998" y="2150844"/>
              <a:ext cx="133424" cy="1334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3BE853C5-424E-416B-A405-D899DE1CFCCE}"/>
              </a:ext>
            </a:extLst>
          </p:cNvPr>
          <p:cNvGrpSpPr/>
          <p:nvPr/>
        </p:nvGrpSpPr>
        <p:grpSpPr>
          <a:xfrm>
            <a:off x="13591810" y="5345064"/>
            <a:ext cx="258016" cy="258018"/>
            <a:chOff x="1904778" y="2103624"/>
            <a:chExt cx="227864" cy="227864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A69DF38D-0713-46EA-BFDF-1DD666C0AB58}"/>
                </a:ext>
              </a:extLst>
            </p:cNvPr>
            <p:cNvSpPr/>
            <p:nvPr userDrawn="1"/>
          </p:nvSpPr>
          <p:spPr>
            <a:xfrm>
              <a:off x="1904778" y="2103624"/>
              <a:ext cx="227864" cy="227864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3E33F4D2-7E3D-437B-8BF1-1AE906974242}"/>
                </a:ext>
              </a:extLst>
            </p:cNvPr>
            <p:cNvSpPr/>
            <p:nvPr userDrawn="1"/>
          </p:nvSpPr>
          <p:spPr>
            <a:xfrm>
              <a:off x="1951998" y="2150844"/>
              <a:ext cx="133424" cy="1334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0288FA49-9068-40B2-BD36-1BE5B41625C8}"/>
              </a:ext>
            </a:extLst>
          </p:cNvPr>
          <p:cNvGrpSpPr/>
          <p:nvPr/>
        </p:nvGrpSpPr>
        <p:grpSpPr>
          <a:xfrm>
            <a:off x="9495489" y="4193270"/>
            <a:ext cx="471350" cy="687092"/>
            <a:chOff x="5429367" y="4908078"/>
            <a:chExt cx="319088" cy="465138"/>
          </a:xfrm>
          <a:solidFill>
            <a:schemeClr val="accent2"/>
          </a:solidFill>
        </p:grpSpPr>
        <p:sp>
          <p:nvSpPr>
            <p:cNvPr id="216" name="AutoShape 97">
              <a:extLst>
                <a:ext uri="{FF2B5EF4-FFF2-40B4-BE49-F238E27FC236}">
                  <a16:creationId xmlns:a16="http://schemas.microsoft.com/office/drawing/2014/main" xmlns="" id="{F161F617-EBBD-47C0-95CD-38F1D9E62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367" y="490807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7" name="AutoShape 98">
              <a:extLst>
                <a:ext uri="{FF2B5EF4-FFF2-40B4-BE49-F238E27FC236}">
                  <a16:creationId xmlns:a16="http://schemas.microsoft.com/office/drawing/2014/main" xmlns="" id="{EDEF8493-1250-4660-A569-8F86799C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542" y="495173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8" name="AutoShape 99">
              <a:extLst>
                <a:ext uri="{FF2B5EF4-FFF2-40B4-BE49-F238E27FC236}">
                  <a16:creationId xmlns:a16="http://schemas.microsoft.com/office/drawing/2014/main" xmlns="" id="{9B99B0EE-132A-41EC-AA35-FD72BD75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23" y="531527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76FCDA43-3973-4410-B881-948B8ABA1742}"/>
              </a:ext>
            </a:extLst>
          </p:cNvPr>
          <p:cNvGrpSpPr/>
          <p:nvPr/>
        </p:nvGrpSpPr>
        <p:grpSpPr>
          <a:xfrm>
            <a:off x="13381038" y="6123723"/>
            <a:ext cx="687092" cy="643708"/>
            <a:chOff x="5368132" y="3540125"/>
            <a:chExt cx="465138" cy="435769"/>
          </a:xfrm>
          <a:solidFill>
            <a:schemeClr val="accent3"/>
          </a:solidFill>
        </p:grpSpPr>
        <p:sp>
          <p:nvSpPr>
            <p:cNvPr id="220" name="AutoShape 110">
              <a:extLst>
                <a:ext uri="{FF2B5EF4-FFF2-40B4-BE49-F238E27FC236}">
                  <a16:creationId xmlns:a16="http://schemas.microsoft.com/office/drawing/2014/main" xmlns="" id="{BA9C320E-16FF-46DB-96B1-87BE9FED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1" name="AutoShape 111">
              <a:extLst>
                <a:ext uri="{FF2B5EF4-FFF2-40B4-BE49-F238E27FC236}">
                  <a16:creationId xmlns:a16="http://schemas.microsoft.com/office/drawing/2014/main" xmlns="" id="{609F65B8-94BC-4986-9419-A4FE1BB48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D6093C2B-D926-47C2-81E6-2CD8BA1CBFAC}"/>
              </a:ext>
            </a:extLst>
          </p:cNvPr>
          <p:cNvGrpSpPr/>
          <p:nvPr/>
        </p:nvGrpSpPr>
        <p:grpSpPr>
          <a:xfrm>
            <a:off x="5408908" y="6156554"/>
            <a:ext cx="687092" cy="578046"/>
            <a:chOff x="5356342" y="3093565"/>
            <a:chExt cx="465138" cy="391319"/>
          </a:xfrm>
          <a:solidFill>
            <a:schemeClr val="accent1"/>
          </a:solidFill>
        </p:grpSpPr>
        <p:sp>
          <p:nvSpPr>
            <p:cNvPr id="223" name="AutoShape 120">
              <a:extLst>
                <a:ext uri="{FF2B5EF4-FFF2-40B4-BE49-F238E27FC236}">
                  <a16:creationId xmlns:a16="http://schemas.microsoft.com/office/drawing/2014/main" xmlns="" id="{6F153799-752E-4569-B5CC-C2A4D891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023" y="319516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4" name="AutoShape 121">
              <a:extLst>
                <a:ext uri="{FF2B5EF4-FFF2-40B4-BE49-F238E27FC236}">
                  <a16:creationId xmlns:a16="http://schemas.microsoft.com/office/drawing/2014/main" xmlns="" id="{D2D60A57-5E1E-4AAC-9AE0-4D31ABF58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967" y="325310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5" name="AutoShape 122">
              <a:extLst>
                <a:ext uri="{FF2B5EF4-FFF2-40B4-BE49-F238E27FC236}">
                  <a16:creationId xmlns:a16="http://schemas.microsoft.com/office/drawing/2014/main" xmlns="" id="{79DD65F2-A7A8-45B7-8A4C-34699722E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342" y="309356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66667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0" dur="7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1" dur="7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5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50000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2021-10-07T13:38:06Z</dcterms:created>
  <dcterms:modified xsi:type="dcterms:W3CDTF">2021-10-07T13:39:01Z</dcterms:modified>
</cp:coreProperties>
</file>