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3" r:id="rId5"/>
    <p:sldId id="275" r:id="rId6"/>
    <p:sldId id="284" r:id="rId7"/>
    <p:sldId id="285" r:id="rId8"/>
    <p:sldId id="280" r:id="rId9"/>
    <p:sldId id="277" r:id="rId10"/>
    <p:sldId id="286" r:id="rId11"/>
    <p:sldId id="287" r:id="rId12"/>
    <p:sldId id="288" r:id="rId13"/>
    <p:sldId id="289" r:id="rId14"/>
    <p:sldId id="281" r:id="rId15"/>
    <p:sldId id="278" r:id="rId16"/>
    <p:sldId id="274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12/13/2022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Luke Hallinan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Project Management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2427" y="1399032"/>
            <a:ext cx="5803333" cy="44733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Agile methodology selected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Weekly supervisor meetings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Weekly 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GANTT chart tracking – report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0" i="0" dirty="0">
                <a:effectLst/>
                <a:latin typeface="Arial" panose="020B0604020202020204" pitchFamily="34" charset="0"/>
              </a:rPr>
              <a:t>Prototype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Functioning front end, backend and database</a:t>
            </a:r>
          </a:p>
          <a:p>
            <a:r>
              <a:rPr lang="en-US" dirty="0"/>
              <a:t>Hard coded mock information</a:t>
            </a:r>
          </a:p>
          <a:p>
            <a:r>
              <a:rPr lang="en-US" dirty="0"/>
              <a:t>Connection client through server to database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92A8DB-B84B-403E-12EB-2562150E29C3}"/>
              </a:ext>
            </a:extLst>
          </p:cNvPr>
          <p:cNvSpPr txBox="1">
            <a:spLocks/>
          </p:cNvSpPr>
          <p:nvPr/>
        </p:nvSpPr>
        <p:spPr>
          <a:xfrm>
            <a:off x="5907024" y="3483864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DE83AA5-D971-F73A-9931-EB22E8E46E6A}"/>
              </a:ext>
            </a:extLst>
          </p:cNvPr>
          <p:cNvSpPr txBox="1">
            <a:spLocks/>
          </p:cNvSpPr>
          <p:nvPr/>
        </p:nvSpPr>
        <p:spPr>
          <a:xfrm>
            <a:off x="5760720" y="3931920"/>
            <a:ext cx="4754880" cy="168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Populated site from database</a:t>
            </a:r>
          </a:p>
          <a:p>
            <a:r>
              <a:rPr lang="en-US" dirty="0"/>
              <a:t>Redirect to login if needed</a:t>
            </a:r>
          </a:p>
          <a:p>
            <a:r>
              <a:rPr lang="en-US" dirty="0"/>
              <a:t>Subscription imports</a:t>
            </a:r>
          </a:p>
          <a:p>
            <a:r>
              <a:rPr lang="en-US" dirty="0"/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333" y="3320384"/>
            <a:ext cx="4846320" cy="1682749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178DC-C243-719E-A1FA-CA9F33166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dirty="0"/>
              <a:t>Demo of site progress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B7BD80-396E-C507-241F-BF2D1A0456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E" dirty="0"/>
              <a:t>I will now walk though a demo of the current web application progress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E7A6A3-1838-373B-183A-0D7635B65D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2829846"/>
            <a:ext cx="4828032" cy="490538"/>
          </a:xfrm>
        </p:spPr>
        <p:txBody>
          <a:bodyPr/>
          <a:lstStyle/>
          <a:p>
            <a:r>
              <a:rPr lang="en-IE" dirty="0"/>
              <a:t>Parts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FFF5A33-324D-29C8-A776-DE48C81222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1480" y="3416175"/>
            <a:ext cx="4754880" cy="1990326"/>
          </a:xfrm>
        </p:spPr>
        <p:txBody>
          <a:bodyPr/>
          <a:lstStyle/>
          <a:p>
            <a:r>
              <a:rPr lang="en-IE" dirty="0"/>
              <a:t>Different pages</a:t>
            </a:r>
          </a:p>
          <a:p>
            <a:r>
              <a:rPr lang="en-IE" dirty="0"/>
              <a:t>Suggested functionality</a:t>
            </a:r>
          </a:p>
          <a:p>
            <a:r>
              <a:rPr lang="en-IE" dirty="0"/>
              <a:t>Recommendations</a:t>
            </a:r>
          </a:p>
          <a:p>
            <a:r>
              <a:rPr lang="en-IE" dirty="0"/>
              <a:t>Database connections log</a:t>
            </a:r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1426463"/>
            <a:ext cx="8868792" cy="4193101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aim of this project is to create a web application to track a users subscription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will give the user information about their active subscriptions </a:t>
            </a:r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As well as statistics for spending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forgotten subscriptions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data to generate 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517732"/>
            <a:ext cx="4828032" cy="490538"/>
          </a:xfrm>
        </p:spPr>
        <p:txBody>
          <a:bodyPr/>
          <a:lstStyle/>
          <a:p>
            <a:r>
              <a:rPr lang="en-US" dirty="0"/>
              <a:t>Popularity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6649" y="992672"/>
            <a:ext cx="4754880" cy="1682750"/>
          </a:xfrm>
        </p:spPr>
        <p:txBody>
          <a:bodyPr/>
          <a:lstStyle/>
          <a:p>
            <a:pPr algn="l"/>
            <a:r>
              <a:rPr lang="en-GB" sz="1800" b="0" i="0" u="none" strike="noStrike" baseline="0" dirty="0">
                <a:latin typeface="CMR12"/>
              </a:rPr>
              <a:t>In the last 5 years the subscription market has grown by over 100%</a:t>
            </a:r>
          </a:p>
          <a:p>
            <a:pPr algn="l"/>
            <a:r>
              <a:rPr lang="en-IE" sz="1800" b="0" i="0" u="none" strike="noStrike" baseline="0" dirty="0">
                <a:latin typeface="CMR12"/>
              </a:rPr>
              <a:t>Most common </a:t>
            </a:r>
            <a:r>
              <a:rPr lang="en-GB" sz="1800" b="0" i="0" u="none" strike="noStrike" baseline="0" dirty="0">
                <a:latin typeface="CMR12"/>
              </a:rPr>
              <a:t>are media services that 46% of online shoppers were shown to use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106738"/>
            <a:ext cx="4828032" cy="490538"/>
          </a:xfrm>
        </p:spPr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563932"/>
            <a:ext cx="4754880" cy="1682750"/>
          </a:xfrm>
        </p:spPr>
        <p:txBody>
          <a:bodyPr/>
          <a:lstStyle/>
          <a:p>
            <a:pPr algn="l"/>
            <a:r>
              <a:rPr lang="en-IE" sz="1800" dirty="0">
                <a:latin typeface="CMR12"/>
              </a:rPr>
              <a:t>O</a:t>
            </a:r>
            <a:r>
              <a:rPr lang="en-IE" sz="1800" b="0" i="0" u="none" strike="noStrike" baseline="0" dirty="0">
                <a:latin typeface="CMR12"/>
              </a:rPr>
              <a:t>n average </a:t>
            </a:r>
            <a:r>
              <a:rPr lang="en-GB" sz="1800" b="0" i="0" u="none" strike="noStrike" baseline="0" dirty="0">
                <a:latin typeface="CMR12"/>
              </a:rPr>
              <a:t>consumers underestimated how much they were spending by 2.5 times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114A3D1-77C0-7757-E9FD-0ECA1AE1A8D1}"/>
              </a:ext>
            </a:extLst>
          </p:cNvPr>
          <p:cNvSpPr txBox="1">
            <a:spLocks/>
          </p:cNvSpPr>
          <p:nvPr/>
        </p:nvSpPr>
        <p:spPr>
          <a:xfrm>
            <a:off x="6245352" y="4853959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Forgotten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154FB51-D21E-FA4B-5430-2840D74EFBE9}"/>
              </a:ext>
            </a:extLst>
          </p:cNvPr>
          <p:cNvSpPr txBox="1">
            <a:spLocks/>
          </p:cNvSpPr>
          <p:nvPr/>
        </p:nvSpPr>
        <p:spPr>
          <a:xfrm>
            <a:off x="5971032" y="5335640"/>
            <a:ext cx="4754880" cy="168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0" i="0" u="none" strike="noStrike" baseline="0" dirty="0">
                <a:latin typeface="CMR12"/>
              </a:rPr>
              <a:t>42% of people have services that they forgot they are even subscribed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0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3D7FA70-B345-A77C-DD38-363B24C6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0062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1421DD-2C70-F012-4953-63102B8C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337BA-3772-9BD8-D731-896C6E6FD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255E08-DC5B-5FD7-28CF-69BF23028F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CD18EF-1C72-929D-FB70-A0863FFF6D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D66804-DA2C-47A8-AB95-398DEEB06B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6443E4-566A-F5BD-FB46-424AC34F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16" y="0"/>
            <a:ext cx="10241006" cy="687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5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Technologies </a:t>
            </a:r>
            <a:br>
              <a:rPr lang="en-US" sz="4500" dirty="0"/>
            </a:br>
            <a:endParaRPr lang="en-US" sz="45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7"/>
            <a:ext cx="4828032" cy="44733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JavaScript, HTML,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Express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PostgreSQL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Docker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application uses the Model View Controller architecture</a:t>
            </a:r>
          </a:p>
          <a:p>
            <a:r>
              <a:rPr lang="en-US" dirty="0"/>
              <a:t>Split into client, server and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PostgreSQL database</a:t>
            </a:r>
          </a:p>
          <a:p>
            <a:r>
              <a:rPr lang="en-US" dirty="0"/>
              <a:t>Running on docker containers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28" y="1443421"/>
            <a:ext cx="4846320" cy="1682749"/>
          </a:xfrm>
        </p:spPr>
        <p:txBody>
          <a:bodyPr/>
          <a:lstStyle/>
          <a:p>
            <a:r>
              <a:rPr lang="en-US" dirty="0"/>
              <a:t>Research 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743648"/>
            <a:ext cx="4828032" cy="490538"/>
          </a:xfrm>
        </p:spPr>
        <p:txBody>
          <a:bodyPr/>
          <a:lstStyle/>
          <a:p>
            <a:r>
              <a:rPr lang="en-US" dirty="0"/>
              <a:t>Current Technologies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307338"/>
            <a:ext cx="4754880" cy="1682750"/>
          </a:xfrm>
        </p:spPr>
        <p:txBody>
          <a:bodyPr/>
          <a:lstStyle/>
          <a:p>
            <a:r>
              <a:rPr lang="en-US" dirty="0"/>
              <a:t>Some popular applications are </a:t>
            </a:r>
            <a:r>
              <a:rPr lang="en-US" dirty="0" err="1"/>
              <a:t>TrackMySubs</a:t>
            </a:r>
            <a:r>
              <a:rPr lang="en-US" dirty="0"/>
              <a:t>, Rocket Money and Trim</a:t>
            </a:r>
          </a:p>
          <a:p>
            <a:r>
              <a:rPr lang="en-US" dirty="0"/>
              <a:t>Each has a different way of functioning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2817971"/>
            <a:ext cx="4828032" cy="490538"/>
          </a:xfrm>
        </p:spPr>
        <p:txBody>
          <a:bodyPr/>
          <a:lstStyle/>
          <a:p>
            <a:r>
              <a:rPr lang="en-US" dirty="0"/>
              <a:t>Common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308509"/>
            <a:ext cx="4754880" cy="1682750"/>
          </a:xfrm>
        </p:spPr>
        <p:txBody>
          <a:bodyPr/>
          <a:lstStyle/>
          <a:p>
            <a:pPr algn="l"/>
            <a:r>
              <a:rPr lang="en-IE" sz="1800" b="0" i="0" u="none" strike="noStrike" baseline="0" dirty="0">
                <a:latin typeface="CMR12"/>
              </a:rPr>
              <a:t>Current subscriptions / bills page</a:t>
            </a:r>
          </a:p>
          <a:p>
            <a:pPr algn="l"/>
            <a:r>
              <a:rPr lang="en-IE" sz="1800" b="0" i="0" u="none" strike="noStrike" baseline="0" dirty="0">
                <a:latin typeface="CMR12"/>
              </a:rPr>
              <a:t>Monthly spending / budgeting page</a:t>
            </a:r>
          </a:p>
          <a:p>
            <a:pPr algn="l"/>
            <a:r>
              <a:rPr lang="en-IE" sz="1800" b="0" i="0" u="none" strike="noStrike" baseline="0" dirty="0">
                <a:latin typeface="CMR12"/>
              </a:rPr>
              <a:t>Calendar of upcoming payments</a:t>
            </a:r>
          </a:p>
          <a:p>
            <a:pPr algn="l"/>
            <a:r>
              <a:rPr lang="en-IE" sz="1800" b="0" i="0" u="none" strike="noStrike" baseline="0" dirty="0">
                <a:latin typeface="CMR12"/>
              </a:rPr>
              <a:t>Cancel subscriptions</a:t>
            </a:r>
          </a:p>
          <a:p>
            <a:pPr algn="l"/>
            <a:r>
              <a:rPr lang="en-GB" sz="1800" b="0" i="0" u="none" strike="noStrike" baseline="0" dirty="0">
                <a:latin typeface="CMR12"/>
              </a:rPr>
              <a:t>Alerts for next payments (email / text)</a:t>
            </a:r>
          </a:p>
          <a:p>
            <a:pPr algn="l"/>
            <a:r>
              <a:rPr lang="en-IE" sz="1800" b="0" i="0" u="none" strike="noStrike" baseline="0" dirty="0">
                <a:latin typeface="CMR12"/>
              </a:rPr>
              <a:t>Manually added subscriptions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0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Requirements Capture </a:t>
            </a:r>
            <a:br>
              <a:rPr lang="en-US" sz="4500" dirty="0"/>
            </a:br>
            <a:endParaRPr lang="en-US" sz="45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2427" y="1252727"/>
            <a:ext cx="5803333" cy="44733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Include common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Persistent data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Complete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Subscription importing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Data analytics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6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28" y="1443421"/>
            <a:ext cx="4846320" cy="1682749"/>
          </a:xfrm>
        </p:spPr>
        <p:txBody>
          <a:bodyPr/>
          <a:lstStyle/>
          <a:p>
            <a:r>
              <a:rPr lang="en-IE" sz="4400" b="0" i="0" dirty="0">
                <a:effectLst/>
                <a:latin typeface="Arial" panose="020B0604020202020204" pitchFamily="34" charset="0"/>
              </a:rPr>
              <a:t>Project Complexity</a:t>
            </a:r>
            <a:endParaRPr lang="en-US" sz="44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Subscription Tracker</a:t>
            </a:r>
            <a:br>
              <a:rPr lang="en-US" dirty="0"/>
            </a:br>
            <a:r>
              <a:rPr lang="en-US" dirty="0"/>
              <a:t>Interim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743648"/>
            <a:ext cx="4828032" cy="490538"/>
          </a:xfrm>
        </p:spPr>
        <p:txBody>
          <a:bodyPr/>
          <a:lstStyle/>
          <a:p>
            <a:r>
              <a:rPr lang="en-US" dirty="0"/>
              <a:t>Website and 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307338"/>
            <a:ext cx="4754880" cy="1682750"/>
          </a:xfrm>
        </p:spPr>
        <p:txBody>
          <a:bodyPr/>
          <a:lstStyle/>
          <a:p>
            <a:r>
              <a:rPr lang="en-US" dirty="0"/>
              <a:t>Base complexity from website and database interactions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2284795"/>
            <a:ext cx="4828032" cy="490538"/>
          </a:xfrm>
        </p:spPr>
        <p:txBody>
          <a:bodyPr/>
          <a:lstStyle/>
          <a:p>
            <a:r>
              <a:rPr lang="en-US" dirty="0"/>
              <a:t>Finding Subscriptions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2775333"/>
            <a:ext cx="4754880" cy="1682750"/>
          </a:xfrm>
        </p:spPr>
        <p:txBody>
          <a:bodyPr/>
          <a:lstStyle/>
          <a:p>
            <a:pPr algn="l"/>
            <a:r>
              <a:rPr lang="en-IE" sz="1800" b="0" i="0" u="none" strike="noStrike" baseline="0" dirty="0">
                <a:latin typeface="CMR12"/>
              </a:rPr>
              <a:t>Using an excel exported bank statement to search for and import subscriptions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F1C8D3F-5E94-4113-392B-657FBAA864AE}"/>
              </a:ext>
            </a:extLst>
          </p:cNvPr>
          <p:cNvSpPr txBox="1">
            <a:spLocks/>
          </p:cNvSpPr>
          <p:nvPr/>
        </p:nvSpPr>
        <p:spPr>
          <a:xfrm>
            <a:off x="6245352" y="4040697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Analytics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4B43144-CE8A-5023-539E-21523376BF7E}"/>
              </a:ext>
            </a:extLst>
          </p:cNvPr>
          <p:cNvSpPr txBox="1">
            <a:spLocks/>
          </p:cNvSpPr>
          <p:nvPr/>
        </p:nvSpPr>
        <p:spPr>
          <a:xfrm>
            <a:off x="5971032" y="4531235"/>
            <a:ext cx="4754880" cy="168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1800" dirty="0">
                <a:latin typeface="CMR12"/>
              </a:rPr>
              <a:t>Data gathered will be used for recommending users other services </a:t>
            </a:r>
          </a:p>
          <a:p>
            <a:r>
              <a:rPr lang="en-IE" sz="1800" dirty="0">
                <a:latin typeface="CMR12"/>
              </a:rPr>
              <a:t>Data can also be used for marketing purposes</a:t>
            </a:r>
          </a:p>
        </p:txBody>
      </p:sp>
    </p:spTree>
    <p:extLst>
      <p:ext uri="{BB962C8B-B14F-4D97-AF65-F5344CB8AC3E}">
        <p14:creationId xmlns:p14="http://schemas.microsoft.com/office/powerpoint/2010/main" val="392988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1377</TotalTime>
  <Words>390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CMR12</vt:lpstr>
      <vt:lpstr>Arial</vt:lpstr>
      <vt:lpstr>Calibri</vt:lpstr>
      <vt:lpstr>Office Theme</vt:lpstr>
      <vt:lpstr>Subscription Tracker Interim</vt:lpstr>
      <vt:lpstr>Overview</vt:lpstr>
      <vt:lpstr>Why</vt:lpstr>
      <vt:lpstr>PowerPoint Presentation</vt:lpstr>
      <vt:lpstr>Technologies  </vt:lpstr>
      <vt:lpstr>System Architecture</vt:lpstr>
      <vt:lpstr>Research </vt:lpstr>
      <vt:lpstr>Requirements Capture  </vt:lpstr>
      <vt:lpstr>Project Complexity</vt:lpstr>
      <vt:lpstr>Project Management</vt:lpstr>
      <vt:lpstr>Prototype</vt:lpstr>
      <vt:lpstr>Demo</vt:lpstr>
      <vt:lpstr>Thank You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Subscription Tracker Interim</dc:title>
  <dc:creator>Luke Hallinan</dc:creator>
  <cp:lastModifiedBy>Luke Hallinan</cp:lastModifiedBy>
  <cp:revision>7</cp:revision>
  <dcterms:created xsi:type="dcterms:W3CDTF">2022-12-12T11:22:55Z</dcterms:created>
  <dcterms:modified xsi:type="dcterms:W3CDTF">2022-12-13T11:59:40Z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