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F6F7D-017C-4E81-88EE-5540CCD997AD}" v="22" dt="2025-10-26T19:51:03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 Knafo" userId="dfde85f9-a1e8-4add-8a5f-b9593dfbdaf6" providerId="ADAL" clId="{D060D16D-AEC5-4FFA-94EF-2E7FFA1D1CAB}"/>
    <pc:docChg chg="undo custSel addSld delSld modSld sldOrd">
      <pc:chgData name="Dor Knafo" userId="dfde85f9-a1e8-4add-8a5f-b9593dfbdaf6" providerId="ADAL" clId="{D060D16D-AEC5-4FFA-94EF-2E7FFA1D1CAB}" dt="2025-10-26T19:51:19.168" v="928"/>
      <pc:docMkLst>
        <pc:docMk/>
      </pc:docMkLst>
      <pc:sldChg chg="addSp delSp modSp new mod">
        <pc:chgData name="Dor Knafo" userId="dfde85f9-a1e8-4add-8a5f-b9593dfbdaf6" providerId="ADAL" clId="{D060D16D-AEC5-4FFA-94EF-2E7FFA1D1CAB}" dt="2025-10-24T11:38:05.403" v="78" actId="20577"/>
        <pc:sldMkLst>
          <pc:docMk/>
          <pc:sldMk cId="1711763387" sldId="256"/>
        </pc:sldMkLst>
        <pc:spChg chg="add mod">
          <ac:chgData name="Dor Knafo" userId="dfde85f9-a1e8-4add-8a5f-b9593dfbdaf6" providerId="ADAL" clId="{D060D16D-AEC5-4FFA-94EF-2E7FFA1D1CAB}" dt="2025-10-24T11:38:05.403" v="78" actId="20577"/>
          <ac:spMkLst>
            <pc:docMk/>
            <pc:sldMk cId="1711763387" sldId="256"/>
            <ac:spMk id="5" creationId="{7CFA87D2-0212-64E8-A589-E0B0160FBD6B}"/>
          </ac:spMkLst>
        </pc:spChg>
        <pc:spChg chg="add mod">
          <ac:chgData name="Dor Knafo" userId="dfde85f9-a1e8-4add-8a5f-b9593dfbdaf6" providerId="ADAL" clId="{D060D16D-AEC5-4FFA-94EF-2E7FFA1D1CAB}" dt="2025-10-24T11:37:53.931" v="76" actId="1076"/>
          <ac:spMkLst>
            <pc:docMk/>
            <pc:sldMk cId="1711763387" sldId="256"/>
            <ac:spMk id="6" creationId="{1F3509B8-646E-720C-1FFF-17726A85AEAB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1:38:46.055" v="123" actId="1076"/>
        <pc:sldMkLst>
          <pc:docMk/>
          <pc:sldMk cId="4089230360" sldId="257"/>
        </pc:sldMkLst>
        <pc:spChg chg="add mod">
          <ac:chgData name="Dor Knafo" userId="dfde85f9-a1e8-4add-8a5f-b9593dfbdaf6" providerId="ADAL" clId="{D060D16D-AEC5-4FFA-94EF-2E7FFA1D1CAB}" dt="2025-10-24T11:38:46.055" v="123" actId="1076"/>
          <ac:spMkLst>
            <pc:docMk/>
            <pc:sldMk cId="4089230360" sldId="257"/>
            <ac:spMk id="4" creationId="{641CA312-256E-AA79-DF41-13E0E8B6581A}"/>
          </ac:spMkLst>
        </pc:spChg>
      </pc:sldChg>
      <pc:sldChg chg="modSp new mod">
        <pc:chgData name="Dor Knafo" userId="dfde85f9-a1e8-4add-8a5f-b9593dfbdaf6" providerId="ADAL" clId="{D060D16D-AEC5-4FFA-94EF-2E7FFA1D1CAB}" dt="2025-10-24T12:01:15.245" v="183" actId="20577"/>
        <pc:sldMkLst>
          <pc:docMk/>
          <pc:sldMk cId="642786949" sldId="258"/>
        </pc:sldMkLst>
        <pc:spChg chg="mod">
          <ac:chgData name="Dor Knafo" userId="dfde85f9-a1e8-4add-8a5f-b9593dfbdaf6" providerId="ADAL" clId="{D060D16D-AEC5-4FFA-94EF-2E7FFA1D1CAB}" dt="2025-10-24T11:38:51.776" v="132" actId="20577"/>
          <ac:spMkLst>
            <pc:docMk/>
            <pc:sldMk cId="642786949" sldId="258"/>
            <ac:spMk id="2" creationId="{20A33DEE-E559-D4A6-7354-43627156DB2C}"/>
          </ac:spMkLst>
        </pc:spChg>
        <pc:spChg chg="mod">
          <ac:chgData name="Dor Knafo" userId="dfde85f9-a1e8-4add-8a5f-b9593dfbdaf6" providerId="ADAL" clId="{D060D16D-AEC5-4FFA-94EF-2E7FFA1D1CAB}" dt="2025-10-24T12:01:15.245" v="183" actId="20577"/>
          <ac:spMkLst>
            <pc:docMk/>
            <pc:sldMk cId="642786949" sldId="258"/>
            <ac:spMk id="3" creationId="{8D62A910-52C9-D5DC-550C-06AFBC7E5B46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3:47:45.682" v="779" actId="20577"/>
        <pc:sldMkLst>
          <pc:docMk/>
          <pc:sldMk cId="2721499045" sldId="259"/>
        </pc:sldMkLst>
        <pc:spChg chg="mod">
          <ac:chgData name="Dor Knafo" userId="dfde85f9-a1e8-4add-8a5f-b9593dfbdaf6" providerId="ADAL" clId="{D060D16D-AEC5-4FFA-94EF-2E7FFA1D1CAB}" dt="2025-10-24T12:00:57.687" v="182" actId="20577"/>
          <ac:spMkLst>
            <pc:docMk/>
            <pc:sldMk cId="2721499045" sldId="259"/>
            <ac:spMk id="2" creationId="{6E882654-C46E-FF76-508C-66DD57E530F5}"/>
          </ac:spMkLst>
        </pc:spChg>
        <pc:spChg chg="mod">
          <ac:chgData name="Dor Knafo" userId="dfde85f9-a1e8-4add-8a5f-b9593dfbdaf6" providerId="ADAL" clId="{D060D16D-AEC5-4FFA-94EF-2E7FFA1D1CAB}" dt="2025-10-24T13:47:45.682" v="779" actId="20577"/>
          <ac:spMkLst>
            <pc:docMk/>
            <pc:sldMk cId="2721499045" sldId="259"/>
            <ac:spMk id="3" creationId="{BF17FA6D-B9D6-CDA7-9FB7-7CC4B2F55CC3}"/>
          </ac:spMkLst>
        </pc:spChg>
      </pc:sldChg>
      <pc:sldChg chg="addSp delSp modSp new mod ord">
        <pc:chgData name="Dor Knafo" userId="dfde85f9-a1e8-4add-8a5f-b9593dfbdaf6" providerId="ADAL" clId="{D060D16D-AEC5-4FFA-94EF-2E7FFA1D1CAB}" dt="2025-10-26T17:45:23.009" v="800" actId="1076"/>
        <pc:sldMkLst>
          <pc:docMk/>
          <pc:sldMk cId="1285520832" sldId="260"/>
        </pc:sldMkLst>
        <pc:spChg chg="mod">
          <ac:chgData name="Dor Knafo" userId="dfde85f9-a1e8-4add-8a5f-b9593dfbdaf6" providerId="ADAL" clId="{D060D16D-AEC5-4FFA-94EF-2E7FFA1D1CAB}" dt="2025-10-24T12:09:17.948" v="326" actId="20577"/>
          <ac:spMkLst>
            <pc:docMk/>
            <pc:sldMk cId="1285520832" sldId="260"/>
            <ac:spMk id="2" creationId="{816342D4-EEC1-5291-C2CA-C5D2FFEC6F94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8" creationId="{0F403243-2F78-B5CD-1761-497350E53985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9" creationId="{0F0A9372-C573-353A-B1AE-C59F28F6A0E2}"/>
          </ac:spMkLst>
        </pc:spChg>
        <pc:picChg chg="add mod">
          <ac:chgData name="Dor Knafo" userId="dfde85f9-a1e8-4add-8a5f-b9593dfbdaf6" providerId="ADAL" clId="{D060D16D-AEC5-4FFA-94EF-2E7FFA1D1CAB}" dt="2025-10-26T17:45:13.157" v="797" actId="1076"/>
          <ac:picMkLst>
            <pc:docMk/>
            <pc:sldMk cId="1285520832" sldId="260"/>
            <ac:picMk id="3" creationId="{47F788B3-0673-2F3F-99D4-39BD14403C3D}"/>
          </ac:picMkLst>
        </pc:picChg>
        <pc:picChg chg="add mod">
          <ac:chgData name="Dor Knafo" userId="dfde85f9-a1e8-4add-8a5f-b9593dfbdaf6" providerId="ADAL" clId="{D060D16D-AEC5-4FFA-94EF-2E7FFA1D1CAB}" dt="2025-10-26T17:45:23.009" v="800" actId="1076"/>
          <ac:picMkLst>
            <pc:docMk/>
            <pc:sldMk cId="1285520832" sldId="260"/>
            <ac:picMk id="4" creationId="{8AD387C5-B3DF-291F-AEF6-908368CEF18D}"/>
          </ac:picMkLst>
        </pc:picChg>
        <pc:picChg chg="add mod">
          <ac:chgData name="Dor Knafo" userId="dfde85f9-a1e8-4add-8a5f-b9593dfbdaf6" providerId="ADAL" clId="{D060D16D-AEC5-4FFA-94EF-2E7FFA1D1CAB}" dt="2025-10-26T17:45:02.276" v="794" actId="1076"/>
          <ac:picMkLst>
            <pc:docMk/>
            <pc:sldMk cId="1285520832" sldId="260"/>
            <ac:picMk id="7" creationId="{60C27F7C-78AB-94DF-3DF5-2EEBD48C2397}"/>
          </ac:picMkLst>
        </pc:picChg>
      </pc:sldChg>
      <pc:sldChg chg="addSp delSp modSp new del mod">
        <pc:chgData name="Dor Knafo" userId="dfde85f9-a1e8-4add-8a5f-b9593dfbdaf6" providerId="ADAL" clId="{D060D16D-AEC5-4FFA-94EF-2E7FFA1D1CAB}" dt="2025-10-26T17:45:37.345" v="801" actId="47"/>
        <pc:sldMkLst>
          <pc:docMk/>
          <pc:sldMk cId="251709718" sldId="261"/>
        </pc:sldMkLst>
      </pc:sldChg>
      <pc:sldChg chg="addSp delSp modSp new del mod">
        <pc:chgData name="Dor Knafo" userId="dfde85f9-a1e8-4add-8a5f-b9593dfbdaf6" providerId="ADAL" clId="{D060D16D-AEC5-4FFA-94EF-2E7FFA1D1CAB}" dt="2025-10-26T17:45:39.385" v="802" actId="47"/>
        <pc:sldMkLst>
          <pc:docMk/>
          <pc:sldMk cId="610824039" sldId="262"/>
        </pc:sldMkLst>
      </pc:sldChg>
      <pc:sldChg chg="addSp delSp new mod">
        <pc:chgData name="Dor Knafo" userId="dfde85f9-a1e8-4add-8a5f-b9593dfbdaf6" providerId="ADAL" clId="{D060D16D-AEC5-4FFA-94EF-2E7FFA1D1CAB}" dt="2025-10-24T12:33:10.038" v="403" actId="22"/>
        <pc:sldMkLst>
          <pc:docMk/>
          <pc:sldMk cId="2394402846" sldId="263"/>
        </pc:sldMkLst>
        <pc:picChg chg="add">
          <ac:chgData name="Dor Knafo" userId="dfde85f9-a1e8-4add-8a5f-b9593dfbdaf6" providerId="ADAL" clId="{D060D16D-AEC5-4FFA-94EF-2E7FFA1D1CAB}" dt="2025-10-24T12:33:10.038" v="403" actId="22"/>
          <ac:picMkLst>
            <pc:docMk/>
            <pc:sldMk cId="2394402846" sldId="263"/>
            <ac:picMk id="5" creationId="{D4DE6D9C-66E3-67E5-60E6-931C8AEF245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3:47:52.273" v="783" actId="20577"/>
        <pc:sldMkLst>
          <pc:docMk/>
          <pc:sldMk cId="3246343097" sldId="264"/>
        </pc:sldMkLst>
        <pc:spChg chg="mod">
          <ac:chgData name="Dor Knafo" userId="dfde85f9-a1e8-4add-8a5f-b9593dfbdaf6" providerId="ADAL" clId="{D060D16D-AEC5-4FFA-94EF-2E7FFA1D1CAB}" dt="2025-10-24T13:47:52.273" v="783" actId="20577"/>
          <ac:spMkLst>
            <pc:docMk/>
            <pc:sldMk cId="3246343097" sldId="264"/>
            <ac:spMk id="3" creationId="{B37813C8-BA62-E053-5247-1D4FA69744D1}"/>
          </ac:spMkLst>
        </pc:spChg>
        <pc:spChg chg="add mod">
          <ac:chgData name="Dor Knafo" userId="dfde85f9-a1e8-4add-8a5f-b9593dfbdaf6" providerId="ADAL" clId="{D060D16D-AEC5-4FFA-94EF-2E7FFA1D1CAB}" dt="2025-10-24T12:33:31.247" v="405"/>
          <ac:spMkLst>
            <pc:docMk/>
            <pc:sldMk cId="3246343097" sldId="264"/>
            <ac:spMk id="4" creationId="{78F183B1-FEED-94AE-A174-9CAEB98B0E58}"/>
          </ac:spMkLst>
        </pc:spChg>
      </pc:sldChg>
      <pc:sldChg chg="addSp delSp modSp new mod">
        <pc:chgData name="Dor Knafo" userId="dfde85f9-a1e8-4add-8a5f-b9593dfbdaf6" providerId="ADAL" clId="{D060D16D-AEC5-4FFA-94EF-2E7FFA1D1CAB}" dt="2025-10-26T19:41:30.520" v="818" actId="1076"/>
        <pc:sldMkLst>
          <pc:docMk/>
          <pc:sldMk cId="365561562" sldId="265"/>
        </pc:sldMkLst>
        <pc:spChg chg="mod">
          <ac:chgData name="Dor Knafo" userId="dfde85f9-a1e8-4add-8a5f-b9593dfbdaf6" providerId="ADAL" clId="{D060D16D-AEC5-4FFA-94EF-2E7FFA1D1CAB}" dt="2025-10-24T12:35:40.341" v="424"/>
          <ac:spMkLst>
            <pc:docMk/>
            <pc:sldMk cId="365561562" sldId="265"/>
            <ac:spMk id="2" creationId="{8466D3A0-017A-C268-A329-E56E7A3412B9}"/>
          </ac:spMkLst>
        </pc:spChg>
        <pc:picChg chg="add mod">
          <ac:chgData name="Dor Knafo" userId="dfde85f9-a1e8-4add-8a5f-b9593dfbdaf6" providerId="ADAL" clId="{D060D16D-AEC5-4FFA-94EF-2E7FFA1D1CAB}" dt="2025-10-26T19:41:30.520" v="818" actId="1076"/>
          <ac:picMkLst>
            <pc:docMk/>
            <pc:sldMk cId="365561562" sldId="265"/>
            <ac:picMk id="4" creationId="{0C672957-E8CA-5617-27B7-5486BACA5F7D}"/>
          </ac:picMkLst>
        </pc:picChg>
        <pc:picChg chg="add del mod">
          <ac:chgData name="Dor Knafo" userId="dfde85f9-a1e8-4add-8a5f-b9593dfbdaf6" providerId="ADAL" clId="{D060D16D-AEC5-4FFA-94EF-2E7FFA1D1CAB}" dt="2025-10-26T19:41:23.874" v="815" actId="478"/>
          <ac:picMkLst>
            <pc:docMk/>
            <pc:sldMk cId="365561562" sldId="265"/>
            <ac:picMk id="5" creationId="{502C2D50-4641-6085-54D3-DE9D50A531F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37:21.935" v="444"/>
        <pc:sldMkLst>
          <pc:docMk/>
          <pc:sldMk cId="4222508229" sldId="266"/>
        </pc:sldMkLst>
        <pc:spChg chg="mod">
          <ac:chgData name="Dor Knafo" userId="dfde85f9-a1e8-4add-8a5f-b9593dfbdaf6" providerId="ADAL" clId="{D060D16D-AEC5-4FFA-94EF-2E7FFA1D1CAB}" dt="2025-10-24T12:36:26.405" v="432"/>
          <ac:spMkLst>
            <pc:docMk/>
            <pc:sldMk cId="4222508229" sldId="266"/>
            <ac:spMk id="2" creationId="{0A8A7238-0384-C260-0048-D40CE49B45D9}"/>
          </ac:spMkLst>
        </pc:spChg>
        <pc:spChg chg="add del mod">
          <ac:chgData name="Dor Knafo" userId="dfde85f9-a1e8-4add-8a5f-b9593dfbdaf6" providerId="ADAL" clId="{D060D16D-AEC5-4FFA-94EF-2E7FFA1D1CAB}" dt="2025-10-24T12:37:21.935" v="444"/>
          <ac:spMkLst>
            <pc:docMk/>
            <pc:sldMk cId="4222508229" sldId="266"/>
            <ac:spMk id="3" creationId="{D768BB19-7984-07C6-F710-1E89E390BD3A}"/>
          </ac:spMkLst>
        </pc:spChg>
      </pc:sldChg>
      <pc:sldChg chg="delSp modSp new mod">
        <pc:chgData name="Dor Knafo" userId="dfde85f9-a1e8-4add-8a5f-b9593dfbdaf6" providerId="ADAL" clId="{D060D16D-AEC5-4FFA-94EF-2E7FFA1D1CAB}" dt="2025-10-24T12:39:16.432" v="482" actId="114"/>
        <pc:sldMkLst>
          <pc:docMk/>
          <pc:sldMk cId="3321664355" sldId="267"/>
        </pc:sldMkLst>
        <pc:spChg chg="mod">
          <ac:chgData name="Dor Knafo" userId="dfde85f9-a1e8-4add-8a5f-b9593dfbdaf6" providerId="ADAL" clId="{D060D16D-AEC5-4FFA-94EF-2E7FFA1D1CAB}" dt="2025-10-24T12:39:16.432" v="482" actId="114"/>
          <ac:spMkLst>
            <pc:docMk/>
            <pc:sldMk cId="3321664355" sldId="267"/>
            <ac:spMk id="2" creationId="{9371E1F1-B672-703F-9F59-22D32479A93D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1:54.181" v="531" actId="20577"/>
        <pc:sldMkLst>
          <pc:docMk/>
          <pc:sldMk cId="3977075156" sldId="268"/>
        </pc:sldMkLst>
        <pc:spChg chg="add mod">
          <ac:chgData name="Dor Knafo" userId="dfde85f9-a1e8-4add-8a5f-b9593dfbdaf6" providerId="ADAL" clId="{D060D16D-AEC5-4FFA-94EF-2E7FFA1D1CAB}" dt="2025-10-24T12:41:54.181" v="531" actId="20577"/>
          <ac:spMkLst>
            <pc:docMk/>
            <pc:sldMk cId="3977075156" sldId="268"/>
            <ac:spMk id="6" creationId="{B7253701-9D9D-38FC-D5C4-7FEACC1BE763}"/>
          </ac:spMkLst>
        </pc:spChg>
        <pc:picChg chg="add mod">
          <ac:chgData name="Dor Knafo" userId="dfde85f9-a1e8-4add-8a5f-b9593dfbdaf6" providerId="ADAL" clId="{D060D16D-AEC5-4FFA-94EF-2E7FFA1D1CAB}" dt="2025-10-24T12:39:40.866" v="490" actId="14100"/>
          <ac:picMkLst>
            <pc:docMk/>
            <pc:sldMk cId="3977075156" sldId="268"/>
            <ac:picMk id="5" creationId="{AAE44C9A-CBF6-E9B2-1433-273F44B3A858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4T12:41:57.621" v="533" actId="20577"/>
        <pc:sldMkLst>
          <pc:docMk/>
          <pc:sldMk cId="551992650" sldId="269"/>
        </pc:sldMkLst>
        <pc:spChg chg="add mod">
          <ac:chgData name="Dor Knafo" userId="dfde85f9-a1e8-4add-8a5f-b9593dfbdaf6" providerId="ADAL" clId="{D060D16D-AEC5-4FFA-94EF-2E7FFA1D1CAB}" dt="2025-10-24T12:41:57.621" v="533" actId="20577"/>
          <ac:spMkLst>
            <pc:docMk/>
            <pc:sldMk cId="551992650" sldId="269"/>
            <ac:spMk id="6" creationId="{6F8899FC-EBF8-9B98-0D09-F090E7C5AFA3}"/>
          </ac:spMkLst>
        </pc:spChg>
        <pc:picChg chg="add mod">
          <ac:chgData name="Dor Knafo" userId="dfde85f9-a1e8-4add-8a5f-b9593dfbdaf6" providerId="ADAL" clId="{D060D16D-AEC5-4FFA-94EF-2E7FFA1D1CAB}" dt="2025-10-24T12:40:44.980" v="500" actId="1076"/>
          <ac:picMkLst>
            <pc:docMk/>
            <pc:sldMk cId="551992650" sldId="269"/>
            <ac:picMk id="5" creationId="{075CE914-BE35-FDFC-694A-769ADD27FCFD}"/>
          </ac:picMkLst>
        </pc:picChg>
      </pc:sldChg>
      <pc:sldChg chg="modSp new mod">
        <pc:chgData name="Dor Knafo" userId="dfde85f9-a1e8-4add-8a5f-b9593dfbdaf6" providerId="ADAL" clId="{D060D16D-AEC5-4FFA-94EF-2E7FFA1D1CAB}" dt="2025-10-24T12:43:49.074" v="542" actId="5793"/>
        <pc:sldMkLst>
          <pc:docMk/>
          <pc:sldMk cId="2425690367" sldId="270"/>
        </pc:sldMkLst>
        <pc:spChg chg="mod">
          <ac:chgData name="Dor Knafo" userId="dfde85f9-a1e8-4add-8a5f-b9593dfbdaf6" providerId="ADAL" clId="{D060D16D-AEC5-4FFA-94EF-2E7FFA1D1CAB}" dt="2025-10-24T12:43:31.193" v="535"/>
          <ac:spMkLst>
            <pc:docMk/>
            <pc:sldMk cId="2425690367" sldId="270"/>
            <ac:spMk id="2" creationId="{0BF67F4E-00F9-98AA-99C8-EC0FE5BA05FE}"/>
          </ac:spMkLst>
        </pc:spChg>
        <pc:spChg chg="mod">
          <ac:chgData name="Dor Knafo" userId="dfde85f9-a1e8-4add-8a5f-b9593dfbdaf6" providerId="ADAL" clId="{D060D16D-AEC5-4FFA-94EF-2E7FFA1D1CAB}" dt="2025-10-24T12:43:49.074" v="542" actId="5793"/>
          <ac:spMkLst>
            <pc:docMk/>
            <pc:sldMk cId="2425690367" sldId="270"/>
            <ac:spMk id="3" creationId="{630C3059-5753-18F8-0905-7D9D5DB398AB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6T19:41:01.940" v="814" actId="962"/>
        <pc:sldMkLst>
          <pc:docMk/>
          <pc:sldMk cId="1400402864" sldId="271"/>
        </pc:sldMkLst>
        <pc:spChg chg="mo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2" creationId="{10336A7B-C5B6-6B96-A672-946D12F8AF9D}"/>
          </ac:spMkLst>
        </pc:spChg>
        <pc:spChg chg="ad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9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6T19:41:01.940" v="814" actId="962"/>
          <ac:picMkLst>
            <pc:docMk/>
            <pc:sldMk cId="1400402864" sldId="271"/>
            <ac:picMk id="4" creationId="{03BD1D76-774D-1646-E811-FD2EA2642766}"/>
          </ac:picMkLst>
        </pc:picChg>
        <pc:picChg chg="add del mod">
          <ac:chgData name="Dor Knafo" userId="dfde85f9-a1e8-4add-8a5f-b9593dfbdaf6" providerId="ADAL" clId="{D060D16D-AEC5-4FFA-94EF-2E7FFA1D1CAB}" dt="2025-10-26T19:40:55.127" v="810" actId="478"/>
          <ac:picMkLst>
            <pc:docMk/>
            <pc:sldMk cId="1400402864" sldId="271"/>
            <ac:picMk id="5" creationId="{F10997DE-8133-D58A-5CA2-DC3B8E7F1F8C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6T19:40:32.338" v="809" actId="1076"/>
        <pc:sldMkLst>
          <pc:docMk/>
          <pc:sldMk cId="3164854576" sldId="272"/>
        </pc:sldMkLst>
        <pc:picChg chg="add mod">
          <ac:chgData name="Dor Knafo" userId="dfde85f9-a1e8-4add-8a5f-b9593dfbdaf6" providerId="ADAL" clId="{D060D16D-AEC5-4FFA-94EF-2E7FFA1D1CAB}" dt="2025-10-26T19:40:32.338" v="809" actId="1076"/>
          <ac:picMkLst>
            <pc:docMk/>
            <pc:sldMk cId="3164854576" sldId="272"/>
            <ac:picMk id="3" creationId="{45DE95A5-CBE3-60E0-FE8E-AE0860F0C3B2}"/>
          </ac:picMkLst>
        </pc:picChg>
        <pc:picChg chg="add del mod">
          <ac:chgData name="Dor Knafo" userId="dfde85f9-a1e8-4add-8a5f-b9593dfbdaf6" providerId="ADAL" clId="{D060D16D-AEC5-4FFA-94EF-2E7FFA1D1CAB}" dt="2025-10-26T19:40:22.393" v="805" actId="478"/>
          <ac:picMkLst>
            <pc:docMk/>
            <pc:sldMk cId="3164854576" sldId="272"/>
            <ac:picMk id="5" creationId="{8D93DC9B-7386-5B3D-6710-A454B8DE18CC}"/>
          </ac:picMkLst>
        </pc:picChg>
      </pc:sldChg>
      <pc:sldChg chg="addSp modSp new mod">
        <pc:chgData name="Dor Knafo" userId="dfde85f9-a1e8-4add-8a5f-b9593dfbdaf6" providerId="ADAL" clId="{D060D16D-AEC5-4FFA-94EF-2E7FFA1D1CAB}" dt="2025-10-26T19:51:19.168" v="928"/>
        <pc:sldMkLst>
          <pc:docMk/>
          <pc:sldMk cId="3468369045" sldId="273"/>
        </pc:sldMkLst>
        <pc:spChg chg="mod">
          <ac:chgData name="Dor Knafo" userId="dfde85f9-a1e8-4add-8a5f-b9593dfbdaf6" providerId="ADAL" clId="{D060D16D-AEC5-4FFA-94EF-2E7FFA1D1CAB}" dt="2025-10-24T12:45:54.134" v="588"/>
          <ac:spMkLst>
            <pc:docMk/>
            <pc:sldMk cId="3468369045" sldId="273"/>
            <ac:spMk id="2" creationId="{AF2A6CCD-BFEB-BCE9-AA71-894E5D857B22}"/>
          </ac:spMkLst>
        </pc:spChg>
        <pc:spChg chg="mod">
          <ac:chgData name="Dor Knafo" userId="dfde85f9-a1e8-4add-8a5f-b9593dfbdaf6" providerId="ADAL" clId="{D060D16D-AEC5-4FFA-94EF-2E7FFA1D1CAB}" dt="2025-10-26T19:51:19.168" v="928"/>
          <ac:spMkLst>
            <pc:docMk/>
            <pc:sldMk cId="3468369045" sldId="273"/>
            <ac:spMk id="3" creationId="{760F53DF-A384-E1D6-C22E-BC32937BDDCE}"/>
          </ac:spMkLst>
        </pc:spChg>
        <pc:spChg chg="add">
          <ac:chgData name="Dor Knafo" userId="dfde85f9-a1e8-4add-8a5f-b9593dfbdaf6" providerId="ADAL" clId="{D060D16D-AEC5-4FFA-94EF-2E7FFA1D1CAB}" dt="2025-10-26T19:48:31.748" v="820"/>
          <ac:spMkLst>
            <pc:docMk/>
            <pc:sldMk cId="3468369045" sldId="273"/>
            <ac:spMk id="4" creationId="{C3770DA7-B089-8DA1-6E73-36DE774A0161}"/>
          </ac:spMkLst>
        </pc:spChg>
        <pc:spChg chg="add">
          <ac:chgData name="Dor Knafo" userId="dfde85f9-a1e8-4add-8a5f-b9593dfbdaf6" providerId="ADAL" clId="{D060D16D-AEC5-4FFA-94EF-2E7FFA1D1CAB}" dt="2025-10-26T19:48:34.132" v="822"/>
          <ac:spMkLst>
            <pc:docMk/>
            <pc:sldMk cId="3468369045" sldId="273"/>
            <ac:spMk id="5" creationId="{5941A3EE-5118-962A-BAB0-3850679CA157}"/>
          </ac:spMkLst>
        </pc:spChg>
        <pc:spChg chg="add">
          <ac:chgData name="Dor Knafo" userId="dfde85f9-a1e8-4add-8a5f-b9593dfbdaf6" providerId="ADAL" clId="{D060D16D-AEC5-4FFA-94EF-2E7FFA1D1CAB}" dt="2025-10-26T19:49:03.467" v="839"/>
          <ac:spMkLst>
            <pc:docMk/>
            <pc:sldMk cId="3468369045" sldId="273"/>
            <ac:spMk id="6" creationId="{8F627FAF-32E3-CE07-198B-C068DFD3C70B}"/>
          </ac:spMkLst>
        </pc:spChg>
        <pc:spChg chg="add">
          <ac:chgData name="Dor Knafo" userId="dfde85f9-a1e8-4add-8a5f-b9593dfbdaf6" providerId="ADAL" clId="{D060D16D-AEC5-4FFA-94EF-2E7FFA1D1CAB}" dt="2025-10-26T19:49:06.213" v="841"/>
          <ac:spMkLst>
            <pc:docMk/>
            <pc:sldMk cId="3468369045" sldId="273"/>
            <ac:spMk id="7" creationId="{0C62765E-0216-17E9-6D30-27A4A4AFC020}"/>
          </ac:spMkLst>
        </pc:spChg>
        <pc:spChg chg="add">
          <ac:chgData name="Dor Knafo" userId="dfde85f9-a1e8-4add-8a5f-b9593dfbdaf6" providerId="ADAL" clId="{D060D16D-AEC5-4FFA-94EF-2E7FFA1D1CAB}" dt="2025-10-26T19:50:57.763" v="873"/>
          <ac:spMkLst>
            <pc:docMk/>
            <pc:sldMk cId="3468369045" sldId="273"/>
            <ac:spMk id="8" creationId="{418FCE5B-B7F0-3355-10F9-7A46A86C387B}"/>
          </ac:spMkLst>
        </pc:spChg>
        <pc:spChg chg="add">
          <ac:chgData name="Dor Knafo" userId="dfde85f9-a1e8-4add-8a5f-b9593dfbdaf6" providerId="ADAL" clId="{D060D16D-AEC5-4FFA-94EF-2E7FFA1D1CAB}" dt="2025-10-26T19:51:00.206" v="875"/>
          <ac:spMkLst>
            <pc:docMk/>
            <pc:sldMk cId="3468369045" sldId="273"/>
            <ac:spMk id="9" creationId="{B6330DF0-7631-7EAF-783B-1387AA4D6FC8}"/>
          </ac:spMkLst>
        </pc:spChg>
      </pc:sldChg>
      <pc:sldChg chg="modSp new mod">
        <pc:chgData name="Dor Knafo" userId="dfde85f9-a1e8-4add-8a5f-b9593dfbdaf6" providerId="ADAL" clId="{D060D16D-AEC5-4FFA-94EF-2E7FFA1D1CAB}" dt="2025-10-24T12:47:51.209" v="628"/>
        <pc:sldMkLst>
          <pc:docMk/>
          <pc:sldMk cId="2775547404" sldId="274"/>
        </pc:sldMkLst>
        <pc:spChg chg="mod">
          <ac:chgData name="Dor Knafo" userId="dfde85f9-a1e8-4add-8a5f-b9593dfbdaf6" providerId="ADAL" clId="{D060D16D-AEC5-4FFA-94EF-2E7FFA1D1CAB}" dt="2025-10-24T12:47:21.515" v="618"/>
          <ac:spMkLst>
            <pc:docMk/>
            <pc:sldMk cId="2775547404" sldId="274"/>
            <ac:spMk id="2" creationId="{34EA5D7A-CCB5-2A21-B875-A21AA28684A3}"/>
          </ac:spMkLst>
        </pc:spChg>
        <pc:spChg chg="mod">
          <ac:chgData name="Dor Knafo" userId="dfde85f9-a1e8-4add-8a5f-b9593dfbdaf6" providerId="ADAL" clId="{D060D16D-AEC5-4FFA-94EF-2E7FFA1D1CAB}" dt="2025-10-24T12:47:51.209" v="628"/>
          <ac:spMkLst>
            <pc:docMk/>
            <pc:sldMk cId="2775547404" sldId="274"/>
            <ac:spMk id="3" creationId="{252FA25E-5545-DBE4-CF02-9AB62C792B7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8:33.528" v="654" actId="27614"/>
        <pc:sldMkLst>
          <pc:docMk/>
          <pc:sldMk cId="1457976511" sldId="275"/>
        </pc:sldMkLst>
        <pc:spChg chg="mo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2" creationId="{1FD36C8C-BFF6-1D96-D993-A3789246137B}"/>
          </ac:spMkLst>
        </pc:spChg>
        <pc:spChg chg="ad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12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4T12:48:33.528" v="654" actId="27614"/>
          <ac:picMkLst>
            <pc:docMk/>
            <pc:sldMk cId="1457976511" sldId="275"/>
            <ac:picMk id="7" creationId="{889F4314-0661-FE46-4A26-751E53007F72}"/>
          </ac:picMkLst>
        </pc:picChg>
      </pc:sldChg>
      <pc:sldChg chg="modSp new mod">
        <pc:chgData name="Dor Knafo" userId="dfde85f9-a1e8-4add-8a5f-b9593dfbdaf6" providerId="ADAL" clId="{D060D16D-AEC5-4FFA-94EF-2E7FFA1D1CAB}" dt="2025-10-24T13:59:05.716" v="791" actId="20577"/>
        <pc:sldMkLst>
          <pc:docMk/>
          <pc:sldMk cId="1814420547" sldId="276"/>
        </pc:sldMkLst>
        <pc:spChg chg="mod">
          <ac:chgData name="Dor Knafo" userId="dfde85f9-a1e8-4add-8a5f-b9593dfbdaf6" providerId="ADAL" clId="{D060D16D-AEC5-4FFA-94EF-2E7FFA1D1CAB}" dt="2025-10-24T12:48:52.703" v="656"/>
          <ac:spMkLst>
            <pc:docMk/>
            <pc:sldMk cId="1814420547" sldId="276"/>
            <ac:spMk id="2" creationId="{2E735C24-D8C5-1FA6-7A6B-221EC2B5A8F8}"/>
          </ac:spMkLst>
        </pc:spChg>
        <pc:spChg chg="mod">
          <ac:chgData name="Dor Knafo" userId="dfde85f9-a1e8-4add-8a5f-b9593dfbdaf6" providerId="ADAL" clId="{D060D16D-AEC5-4FFA-94EF-2E7FFA1D1CAB}" dt="2025-10-24T13:59:05.716" v="791" actId="20577"/>
          <ac:spMkLst>
            <pc:docMk/>
            <pc:sldMk cId="1814420547" sldId="276"/>
            <ac:spMk id="3" creationId="{6B8691E5-0038-A770-FC0C-FC531EFA4D4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51:19.813" v="669" actId="27614"/>
        <pc:sldMkLst>
          <pc:docMk/>
          <pc:sldMk cId="3807376113" sldId="277"/>
        </pc:sldMkLst>
        <pc:picChg chg="add mod">
          <ac:chgData name="Dor Knafo" userId="dfde85f9-a1e8-4add-8a5f-b9593dfbdaf6" providerId="ADAL" clId="{D060D16D-AEC5-4FFA-94EF-2E7FFA1D1CAB}" dt="2025-10-24T12:51:19.813" v="669" actId="27614"/>
          <ac:picMkLst>
            <pc:docMk/>
            <pc:sldMk cId="3807376113" sldId="277"/>
            <ac:picMk id="5" creationId="{46F7DDFE-319F-39A4-2ECD-AF08753C81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8E5-A691-3189-0E14-1259AA59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F038-3D3F-8F8E-83FF-F196D26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1FB7-FDB5-BAFE-9811-E2627D3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ECC8-74B9-D4B7-A242-9662BA6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6F40-55E5-11E6-4CF4-22794A63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C81-72A0-9142-FC78-F70C9A3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67E67-0A9F-B82D-865C-51DF881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6309-5947-76FF-FAB7-1D5992B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2298-C142-5145-BB81-B03F935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13A9-E640-0685-156F-030953F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2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70C30-7BBF-8E44-E4B2-5C8BDA17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3BC8-533D-C2EA-7002-63A04844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BEE-A7E3-5A8D-2AEE-3DDC64F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FA4C-2BE3-77FB-5BAA-ED58329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1FC-3647-ED4E-DA0C-79695DC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50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B10-563A-02EF-845A-295FC51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C708-8609-3D83-7B33-D096B00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9F8-3686-897F-7D9B-1D85DCF8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CE45-658A-EAB8-7AAD-7D807FD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BC5-6026-105D-DD90-5416D5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FACD-3624-1230-F287-06AB67D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65CE-3EC0-E596-D64D-8F90108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CB23-D3BF-D275-2C33-3F28439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9365-2352-DA4F-5A47-0535FF12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BCCA-C392-B34F-B2CF-AB07430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6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3666-B215-9AD0-C902-302EA118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58AE-EC20-1A17-3A0C-50E57C80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8CD8-0628-D476-F48A-5CED773F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EBA4-62B1-6C48-A204-84F13DD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C9A6-FF32-2DB9-C7F6-1DC265AD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7E88-2F6B-0DA9-8E03-0DD58EB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0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D6B-2C73-5E30-0ABD-792998C2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E7A7-4449-ACEA-5D02-9245A8A0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7BB7-64F0-3EF1-34BB-A344FA52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3A727-119F-B06A-93FE-4F3363D93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31952-3ED7-615F-E7CC-F71708E5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08E3-C552-4307-F06A-FAB18BA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B4FDD-3EC4-E63A-E3EB-385C3DB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B331-C4FF-9AA9-5634-6A589CB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7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DB9-4A07-26F9-E13E-2D1819B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89D0E-51BC-436E-CB39-7E979DA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486A-D56C-C927-3E48-65BD8551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42B25-0C5B-C6DB-A55E-AB9E9F2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9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98AC-28DC-64E3-3F28-C68544C5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B038-EA05-D3A1-2C93-DFB361F3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6139-6CF9-939B-A24B-B7B1A70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4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724-9049-829F-C056-900CD40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CFB4-DF0A-1476-4964-5C02A7C8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9BEB-4A59-0FE2-40CA-EFD431AE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ACAE-8985-4656-0745-FD8442F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FC7-F23C-3583-6A29-2BD815F2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7047-201E-AAFF-E85D-3EB3D0D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5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6-7E20-FDB3-C2EC-8CE4E64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D32B-3081-8CDC-2742-723547FE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B287-09B0-015F-70C7-1138D7AA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EB68-1D9C-58EE-39F6-F5DF06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23EC-6096-A3CF-C1E8-7F82F80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93FF-2319-765B-A94B-9F02136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170D-7115-801C-A763-0228C7DD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52DC-4798-6985-C76B-147AE0B4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9337-A526-C236-3391-596A9995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2FA4-0286-7C6D-49B2-B544C7962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DFD9-C2AF-41FB-0BE7-4340EF1B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5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FA87D2-0212-64E8-A589-E0B0160F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263" y="963541"/>
            <a:ext cx="8783473" cy="1752600"/>
          </a:xfrm>
        </p:spPr>
        <p:txBody>
          <a:bodyPr>
            <a:noAutofit/>
          </a:bodyPr>
          <a:lstStyle/>
          <a:p>
            <a:r>
              <a:rPr dirty="0"/>
              <a:t>HW–SW Co‑Design 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3509B8-646E-720C-1FFF-17726A85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749" y="2923796"/>
            <a:ext cx="3364174" cy="121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Roy Dayan</a:t>
            </a:r>
          </a:p>
          <a:p>
            <a:r>
              <a:rPr sz="3600" dirty="0">
                <a:solidFill>
                  <a:schemeClr val="bg1">
                    <a:lumMod val="65000"/>
                  </a:schemeClr>
                </a:solidFill>
              </a:rPr>
              <a:t>Dor Knafo</a:t>
            </a:r>
          </a:p>
        </p:txBody>
      </p:sp>
    </p:spTree>
    <p:extLst>
      <p:ext uri="{BB962C8B-B14F-4D97-AF65-F5344CB8AC3E}">
        <p14:creationId xmlns:p14="http://schemas.microsoft.com/office/powerpoint/2010/main" val="17117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1F1-B672-703F-9F59-22D32479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55" y="25282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C-based Optimization </a:t>
            </a:r>
            <a:r>
              <a:rPr lang="en-US" dirty="0" err="1"/>
              <a:t>deepcopy_list_c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66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44C9A-CBF6-E9B2-1433-273F44B3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36" y="0"/>
            <a:ext cx="44853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701-9D9D-38FC-D5C4-7FEACC1BE763}"/>
              </a:ext>
            </a:extLst>
          </p:cNvPr>
          <p:cNvSpPr txBox="1"/>
          <p:nvPr/>
        </p:nvSpPr>
        <p:spPr>
          <a:xfrm>
            <a:off x="504968" y="1392070"/>
            <a:ext cx="265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fastcopy.c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9770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5CE914-BE35-FDFC-694A-769ADD2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4466"/>
            <a:ext cx="10905066" cy="462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899FC-EBF8-9B98-0D09-F090E7C5AFA3}"/>
              </a:ext>
            </a:extLst>
          </p:cNvPr>
          <p:cNvSpPr txBox="1"/>
          <p:nvPr/>
        </p:nvSpPr>
        <p:spPr>
          <a:xfrm>
            <a:off x="4872250" y="723330"/>
            <a:ext cx="204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copy.py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5519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F4E-00F9-98AA-99C8-EC0FE5B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Verification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3059-5753-18F8-0905-7D9D5DB3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</a:t>
            </a:r>
            <a:r>
              <a:rPr lang="en-US" dirty="0" err="1"/>
              <a:t>deepcopy</a:t>
            </a:r>
            <a:r>
              <a:rPr lang="en-US" dirty="0"/>
              <a:t> correctness after optimization.</a:t>
            </a:r>
          </a:p>
          <a:p>
            <a:r>
              <a:rPr lang="en-US" dirty="0"/>
              <a:t>Tested nested, composite, and self-referential structures.</a:t>
            </a:r>
          </a:p>
          <a:p>
            <a:r>
              <a:rPr lang="en-US" dirty="0"/>
              <a:t>Ensured copies are independent and structurally identical.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56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6A7B-C5B6-6B96-A672-946D12F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Optimized Benchmark Results</a:t>
            </a:r>
          </a:p>
        </p:txBody>
      </p:sp>
      <p:pic>
        <p:nvPicPr>
          <p:cNvPr id="4" name="Picture 3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03BD1D76-774D-1646-E811-FD2EA264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53" y="1845426"/>
            <a:ext cx="972744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E95A5-CBE3-60E0-FE8E-AE0860F0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" y="1817358"/>
            <a:ext cx="11379958" cy="28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6CCD-BFEB-BCE9-AA71-894E5D85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53DF-A384-E1D6-C22E-BC32937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6.24% speedup</a:t>
            </a:r>
            <a:r>
              <a:rPr lang="en-US" dirty="0"/>
              <a:t> (845.3 → 792.5 µs).</a:t>
            </a:r>
          </a:p>
          <a:p>
            <a:r>
              <a:rPr lang="en-US" dirty="0"/>
              <a:t>Executed </a:t>
            </a:r>
            <a:r>
              <a:rPr lang="en-US" b="1" dirty="0"/>
              <a:t>~14% fewer instructions</a:t>
            </a:r>
            <a:r>
              <a:rPr lang="en-US" dirty="0"/>
              <a:t>, indicating lower CPU workload.</a:t>
            </a:r>
          </a:p>
          <a:p>
            <a:r>
              <a:rPr lang="en-US" b="1" dirty="0"/>
              <a:t>Cache-miss rate improved by ~11%</a:t>
            </a:r>
            <a:r>
              <a:rPr lang="en-US" dirty="0"/>
              <a:t>, showing better data locality at the C level.</a:t>
            </a:r>
          </a:p>
          <a:p>
            <a:r>
              <a:rPr lang="en-US" dirty="0"/>
              <a:t>Branch-miss rate remained nearly unchanged.</a:t>
            </a:r>
          </a:p>
          <a:p>
            <a:r>
              <a:rPr lang="en-US"/>
              <a:t>The performance gain mainly results from reduced interpreter loops and more predictable, cache-friendly C-level code paths.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46F7DDFE-319F-39A4-2ECD-AF08753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D7A-CCB5-2A21-B875-A21AA28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 Proposal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A25E-5545-DBE4-CF02-9AB62C7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FastCopy</a:t>
            </a:r>
            <a:r>
              <a:rPr lang="en-US" dirty="0"/>
              <a:t> Hardware Accelerator (</a:t>
            </a:r>
            <a:r>
              <a:rPr lang="en-US" b="1" dirty="0"/>
              <a:t>FCA</a:t>
            </a:r>
            <a:r>
              <a:rPr lang="en-US" dirty="0"/>
              <a:t>)</a:t>
            </a:r>
          </a:p>
          <a:p>
            <a:r>
              <a:rPr lang="en-US" dirty="0"/>
              <a:t>Offloads recursive deep copy operations from software to hardware.</a:t>
            </a:r>
          </a:p>
          <a:p>
            <a:r>
              <a:rPr lang="en-US" dirty="0"/>
              <a:t>Uses </a:t>
            </a:r>
            <a:r>
              <a:rPr lang="en-US" b="1" dirty="0"/>
              <a:t>DMA and descriptor-based traversal</a:t>
            </a:r>
            <a:r>
              <a:rPr lang="en-US" dirty="0"/>
              <a:t> for parallel memory copying.</a:t>
            </a:r>
          </a:p>
          <a:p>
            <a:r>
              <a:rPr lang="en-US" dirty="0"/>
              <a:t>Benefits: lower latency, reduced CPU load, and higher throughput.</a:t>
            </a:r>
          </a:p>
          <a:p>
            <a:r>
              <a:rPr lang="en-US" dirty="0"/>
              <a:t>Trade-offs: added hardware complexity and power consumption.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554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6C8C-BFF6-1D96-D993-A3789246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FCA Block Diagram</a:t>
            </a:r>
          </a:p>
        </p:txBody>
      </p:sp>
      <p:pic>
        <p:nvPicPr>
          <p:cNvPr id="7" name="Picture 6" descr="A diagram of a hardware process&#10;&#10;AI-generated content may be incorrect.">
            <a:extLst>
              <a:ext uri="{FF2B5EF4-FFF2-40B4-BE49-F238E27FC236}">
                <a16:creationId xmlns:a16="http://schemas.microsoft.com/office/drawing/2014/main" id="{889F4314-0661-FE46-4A26-751E5300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11" y="1845426"/>
            <a:ext cx="1011432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CA312-256E-AA79-DF41-13E0E8B6581A}"/>
              </a:ext>
            </a:extLst>
          </p:cNvPr>
          <p:cNvSpPr txBox="1">
            <a:spLocks/>
          </p:cNvSpPr>
          <p:nvPr/>
        </p:nvSpPr>
        <p:spPr>
          <a:xfrm>
            <a:off x="3314700" y="2369261"/>
            <a:ext cx="541304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Copy Benchmark</a:t>
            </a:r>
          </a:p>
        </p:txBody>
      </p:sp>
    </p:spTree>
    <p:extLst>
      <p:ext uri="{BB962C8B-B14F-4D97-AF65-F5344CB8AC3E}">
        <p14:creationId xmlns:p14="http://schemas.microsoft.com/office/powerpoint/2010/main" val="408923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C24-D8C5-1FA6-7A6B-221EC2B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1E5-0038-A770-FC0C-FC531EFA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C-level optimization reduced </a:t>
            </a:r>
            <a:r>
              <a:rPr lang="en-US" dirty="0" err="1"/>
              <a:t>deepcopy</a:t>
            </a:r>
            <a:r>
              <a:rPr lang="en-US" dirty="0"/>
              <a:t> runtime by </a:t>
            </a:r>
            <a:r>
              <a:rPr lang="en-US" b="1" dirty="0"/>
              <a:t>~5.8%</a:t>
            </a:r>
            <a:r>
              <a:rPr lang="en-US" dirty="0"/>
              <a:t> and cut instruction count by </a:t>
            </a:r>
            <a:r>
              <a:rPr lang="en-US" b="1" dirty="0"/>
              <a:t>~14%</a:t>
            </a:r>
            <a:r>
              <a:rPr lang="en-US" dirty="0"/>
              <a:t>.</a:t>
            </a:r>
          </a:p>
          <a:p>
            <a:r>
              <a:rPr lang="en-US" dirty="0"/>
              <a:t>Verified full functional </a:t>
            </a:r>
            <a:r>
              <a:rPr lang="en-US"/>
              <a:t>correctness - </a:t>
            </a:r>
            <a:r>
              <a:rPr lang="en-US" dirty="0"/>
              <a:t>identical results with improved efficiency.</a:t>
            </a:r>
          </a:p>
          <a:p>
            <a:r>
              <a:rPr lang="en-US" dirty="0"/>
              <a:t>Proposed hardware accelerator could further enhance performance for large datasets.</a:t>
            </a:r>
          </a:p>
          <a:p>
            <a:r>
              <a:rPr lang="en-US" dirty="0"/>
              <a:t>Demonstrates how </a:t>
            </a:r>
            <a:r>
              <a:rPr lang="en-US" b="1" dirty="0"/>
              <a:t>profiling-driven HW–SW co-design</a:t>
            </a:r>
            <a:r>
              <a:rPr lang="en-US" dirty="0"/>
              <a:t> effectively removes bottlenecks and boosts execution speed.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44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DEE-E559-D4A6-7354-4362715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910-52C9-D5DC-550C-06AFBC7E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deepcopy</a:t>
            </a:r>
            <a:r>
              <a:rPr lang="en-US" dirty="0"/>
              <a:t> python library creates a full, independent copy of complex objects (unlike shallow copy).</a:t>
            </a:r>
          </a:p>
          <a:p>
            <a:r>
              <a:rPr lang="en-US" dirty="0"/>
              <a:t>Goal: identify bottlenecks and optimize execution efficiency.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 err="1"/>
              <a:t>CPython</a:t>
            </a:r>
            <a:r>
              <a:rPr lang="en-US" dirty="0"/>
              <a:t> 3.10.12</a:t>
            </a:r>
            <a:br>
              <a:rPr lang="en-US" dirty="0"/>
            </a:br>
            <a:r>
              <a:rPr lang="en-US" dirty="0" err="1"/>
              <a:t>pyperformance</a:t>
            </a:r>
            <a:br>
              <a:rPr lang="en-US" dirty="0"/>
            </a:br>
            <a:r>
              <a:rPr lang="en-US" dirty="0"/>
              <a:t>Linux perf</a:t>
            </a:r>
            <a:br>
              <a:rPr lang="en-US" dirty="0"/>
            </a:br>
            <a:r>
              <a:rPr lang="en-US" dirty="0"/>
              <a:t>flame graphs</a:t>
            </a:r>
          </a:p>
        </p:txBody>
      </p:sp>
    </p:spTree>
    <p:extLst>
      <p:ext uri="{BB962C8B-B14F-4D97-AF65-F5344CB8AC3E}">
        <p14:creationId xmlns:p14="http://schemas.microsoft.com/office/powerpoint/2010/main" val="6427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2D4-EEC1-5291-C2CA-C5D2FFEC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27F7C-78AB-94DF-3DF5-2EEBD48C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7" y="1690688"/>
            <a:ext cx="10700072" cy="2067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03243-2F78-B5CD-1761-497350E53985}"/>
              </a:ext>
            </a:extLst>
          </p:cNvPr>
          <p:cNvSpPr/>
          <p:nvPr/>
        </p:nvSpPr>
        <p:spPr>
          <a:xfrm>
            <a:off x="3350524" y="1589723"/>
            <a:ext cx="5752532" cy="222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9372-C573-353A-B1AE-C59F28F6A0E2}"/>
              </a:ext>
            </a:extLst>
          </p:cNvPr>
          <p:cNvSpPr txBox="1"/>
          <p:nvPr/>
        </p:nvSpPr>
        <p:spPr>
          <a:xfrm>
            <a:off x="3403865" y="1589723"/>
            <a:ext cx="20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Cpython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788B3-0673-2F3F-99D4-39BD1440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1" y="4675846"/>
            <a:ext cx="6658802" cy="1341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387C5-B3DF-291F-AEF6-908368CE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52" y="4123688"/>
            <a:ext cx="4388052" cy="23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654-C46E-FF76-508C-66DD57E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A6D-B9D6-CDA7-9FB7-7CC4B2F5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err="1"/>
              <a:t>deepcopy</a:t>
            </a:r>
            <a:r>
              <a:rPr lang="en-US" dirty="0"/>
              <a:t> profiling performed on </a:t>
            </a:r>
            <a:r>
              <a:rPr lang="en-US" b="1" dirty="0" err="1"/>
              <a:t>CPython</a:t>
            </a:r>
            <a:r>
              <a:rPr lang="en-US" b="1" dirty="0"/>
              <a:t> 3.10.12</a:t>
            </a:r>
            <a:r>
              <a:rPr lang="en-US" dirty="0"/>
              <a:t> using </a:t>
            </a:r>
            <a:r>
              <a:rPr lang="en-US" dirty="0" err="1"/>
              <a:t>pyperformance</a:t>
            </a:r>
            <a:r>
              <a:rPr lang="en-US" dirty="0"/>
              <a:t> and </a:t>
            </a:r>
            <a:r>
              <a:rPr lang="en-US" b="1" dirty="0"/>
              <a:t>flame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6D9C-66E3-67E5-60E6-931C8AEF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7"/>
            <a:ext cx="12192000" cy="65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13C8-BA62-E053-5247-1D4FA697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CPU time spent in the </a:t>
            </a:r>
            <a:r>
              <a:rPr lang="en-US" b="1" dirty="0"/>
              <a:t>interpreter loop</a:t>
            </a:r>
            <a:r>
              <a:rPr lang="en-US" dirty="0"/>
              <a:t> (</a:t>
            </a:r>
            <a:r>
              <a:rPr lang="en-US" dirty="0" err="1"/>
              <a:t>PyEval_EvalFrameDefault</a:t>
            </a:r>
            <a:r>
              <a:rPr lang="en-US" dirty="0"/>
              <a:t>).</a:t>
            </a:r>
          </a:p>
          <a:p>
            <a:r>
              <a:rPr lang="en-US" dirty="0"/>
              <a:t>Conclusion: execution time may be dominated by </a:t>
            </a:r>
            <a:r>
              <a:rPr lang="en-US" b="1" dirty="0"/>
              <a:t>interpreter overhead</a:t>
            </a:r>
            <a:r>
              <a:rPr lang="en-US" dirty="0"/>
              <a:t> rather than raw data movement - leading us to explore </a:t>
            </a:r>
            <a:r>
              <a:rPr lang="en-US" b="1" dirty="0"/>
              <a:t>C-level optimization</a:t>
            </a:r>
            <a:r>
              <a:rPr lang="en-US" dirty="0"/>
              <a:t> as the next step.</a:t>
            </a:r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183B1-FEED-94AE-A174-9CAEB98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63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3A0-017A-C268-A329-E56E7A34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Benchmark Results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72957-E8CA-5617-27B7-5486BACA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94" y="1878134"/>
            <a:ext cx="8677219" cy="38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238-0384-C260-0048-D40CE49B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BB19-7984-07C6-F710-1E89E39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native </a:t>
            </a:r>
            <a:r>
              <a:rPr lang="en-US" b="1" dirty="0"/>
              <a:t>C extension module</a:t>
            </a:r>
            <a:r>
              <a:rPr lang="en-US" dirty="0"/>
              <a:t> named </a:t>
            </a:r>
            <a:r>
              <a:rPr lang="en-US" dirty="0" err="1"/>
              <a:t>fastcopy.c</a:t>
            </a:r>
            <a:r>
              <a:rPr lang="en-US" dirty="0"/>
              <a:t>.</a:t>
            </a:r>
          </a:p>
          <a:p>
            <a:r>
              <a:rPr lang="en-US" dirty="0"/>
              <a:t>Added C implementations for </a:t>
            </a:r>
            <a:r>
              <a:rPr lang="en-US" b="1" dirty="0"/>
              <a:t>lists</a:t>
            </a:r>
            <a:r>
              <a:rPr lang="en-US" dirty="0"/>
              <a:t>, </a:t>
            </a:r>
            <a:r>
              <a:rPr lang="en-US" b="1" dirty="0" err="1"/>
              <a:t>dicts</a:t>
            </a:r>
            <a:r>
              <a:rPr lang="en-US" dirty="0"/>
              <a:t>, and </a:t>
            </a:r>
            <a:r>
              <a:rPr lang="en-US" b="1" dirty="0"/>
              <a:t>tuples</a:t>
            </a:r>
            <a:r>
              <a:rPr lang="en-US" dirty="0"/>
              <a:t> deep copy routines.</a:t>
            </a:r>
          </a:p>
          <a:p>
            <a:r>
              <a:rPr lang="en-US" dirty="0"/>
              <a:t>Modified </a:t>
            </a:r>
            <a:r>
              <a:rPr lang="en-US" b="1" dirty="0"/>
              <a:t>copy.py </a:t>
            </a:r>
            <a:r>
              <a:rPr lang="en-US" dirty="0"/>
              <a:t>to call these C functions directly when available.</a:t>
            </a:r>
          </a:p>
          <a:p>
            <a:r>
              <a:rPr lang="en-US" dirty="0"/>
              <a:t>This bypassed Python bytecode loops and reduced interpreter overhead.</a:t>
            </a:r>
          </a:p>
          <a:p>
            <a:r>
              <a:rPr lang="en-US" dirty="0"/>
              <a:t>Result: fewer function calls, better cache locality, and faster execution.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25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396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HW–SW Co‑Design Project</vt:lpstr>
      <vt:lpstr>PowerPoint Presentation</vt:lpstr>
      <vt:lpstr>Overview</vt:lpstr>
      <vt:lpstr>How Python Works</vt:lpstr>
      <vt:lpstr>Initial Analysis</vt:lpstr>
      <vt:lpstr>PowerPoint Presentation</vt:lpstr>
      <vt:lpstr>Initial Analysis</vt:lpstr>
      <vt:lpstr>Baseline Benchmark Results</vt:lpstr>
      <vt:lpstr>Optimizations</vt:lpstr>
      <vt:lpstr>Example: C-based Optimization deepcopy_list_c</vt:lpstr>
      <vt:lpstr>PowerPoint Presentation</vt:lpstr>
      <vt:lpstr>PowerPoint Presentation</vt:lpstr>
      <vt:lpstr>Correctness Verification</vt:lpstr>
      <vt:lpstr>Optimized Benchmark Results</vt:lpstr>
      <vt:lpstr>PowerPoint Presentation</vt:lpstr>
      <vt:lpstr>Performance Comparison</vt:lpstr>
      <vt:lpstr>PowerPoint Presentation</vt:lpstr>
      <vt:lpstr>Hardware Acceleration Proposal</vt:lpstr>
      <vt:lpstr>FCA Block Diagram</vt:lpstr>
      <vt:lpstr>Conclusion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 Knafo</dc:creator>
  <cp:lastModifiedBy>Dor Knafo</cp:lastModifiedBy>
  <cp:revision>1</cp:revision>
  <dcterms:created xsi:type="dcterms:W3CDTF">2025-10-24T10:28:42Z</dcterms:created>
  <dcterms:modified xsi:type="dcterms:W3CDTF">2025-10-26T19:51:25Z</dcterms:modified>
</cp:coreProperties>
</file>