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25BE5-8436-4554-ACE2-9107AA67D41A}" v="47" dt="2025-10-24T13:57:01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 Knafo" userId="dfde85f9-a1e8-4add-8a5f-b9593dfbdaf6" providerId="ADAL" clId="{D060D16D-AEC5-4FFA-94EF-2E7FFA1D1CAB}"/>
    <pc:docChg chg="undo custSel addSld modSld sldOrd">
      <pc:chgData name="Dor Knafo" userId="dfde85f9-a1e8-4add-8a5f-b9593dfbdaf6" providerId="ADAL" clId="{D060D16D-AEC5-4FFA-94EF-2E7FFA1D1CAB}" dt="2025-10-24T13:59:05.716" v="791" actId="20577"/>
      <pc:docMkLst>
        <pc:docMk/>
      </pc:docMkLst>
      <pc:sldChg chg="addSp delSp modSp new mod">
        <pc:chgData name="Dor Knafo" userId="dfde85f9-a1e8-4add-8a5f-b9593dfbdaf6" providerId="ADAL" clId="{D060D16D-AEC5-4FFA-94EF-2E7FFA1D1CAB}" dt="2025-10-24T11:38:05.403" v="78" actId="20577"/>
        <pc:sldMkLst>
          <pc:docMk/>
          <pc:sldMk cId="1711763387" sldId="256"/>
        </pc:sldMkLst>
        <pc:spChg chg="del">
          <ac:chgData name="Dor Knafo" userId="dfde85f9-a1e8-4add-8a5f-b9593dfbdaf6" providerId="ADAL" clId="{D060D16D-AEC5-4FFA-94EF-2E7FFA1D1CAB}" dt="2025-10-24T11:35:52.405" v="2" actId="478"/>
          <ac:spMkLst>
            <pc:docMk/>
            <pc:sldMk cId="1711763387" sldId="256"/>
            <ac:spMk id="2" creationId="{D67634AB-B301-6CF9-CA1A-BDBE1A417E3B}"/>
          </ac:spMkLst>
        </pc:spChg>
        <pc:spChg chg="del">
          <ac:chgData name="Dor Knafo" userId="dfde85f9-a1e8-4add-8a5f-b9593dfbdaf6" providerId="ADAL" clId="{D060D16D-AEC5-4FFA-94EF-2E7FFA1D1CAB}" dt="2025-10-24T11:35:51.181" v="1" actId="478"/>
          <ac:spMkLst>
            <pc:docMk/>
            <pc:sldMk cId="1711763387" sldId="256"/>
            <ac:spMk id="3" creationId="{C1FDF951-9797-67F3-23E2-5D27F548F315}"/>
          </ac:spMkLst>
        </pc:spChg>
        <pc:spChg chg="add mod">
          <ac:chgData name="Dor Knafo" userId="dfde85f9-a1e8-4add-8a5f-b9593dfbdaf6" providerId="ADAL" clId="{D060D16D-AEC5-4FFA-94EF-2E7FFA1D1CAB}" dt="2025-10-24T11:36:23.269" v="46"/>
          <ac:spMkLst>
            <pc:docMk/>
            <pc:sldMk cId="1711763387" sldId="256"/>
            <ac:spMk id="4" creationId="{84A38629-3F31-49CF-8115-964C7BD93F5B}"/>
          </ac:spMkLst>
        </pc:spChg>
        <pc:spChg chg="add mod">
          <ac:chgData name="Dor Knafo" userId="dfde85f9-a1e8-4add-8a5f-b9593dfbdaf6" providerId="ADAL" clId="{D060D16D-AEC5-4FFA-94EF-2E7FFA1D1CAB}" dt="2025-10-24T11:38:05.403" v="78" actId="20577"/>
          <ac:spMkLst>
            <pc:docMk/>
            <pc:sldMk cId="1711763387" sldId="256"/>
            <ac:spMk id="5" creationId="{7CFA87D2-0212-64E8-A589-E0B0160FBD6B}"/>
          </ac:spMkLst>
        </pc:spChg>
        <pc:spChg chg="add mod">
          <ac:chgData name="Dor Knafo" userId="dfde85f9-a1e8-4add-8a5f-b9593dfbdaf6" providerId="ADAL" clId="{D060D16D-AEC5-4FFA-94EF-2E7FFA1D1CAB}" dt="2025-10-24T11:37:53.931" v="76" actId="1076"/>
          <ac:spMkLst>
            <pc:docMk/>
            <pc:sldMk cId="1711763387" sldId="256"/>
            <ac:spMk id="6" creationId="{1F3509B8-646E-720C-1FFF-17726A85AEAB}"/>
          </ac:spMkLst>
        </pc:spChg>
      </pc:sldChg>
      <pc:sldChg chg="addSp delSp modSp new mod">
        <pc:chgData name="Dor Knafo" userId="dfde85f9-a1e8-4add-8a5f-b9593dfbdaf6" providerId="ADAL" clId="{D060D16D-AEC5-4FFA-94EF-2E7FFA1D1CAB}" dt="2025-10-24T11:38:46.055" v="123" actId="1076"/>
        <pc:sldMkLst>
          <pc:docMk/>
          <pc:sldMk cId="4089230360" sldId="257"/>
        </pc:sldMkLst>
        <pc:spChg chg="del mod">
          <ac:chgData name="Dor Knafo" userId="dfde85f9-a1e8-4add-8a5f-b9593dfbdaf6" providerId="ADAL" clId="{D060D16D-AEC5-4FFA-94EF-2E7FFA1D1CAB}" dt="2025-10-24T11:38:29.202" v="101" actId="478"/>
          <ac:spMkLst>
            <pc:docMk/>
            <pc:sldMk cId="4089230360" sldId="257"/>
            <ac:spMk id="2" creationId="{3C1FD286-518F-8560-6585-B67A4D7EF740}"/>
          </ac:spMkLst>
        </pc:spChg>
        <pc:spChg chg="del">
          <ac:chgData name="Dor Knafo" userId="dfde85f9-a1e8-4add-8a5f-b9593dfbdaf6" providerId="ADAL" clId="{D060D16D-AEC5-4FFA-94EF-2E7FFA1D1CAB}" dt="2025-10-24T11:38:26.771" v="100" actId="478"/>
          <ac:spMkLst>
            <pc:docMk/>
            <pc:sldMk cId="4089230360" sldId="257"/>
            <ac:spMk id="3" creationId="{2955D371-DB76-E136-CBC0-3992067D66C4}"/>
          </ac:spMkLst>
        </pc:spChg>
        <pc:spChg chg="add mod">
          <ac:chgData name="Dor Knafo" userId="dfde85f9-a1e8-4add-8a5f-b9593dfbdaf6" providerId="ADAL" clId="{D060D16D-AEC5-4FFA-94EF-2E7FFA1D1CAB}" dt="2025-10-24T11:38:46.055" v="123" actId="1076"/>
          <ac:spMkLst>
            <pc:docMk/>
            <pc:sldMk cId="4089230360" sldId="257"/>
            <ac:spMk id="4" creationId="{641CA312-256E-AA79-DF41-13E0E8B6581A}"/>
          </ac:spMkLst>
        </pc:spChg>
      </pc:sldChg>
      <pc:sldChg chg="modSp new mod">
        <pc:chgData name="Dor Knafo" userId="dfde85f9-a1e8-4add-8a5f-b9593dfbdaf6" providerId="ADAL" clId="{D060D16D-AEC5-4FFA-94EF-2E7FFA1D1CAB}" dt="2025-10-24T12:01:15.245" v="183" actId="20577"/>
        <pc:sldMkLst>
          <pc:docMk/>
          <pc:sldMk cId="642786949" sldId="258"/>
        </pc:sldMkLst>
        <pc:spChg chg="mod">
          <ac:chgData name="Dor Knafo" userId="dfde85f9-a1e8-4add-8a5f-b9593dfbdaf6" providerId="ADAL" clId="{D060D16D-AEC5-4FFA-94EF-2E7FFA1D1CAB}" dt="2025-10-24T11:38:51.776" v="132" actId="20577"/>
          <ac:spMkLst>
            <pc:docMk/>
            <pc:sldMk cId="642786949" sldId="258"/>
            <ac:spMk id="2" creationId="{20A33DEE-E559-D4A6-7354-43627156DB2C}"/>
          </ac:spMkLst>
        </pc:spChg>
        <pc:spChg chg="mod">
          <ac:chgData name="Dor Knafo" userId="dfde85f9-a1e8-4add-8a5f-b9593dfbdaf6" providerId="ADAL" clId="{D060D16D-AEC5-4FFA-94EF-2E7FFA1D1CAB}" dt="2025-10-24T12:01:15.245" v="183" actId="20577"/>
          <ac:spMkLst>
            <pc:docMk/>
            <pc:sldMk cId="642786949" sldId="258"/>
            <ac:spMk id="3" creationId="{8D62A910-52C9-D5DC-550C-06AFBC7E5B46}"/>
          </ac:spMkLst>
        </pc:spChg>
      </pc:sldChg>
      <pc:sldChg chg="addSp delSp modSp new mod">
        <pc:chgData name="Dor Knafo" userId="dfde85f9-a1e8-4add-8a5f-b9593dfbdaf6" providerId="ADAL" clId="{D060D16D-AEC5-4FFA-94EF-2E7FFA1D1CAB}" dt="2025-10-24T13:47:45.682" v="779" actId="20577"/>
        <pc:sldMkLst>
          <pc:docMk/>
          <pc:sldMk cId="2721499045" sldId="259"/>
        </pc:sldMkLst>
        <pc:spChg chg="mod">
          <ac:chgData name="Dor Knafo" userId="dfde85f9-a1e8-4add-8a5f-b9593dfbdaf6" providerId="ADAL" clId="{D060D16D-AEC5-4FFA-94EF-2E7FFA1D1CAB}" dt="2025-10-24T12:00:57.687" v="182" actId="20577"/>
          <ac:spMkLst>
            <pc:docMk/>
            <pc:sldMk cId="2721499045" sldId="259"/>
            <ac:spMk id="2" creationId="{6E882654-C46E-FF76-508C-66DD57E530F5}"/>
          </ac:spMkLst>
        </pc:spChg>
        <pc:spChg chg="mod">
          <ac:chgData name="Dor Knafo" userId="dfde85f9-a1e8-4add-8a5f-b9593dfbdaf6" providerId="ADAL" clId="{D060D16D-AEC5-4FFA-94EF-2E7FFA1D1CAB}" dt="2025-10-24T13:47:45.682" v="779" actId="20577"/>
          <ac:spMkLst>
            <pc:docMk/>
            <pc:sldMk cId="2721499045" sldId="259"/>
            <ac:spMk id="3" creationId="{BF17FA6D-B9D6-CDA7-9FB7-7CC4B2F55CC3}"/>
          </ac:spMkLst>
        </pc:spChg>
        <pc:spChg chg="add del">
          <ac:chgData name="Dor Knafo" userId="dfde85f9-a1e8-4add-8a5f-b9593dfbdaf6" providerId="ADAL" clId="{D060D16D-AEC5-4FFA-94EF-2E7FFA1D1CAB}" dt="2025-10-24T12:32:46.952" v="399" actId="22"/>
          <ac:spMkLst>
            <pc:docMk/>
            <pc:sldMk cId="2721499045" sldId="259"/>
            <ac:spMk id="5" creationId="{10242B1D-DEE4-0303-8689-9E36893484F3}"/>
          </ac:spMkLst>
        </pc:spChg>
      </pc:sldChg>
      <pc:sldChg chg="addSp delSp modSp new mod ord">
        <pc:chgData name="Dor Knafo" userId="dfde85f9-a1e8-4add-8a5f-b9593dfbdaf6" providerId="ADAL" clId="{D060D16D-AEC5-4FFA-94EF-2E7FFA1D1CAB}" dt="2025-10-24T12:26:31.891" v="393" actId="14100"/>
        <pc:sldMkLst>
          <pc:docMk/>
          <pc:sldMk cId="1285520832" sldId="260"/>
        </pc:sldMkLst>
        <pc:spChg chg="mod">
          <ac:chgData name="Dor Knafo" userId="dfde85f9-a1e8-4add-8a5f-b9593dfbdaf6" providerId="ADAL" clId="{D060D16D-AEC5-4FFA-94EF-2E7FFA1D1CAB}" dt="2025-10-24T12:09:17.948" v="326" actId="20577"/>
          <ac:spMkLst>
            <pc:docMk/>
            <pc:sldMk cId="1285520832" sldId="260"/>
            <ac:spMk id="2" creationId="{816342D4-EEC1-5291-C2CA-C5D2FFEC6F94}"/>
          </ac:spMkLst>
        </pc:spChg>
        <pc:spChg chg="del mod">
          <ac:chgData name="Dor Knafo" userId="dfde85f9-a1e8-4add-8a5f-b9593dfbdaf6" providerId="ADAL" clId="{D060D16D-AEC5-4FFA-94EF-2E7FFA1D1CAB}" dt="2025-10-24T12:09:02.449" v="312" actId="478"/>
          <ac:spMkLst>
            <pc:docMk/>
            <pc:sldMk cId="1285520832" sldId="260"/>
            <ac:spMk id="3" creationId="{94BD42D6-BA8F-75A3-58DA-58AE65FAD49C}"/>
          </ac:spMkLst>
        </pc:spChg>
        <pc:spChg chg="add mod">
          <ac:chgData name="Dor Knafo" userId="dfde85f9-a1e8-4add-8a5f-b9593dfbdaf6" providerId="ADAL" clId="{D060D16D-AEC5-4FFA-94EF-2E7FFA1D1CAB}" dt="2025-10-24T12:26:31.891" v="393" actId="14100"/>
          <ac:spMkLst>
            <pc:docMk/>
            <pc:sldMk cId="1285520832" sldId="260"/>
            <ac:spMk id="8" creationId="{0F403243-2F78-B5CD-1761-497350E53985}"/>
          </ac:spMkLst>
        </pc:spChg>
        <pc:spChg chg="add mod">
          <ac:chgData name="Dor Knafo" userId="dfde85f9-a1e8-4add-8a5f-b9593dfbdaf6" providerId="ADAL" clId="{D060D16D-AEC5-4FFA-94EF-2E7FFA1D1CAB}" dt="2025-10-24T12:26:10.391" v="392" actId="1076"/>
          <ac:spMkLst>
            <pc:docMk/>
            <pc:sldMk cId="1285520832" sldId="260"/>
            <ac:spMk id="9" creationId="{0F0A9372-C573-353A-B1AE-C59F28F6A0E2}"/>
          </ac:spMkLst>
        </pc:spChg>
        <pc:picChg chg="add del mod">
          <ac:chgData name="Dor Knafo" userId="dfde85f9-a1e8-4add-8a5f-b9593dfbdaf6" providerId="ADAL" clId="{D060D16D-AEC5-4FFA-94EF-2E7FFA1D1CAB}" dt="2025-10-24T12:22:31.769" v="340" actId="478"/>
          <ac:picMkLst>
            <pc:docMk/>
            <pc:sldMk cId="1285520832" sldId="260"/>
            <ac:picMk id="5" creationId="{17C65120-56A9-F529-1F48-1DD23FF9F21F}"/>
          </ac:picMkLst>
        </pc:picChg>
        <pc:picChg chg="add mod">
          <ac:chgData name="Dor Knafo" userId="dfde85f9-a1e8-4add-8a5f-b9593dfbdaf6" providerId="ADAL" clId="{D060D16D-AEC5-4FFA-94EF-2E7FFA1D1CAB}" dt="2025-10-24T12:22:43.355" v="344" actId="1076"/>
          <ac:picMkLst>
            <pc:docMk/>
            <pc:sldMk cId="1285520832" sldId="260"/>
            <ac:picMk id="7" creationId="{60C27F7C-78AB-94DF-3DF5-2EEBD48C2397}"/>
          </ac:picMkLst>
        </pc:picChg>
      </pc:sldChg>
      <pc:sldChg chg="addSp delSp modSp new mod">
        <pc:chgData name="Dor Knafo" userId="dfde85f9-a1e8-4add-8a5f-b9593dfbdaf6" providerId="ADAL" clId="{D060D16D-AEC5-4FFA-94EF-2E7FFA1D1CAB}" dt="2025-10-24T12:24:04.725" v="366" actId="1076"/>
        <pc:sldMkLst>
          <pc:docMk/>
          <pc:sldMk cId="251709718" sldId="261"/>
        </pc:sldMkLst>
        <pc:spChg chg="del">
          <ac:chgData name="Dor Knafo" userId="dfde85f9-a1e8-4add-8a5f-b9593dfbdaf6" providerId="ADAL" clId="{D060D16D-AEC5-4FFA-94EF-2E7FFA1D1CAB}" dt="2025-10-24T12:23:11.611" v="346" actId="478"/>
          <ac:spMkLst>
            <pc:docMk/>
            <pc:sldMk cId="251709718" sldId="261"/>
            <ac:spMk id="2" creationId="{7BA24744-94FA-EE97-CDFA-E8F2BD2AF1DA}"/>
          </ac:spMkLst>
        </pc:spChg>
        <pc:spChg chg="del">
          <ac:chgData name="Dor Knafo" userId="dfde85f9-a1e8-4add-8a5f-b9593dfbdaf6" providerId="ADAL" clId="{D060D16D-AEC5-4FFA-94EF-2E7FFA1D1CAB}" dt="2025-10-24T12:23:11.126" v="345" actId="478"/>
          <ac:spMkLst>
            <pc:docMk/>
            <pc:sldMk cId="251709718" sldId="261"/>
            <ac:spMk id="3" creationId="{0A58A950-D9AE-CDAA-5C00-EF1073695554}"/>
          </ac:spMkLst>
        </pc:spChg>
        <pc:picChg chg="add mod">
          <ac:chgData name="Dor Knafo" userId="dfde85f9-a1e8-4add-8a5f-b9593dfbdaf6" providerId="ADAL" clId="{D060D16D-AEC5-4FFA-94EF-2E7FFA1D1CAB}" dt="2025-10-24T12:24:04.725" v="366" actId="1076"/>
          <ac:picMkLst>
            <pc:docMk/>
            <pc:sldMk cId="251709718" sldId="261"/>
            <ac:picMk id="5" creationId="{5DEA817A-F103-FB75-2577-F185D496DB69}"/>
          </ac:picMkLst>
        </pc:picChg>
        <pc:picChg chg="add del mod">
          <ac:chgData name="Dor Knafo" userId="dfde85f9-a1e8-4add-8a5f-b9593dfbdaf6" providerId="ADAL" clId="{D060D16D-AEC5-4FFA-94EF-2E7FFA1D1CAB}" dt="2025-10-24T12:23:52.138" v="359" actId="21"/>
          <ac:picMkLst>
            <pc:docMk/>
            <pc:sldMk cId="251709718" sldId="261"/>
            <ac:picMk id="7" creationId="{E5196D11-7F1F-0AB9-1CBB-CC3968460F65}"/>
          </ac:picMkLst>
        </pc:picChg>
      </pc:sldChg>
      <pc:sldChg chg="addSp delSp modSp new mod">
        <pc:chgData name="Dor Knafo" userId="dfde85f9-a1e8-4add-8a5f-b9593dfbdaf6" providerId="ADAL" clId="{D060D16D-AEC5-4FFA-94EF-2E7FFA1D1CAB}" dt="2025-10-24T12:24:01.768" v="365" actId="1076"/>
        <pc:sldMkLst>
          <pc:docMk/>
          <pc:sldMk cId="610824039" sldId="262"/>
        </pc:sldMkLst>
        <pc:spChg chg="del">
          <ac:chgData name="Dor Knafo" userId="dfde85f9-a1e8-4add-8a5f-b9593dfbdaf6" providerId="ADAL" clId="{D060D16D-AEC5-4FFA-94EF-2E7FFA1D1CAB}" dt="2025-10-24T12:23:55.460" v="362" actId="478"/>
          <ac:spMkLst>
            <pc:docMk/>
            <pc:sldMk cId="610824039" sldId="262"/>
            <ac:spMk id="2" creationId="{D99B6AC0-ED95-16F0-9EF4-BF9DE044158F}"/>
          </ac:spMkLst>
        </pc:spChg>
        <pc:spChg chg="del">
          <ac:chgData name="Dor Knafo" userId="dfde85f9-a1e8-4add-8a5f-b9593dfbdaf6" providerId="ADAL" clId="{D060D16D-AEC5-4FFA-94EF-2E7FFA1D1CAB}" dt="2025-10-24T12:23:54.637" v="361" actId="478"/>
          <ac:spMkLst>
            <pc:docMk/>
            <pc:sldMk cId="610824039" sldId="262"/>
            <ac:spMk id="3" creationId="{26749114-4B04-20F1-F465-AE4DE8A49A9B}"/>
          </ac:spMkLst>
        </pc:spChg>
        <pc:picChg chg="add mod">
          <ac:chgData name="Dor Knafo" userId="dfde85f9-a1e8-4add-8a5f-b9593dfbdaf6" providerId="ADAL" clId="{D060D16D-AEC5-4FFA-94EF-2E7FFA1D1CAB}" dt="2025-10-24T12:24:01.768" v="365" actId="1076"/>
          <ac:picMkLst>
            <pc:docMk/>
            <pc:sldMk cId="610824039" sldId="262"/>
            <ac:picMk id="7" creationId="{E5196D11-7F1F-0AB9-1CBB-CC3968460F65}"/>
          </ac:picMkLst>
        </pc:picChg>
      </pc:sldChg>
      <pc:sldChg chg="addSp delSp new mod">
        <pc:chgData name="Dor Knafo" userId="dfde85f9-a1e8-4add-8a5f-b9593dfbdaf6" providerId="ADAL" clId="{D060D16D-AEC5-4FFA-94EF-2E7FFA1D1CAB}" dt="2025-10-24T12:33:10.038" v="403" actId="22"/>
        <pc:sldMkLst>
          <pc:docMk/>
          <pc:sldMk cId="2394402846" sldId="263"/>
        </pc:sldMkLst>
        <pc:spChg chg="del">
          <ac:chgData name="Dor Knafo" userId="dfde85f9-a1e8-4add-8a5f-b9593dfbdaf6" providerId="ADAL" clId="{D060D16D-AEC5-4FFA-94EF-2E7FFA1D1CAB}" dt="2025-10-24T12:32:52.935" v="402" actId="478"/>
          <ac:spMkLst>
            <pc:docMk/>
            <pc:sldMk cId="2394402846" sldId="263"/>
            <ac:spMk id="2" creationId="{E84A7BFF-A0F1-3A6A-9EDE-DFB0E6B66B26}"/>
          </ac:spMkLst>
        </pc:spChg>
        <pc:spChg chg="del">
          <ac:chgData name="Dor Knafo" userId="dfde85f9-a1e8-4add-8a5f-b9593dfbdaf6" providerId="ADAL" clId="{D060D16D-AEC5-4FFA-94EF-2E7FFA1D1CAB}" dt="2025-10-24T12:32:51.738" v="401" actId="478"/>
          <ac:spMkLst>
            <pc:docMk/>
            <pc:sldMk cId="2394402846" sldId="263"/>
            <ac:spMk id="3" creationId="{9A916F2A-0CBB-AAA8-4D3E-087F93DAC3D6}"/>
          </ac:spMkLst>
        </pc:spChg>
        <pc:picChg chg="add">
          <ac:chgData name="Dor Knafo" userId="dfde85f9-a1e8-4add-8a5f-b9593dfbdaf6" providerId="ADAL" clId="{D060D16D-AEC5-4FFA-94EF-2E7FFA1D1CAB}" dt="2025-10-24T12:33:10.038" v="403" actId="22"/>
          <ac:picMkLst>
            <pc:docMk/>
            <pc:sldMk cId="2394402846" sldId="263"/>
            <ac:picMk id="5" creationId="{D4DE6D9C-66E3-67E5-60E6-931C8AEF245F}"/>
          </ac:picMkLst>
        </pc:picChg>
      </pc:sldChg>
      <pc:sldChg chg="addSp delSp modSp new mod">
        <pc:chgData name="Dor Knafo" userId="dfde85f9-a1e8-4add-8a5f-b9593dfbdaf6" providerId="ADAL" clId="{D060D16D-AEC5-4FFA-94EF-2E7FFA1D1CAB}" dt="2025-10-24T13:47:52.273" v="783" actId="20577"/>
        <pc:sldMkLst>
          <pc:docMk/>
          <pc:sldMk cId="3246343097" sldId="264"/>
        </pc:sldMkLst>
        <pc:spChg chg="del">
          <ac:chgData name="Dor Knafo" userId="dfde85f9-a1e8-4add-8a5f-b9593dfbdaf6" providerId="ADAL" clId="{D060D16D-AEC5-4FFA-94EF-2E7FFA1D1CAB}" dt="2025-10-24T12:33:31.247" v="405"/>
          <ac:spMkLst>
            <pc:docMk/>
            <pc:sldMk cId="3246343097" sldId="264"/>
            <ac:spMk id="2" creationId="{9AE3EBCD-02C8-3007-88D6-9489452EB1E1}"/>
          </ac:spMkLst>
        </pc:spChg>
        <pc:spChg chg="mod">
          <ac:chgData name="Dor Knafo" userId="dfde85f9-a1e8-4add-8a5f-b9593dfbdaf6" providerId="ADAL" clId="{D060D16D-AEC5-4FFA-94EF-2E7FFA1D1CAB}" dt="2025-10-24T13:47:52.273" v="783" actId="20577"/>
          <ac:spMkLst>
            <pc:docMk/>
            <pc:sldMk cId="3246343097" sldId="264"/>
            <ac:spMk id="3" creationId="{B37813C8-BA62-E053-5247-1D4FA69744D1}"/>
          </ac:spMkLst>
        </pc:spChg>
        <pc:spChg chg="add mod">
          <ac:chgData name="Dor Knafo" userId="dfde85f9-a1e8-4add-8a5f-b9593dfbdaf6" providerId="ADAL" clId="{D060D16D-AEC5-4FFA-94EF-2E7FFA1D1CAB}" dt="2025-10-24T12:33:31.247" v="405"/>
          <ac:spMkLst>
            <pc:docMk/>
            <pc:sldMk cId="3246343097" sldId="264"/>
            <ac:spMk id="4" creationId="{78F183B1-FEED-94AE-A174-9CAEB98B0E58}"/>
          </ac:spMkLst>
        </pc:spChg>
      </pc:sldChg>
      <pc:sldChg chg="addSp delSp modSp new mod">
        <pc:chgData name="Dor Knafo" userId="dfde85f9-a1e8-4add-8a5f-b9593dfbdaf6" providerId="ADAL" clId="{D060D16D-AEC5-4FFA-94EF-2E7FFA1D1CAB}" dt="2025-10-24T12:36:15.004" v="430" actId="22"/>
        <pc:sldMkLst>
          <pc:docMk/>
          <pc:sldMk cId="365561562" sldId="265"/>
        </pc:sldMkLst>
        <pc:spChg chg="mod">
          <ac:chgData name="Dor Knafo" userId="dfde85f9-a1e8-4add-8a5f-b9593dfbdaf6" providerId="ADAL" clId="{D060D16D-AEC5-4FFA-94EF-2E7FFA1D1CAB}" dt="2025-10-24T12:35:40.341" v="424"/>
          <ac:spMkLst>
            <pc:docMk/>
            <pc:sldMk cId="365561562" sldId="265"/>
            <ac:spMk id="2" creationId="{8466D3A0-017A-C268-A329-E56E7A3412B9}"/>
          </ac:spMkLst>
        </pc:spChg>
        <pc:spChg chg="del">
          <ac:chgData name="Dor Knafo" userId="dfde85f9-a1e8-4add-8a5f-b9593dfbdaf6" providerId="ADAL" clId="{D060D16D-AEC5-4FFA-94EF-2E7FFA1D1CAB}" dt="2025-10-24T12:35:42.947" v="425" actId="478"/>
          <ac:spMkLst>
            <pc:docMk/>
            <pc:sldMk cId="365561562" sldId="265"/>
            <ac:spMk id="3" creationId="{4AECF0E4-4D9A-ED32-FB32-530E021F3910}"/>
          </ac:spMkLst>
        </pc:spChg>
        <pc:picChg chg="add mod">
          <ac:chgData name="Dor Knafo" userId="dfde85f9-a1e8-4add-8a5f-b9593dfbdaf6" providerId="ADAL" clId="{D060D16D-AEC5-4FFA-94EF-2E7FFA1D1CAB}" dt="2025-10-24T12:36:08.847" v="428" actId="1076"/>
          <ac:picMkLst>
            <pc:docMk/>
            <pc:sldMk cId="365561562" sldId="265"/>
            <ac:picMk id="5" creationId="{502C2D50-4641-6085-54D3-DE9D50A531FF}"/>
          </ac:picMkLst>
        </pc:picChg>
        <pc:picChg chg="add del">
          <ac:chgData name="Dor Knafo" userId="dfde85f9-a1e8-4add-8a5f-b9593dfbdaf6" providerId="ADAL" clId="{D060D16D-AEC5-4FFA-94EF-2E7FFA1D1CAB}" dt="2025-10-24T12:36:15.004" v="430" actId="22"/>
          <ac:picMkLst>
            <pc:docMk/>
            <pc:sldMk cId="365561562" sldId="265"/>
            <ac:picMk id="7" creationId="{F1CDB417-3352-F8DD-DD2E-0FD84C89D746}"/>
          </ac:picMkLst>
        </pc:picChg>
      </pc:sldChg>
      <pc:sldChg chg="addSp delSp modSp new mod">
        <pc:chgData name="Dor Knafo" userId="dfde85f9-a1e8-4add-8a5f-b9593dfbdaf6" providerId="ADAL" clId="{D060D16D-AEC5-4FFA-94EF-2E7FFA1D1CAB}" dt="2025-10-24T12:37:21.935" v="444"/>
        <pc:sldMkLst>
          <pc:docMk/>
          <pc:sldMk cId="4222508229" sldId="266"/>
        </pc:sldMkLst>
        <pc:spChg chg="mod">
          <ac:chgData name="Dor Knafo" userId="dfde85f9-a1e8-4add-8a5f-b9593dfbdaf6" providerId="ADAL" clId="{D060D16D-AEC5-4FFA-94EF-2E7FFA1D1CAB}" dt="2025-10-24T12:36:26.405" v="432"/>
          <ac:spMkLst>
            <pc:docMk/>
            <pc:sldMk cId="4222508229" sldId="266"/>
            <ac:spMk id="2" creationId="{0A8A7238-0384-C260-0048-D40CE49B45D9}"/>
          </ac:spMkLst>
        </pc:spChg>
        <pc:spChg chg="add del mod">
          <ac:chgData name="Dor Knafo" userId="dfde85f9-a1e8-4add-8a5f-b9593dfbdaf6" providerId="ADAL" clId="{D060D16D-AEC5-4FFA-94EF-2E7FFA1D1CAB}" dt="2025-10-24T12:37:21.935" v="444"/>
          <ac:spMkLst>
            <pc:docMk/>
            <pc:sldMk cId="4222508229" sldId="266"/>
            <ac:spMk id="3" creationId="{D768BB19-7984-07C6-F710-1E89E390BD3A}"/>
          </ac:spMkLst>
        </pc:spChg>
        <pc:spChg chg="add mod">
          <ac:chgData name="Dor Knafo" userId="dfde85f9-a1e8-4add-8a5f-b9593dfbdaf6" providerId="ADAL" clId="{D060D16D-AEC5-4FFA-94EF-2E7FFA1D1CAB}" dt="2025-10-24T12:36:55.081" v="434"/>
          <ac:spMkLst>
            <pc:docMk/>
            <pc:sldMk cId="4222508229" sldId="266"/>
            <ac:spMk id="4" creationId="{E7D07478-EC67-E9F9-9D6E-D03E16AFE43A}"/>
          </ac:spMkLst>
        </pc:spChg>
      </pc:sldChg>
      <pc:sldChg chg="delSp modSp new mod">
        <pc:chgData name="Dor Knafo" userId="dfde85f9-a1e8-4add-8a5f-b9593dfbdaf6" providerId="ADAL" clId="{D060D16D-AEC5-4FFA-94EF-2E7FFA1D1CAB}" dt="2025-10-24T12:39:16.432" v="482" actId="114"/>
        <pc:sldMkLst>
          <pc:docMk/>
          <pc:sldMk cId="3321664355" sldId="267"/>
        </pc:sldMkLst>
        <pc:spChg chg="mod">
          <ac:chgData name="Dor Knafo" userId="dfde85f9-a1e8-4add-8a5f-b9593dfbdaf6" providerId="ADAL" clId="{D060D16D-AEC5-4FFA-94EF-2E7FFA1D1CAB}" dt="2025-10-24T12:39:16.432" v="482" actId="114"/>
          <ac:spMkLst>
            <pc:docMk/>
            <pc:sldMk cId="3321664355" sldId="267"/>
            <ac:spMk id="2" creationId="{9371E1F1-B672-703F-9F59-22D32479A93D}"/>
          </ac:spMkLst>
        </pc:spChg>
        <pc:spChg chg="del">
          <ac:chgData name="Dor Knafo" userId="dfde85f9-a1e8-4add-8a5f-b9593dfbdaf6" providerId="ADAL" clId="{D060D16D-AEC5-4FFA-94EF-2E7FFA1D1CAB}" dt="2025-10-24T12:38:44.548" v="455" actId="478"/>
          <ac:spMkLst>
            <pc:docMk/>
            <pc:sldMk cId="3321664355" sldId="267"/>
            <ac:spMk id="3" creationId="{C9AB91E5-383F-FE0C-D51A-6F6A88DC81F0}"/>
          </ac:spMkLst>
        </pc:spChg>
      </pc:sldChg>
      <pc:sldChg chg="addSp delSp modSp new mod setBg">
        <pc:chgData name="Dor Knafo" userId="dfde85f9-a1e8-4add-8a5f-b9593dfbdaf6" providerId="ADAL" clId="{D060D16D-AEC5-4FFA-94EF-2E7FFA1D1CAB}" dt="2025-10-24T12:41:54.181" v="531" actId="20577"/>
        <pc:sldMkLst>
          <pc:docMk/>
          <pc:sldMk cId="3977075156" sldId="268"/>
        </pc:sldMkLst>
        <pc:spChg chg="del">
          <ac:chgData name="Dor Knafo" userId="dfde85f9-a1e8-4add-8a5f-b9593dfbdaf6" providerId="ADAL" clId="{D060D16D-AEC5-4FFA-94EF-2E7FFA1D1CAB}" dt="2025-10-24T12:39:23.617" v="485" actId="478"/>
          <ac:spMkLst>
            <pc:docMk/>
            <pc:sldMk cId="3977075156" sldId="268"/>
            <ac:spMk id="2" creationId="{544466A1-CE59-D9AD-1479-D50B6279717C}"/>
          </ac:spMkLst>
        </pc:spChg>
        <pc:spChg chg="del">
          <ac:chgData name="Dor Knafo" userId="dfde85f9-a1e8-4add-8a5f-b9593dfbdaf6" providerId="ADAL" clId="{D060D16D-AEC5-4FFA-94EF-2E7FFA1D1CAB}" dt="2025-10-24T12:39:22.578" v="484" actId="478"/>
          <ac:spMkLst>
            <pc:docMk/>
            <pc:sldMk cId="3977075156" sldId="268"/>
            <ac:spMk id="3" creationId="{60CA1146-64FF-3609-1D41-619C4F123506}"/>
          </ac:spMkLst>
        </pc:spChg>
        <pc:spChg chg="add mod">
          <ac:chgData name="Dor Knafo" userId="dfde85f9-a1e8-4add-8a5f-b9593dfbdaf6" providerId="ADAL" clId="{D060D16D-AEC5-4FFA-94EF-2E7FFA1D1CAB}" dt="2025-10-24T12:41:54.181" v="531" actId="20577"/>
          <ac:spMkLst>
            <pc:docMk/>
            <pc:sldMk cId="3977075156" sldId="268"/>
            <ac:spMk id="6" creationId="{B7253701-9D9D-38FC-D5C4-7FEACC1BE763}"/>
          </ac:spMkLst>
        </pc:spChg>
        <pc:spChg chg="add del">
          <ac:chgData name="Dor Knafo" userId="dfde85f9-a1e8-4add-8a5f-b9593dfbdaf6" providerId="ADAL" clId="{D060D16D-AEC5-4FFA-94EF-2E7FFA1D1CAB}" dt="2025-10-24T12:39:30.279" v="488" actId="26606"/>
          <ac:spMkLst>
            <pc:docMk/>
            <pc:sldMk cId="3977075156" sldId="268"/>
            <ac:spMk id="10" creationId="{42A4FC2C-047E-45A5-965D-8E1E3BF09BC6}"/>
          </ac:spMkLst>
        </pc:spChg>
        <pc:picChg chg="add mod">
          <ac:chgData name="Dor Knafo" userId="dfde85f9-a1e8-4add-8a5f-b9593dfbdaf6" providerId="ADAL" clId="{D060D16D-AEC5-4FFA-94EF-2E7FFA1D1CAB}" dt="2025-10-24T12:39:40.866" v="490" actId="14100"/>
          <ac:picMkLst>
            <pc:docMk/>
            <pc:sldMk cId="3977075156" sldId="268"/>
            <ac:picMk id="5" creationId="{AAE44C9A-CBF6-E9B2-1433-273F44B3A858}"/>
          </ac:picMkLst>
        </pc:picChg>
      </pc:sldChg>
      <pc:sldChg chg="addSp delSp modSp new mod setBg">
        <pc:chgData name="Dor Knafo" userId="dfde85f9-a1e8-4add-8a5f-b9593dfbdaf6" providerId="ADAL" clId="{D060D16D-AEC5-4FFA-94EF-2E7FFA1D1CAB}" dt="2025-10-24T12:41:57.621" v="533" actId="20577"/>
        <pc:sldMkLst>
          <pc:docMk/>
          <pc:sldMk cId="551992650" sldId="269"/>
        </pc:sldMkLst>
        <pc:spChg chg="del">
          <ac:chgData name="Dor Knafo" userId="dfde85f9-a1e8-4add-8a5f-b9593dfbdaf6" providerId="ADAL" clId="{D060D16D-AEC5-4FFA-94EF-2E7FFA1D1CAB}" dt="2025-10-24T12:39:51.760" v="492" actId="478"/>
          <ac:spMkLst>
            <pc:docMk/>
            <pc:sldMk cId="551992650" sldId="269"/>
            <ac:spMk id="2" creationId="{01DCAE84-A436-BF58-A1BB-11E046B3A5DC}"/>
          </ac:spMkLst>
        </pc:spChg>
        <pc:spChg chg="del">
          <ac:chgData name="Dor Knafo" userId="dfde85f9-a1e8-4add-8a5f-b9593dfbdaf6" providerId="ADAL" clId="{D060D16D-AEC5-4FFA-94EF-2E7FFA1D1CAB}" dt="2025-10-24T12:39:52.796" v="493" actId="478"/>
          <ac:spMkLst>
            <pc:docMk/>
            <pc:sldMk cId="551992650" sldId="269"/>
            <ac:spMk id="3" creationId="{04D36A57-BFB1-62D6-F2AB-18CD1D102436}"/>
          </ac:spMkLst>
        </pc:spChg>
        <pc:spChg chg="add mod">
          <ac:chgData name="Dor Knafo" userId="dfde85f9-a1e8-4add-8a5f-b9593dfbdaf6" providerId="ADAL" clId="{D060D16D-AEC5-4FFA-94EF-2E7FFA1D1CAB}" dt="2025-10-24T12:41:57.621" v="533" actId="20577"/>
          <ac:spMkLst>
            <pc:docMk/>
            <pc:sldMk cId="551992650" sldId="269"/>
            <ac:spMk id="6" creationId="{6F8899FC-EBF8-9B98-0D09-F090E7C5AFA3}"/>
          </ac:spMkLst>
        </pc:spChg>
        <pc:picChg chg="add mod">
          <ac:chgData name="Dor Knafo" userId="dfde85f9-a1e8-4add-8a5f-b9593dfbdaf6" providerId="ADAL" clId="{D060D16D-AEC5-4FFA-94EF-2E7FFA1D1CAB}" dt="2025-10-24T12:40:44.980" v="500" actId="1076"/>
          <ac:picMkLst>
            <pc:docMk/>
            <pc:sldMk cId="551992650" sldId="269"/>
            <ac:picMk id="5" creationId="{075CE914-BE35-FDFC-694A-769ADD27FCFD}"/>
          </ac:picMkLst>
        </pc:picChg>
      </pc:sldChg>
      <pc:sldChg chg="modSp new mod">
        <pc:chgData name="Dor Knafo" userId="dfde85f9-a1e8-4add-8a5f-b9593dfbdaf6" providerId="ADAL" clId="{D060D16D-AEC5-4FFA-94EF-2E7FFA1D1CAB}" dt="2025-10-24T12:43:49.074" v="542" actId="5793"/>
        <pc:sldMkLst>
          <pc:docMk/>
          <pc:sldMk cId="2425690367" sldId="270"/>
        </pc:sldMkLst>
        <pc:spChg chg="mod">
          <ac:chgData name="Dor Knafo" userId="dfde85f9-a1e8-4add-8a5f-b9593dfbdaf6" providerId="ADAL" clId="{D060D16D-AEC5-4FFA-94EF-2E7FFA1D1CAB}" dt="2025-10-24T12:43:31.193" v="535"/>
          <ac:spMkLst>
            <pc:docMk/>
            <pc:sldMk cId="2425690367" sldId="270"/>
            <ac:spMk id="2" creationId="{0BF67F4E-00F9-98AA-99C8-EC0FE5BA05FE}"/>
          </ac:spMkLst>
        </pc:spChg>
        <pc:spChg chg="mod">
          <ac:chgData name="Dor Knafo" userId="dfde85f9-a1e8-4add-8a5f-b9593dfbdaf6" providerId="ADAL" clId="{D060D16D-AEC5-4FFA-94EF-2E7FFA1D1CAB}" dt="2025-10-24T12:43:49.074" v="542" actId="5793"/>
          <ac:spMkLst>
            <pc:docMk/>
            <pc:sldMk cId="2425690367" sldId="270"/>
            <ac:spMk id="3" creationId="{630C3059-5753-18F8-0905-7D9D5DB398AB}"/>
          </ac:spMkLst>
        </pc:spChg>
      </pc:sldChg>
      <pc:sldChg chg="addSp delSp modSp new mod">
        <pc:chgData name="Dor Knafo" userId="dfde85f9-a1e8-4add-8a5f-b9593dfbdaf6" providerId="ADAL" clId="{D060D16D-AEC5-4FFA-94EF-2E7FFA1D1CAB}" dt="2025-10-24T12:44:59.875" v="577" actId="1076"/>
        <pc:sldMkLst>
          <pc:docMk/>
          <pc:sldMk cId="1400402864" sldId="271"/>
        </pc:sldMkLst>
        <pc:spChg chg="mod">
          <ac:chgData name="Dor Knafo" userId="dfde85f9-a1e8-4add-8a5f-b9593dfbdaf6" providerId="ADAL" clId="{D060D16D-AEC5-4FFA-94EF-2E7FFA1D1CAB}" dt="2025-10-24T12:44:46.476" v="574" actId="20577"/>
          <ac:spMkLst>
            <pc:docMk/>
            <pc:sldMk cId="1400402864" sldId="271"/>
            <ac:spMk id="2" creationId="{10336A7B-C5B6-6B96-A672-946D12F8AF9D}"/>
          </ac:spMkLst>
        </pc:spChg>
        <pc:spChg chg="del">
          <ac:chgData name="Dor Knafo" userId="dfde85f9-a1e8-4add-8a5f-b9593dfbdaf6" providerId="ADAL" clId="{D060D16D-AEC5-4FFA-94EF-2E7FFA1D1CAB}" dt="2025-10-24T12:44:48.595" v="575" actId="478"/>
          <ac:spMkLst>
            <pc:docMk/>
            <pc:sldMk cId="1400402864" sldId="271"/>
            <ac:spMk id="3" creationId="{AC6E4A29-06BC-1840-B573-3AA8C42FD139}"/>
          </ac:spMkLst>
        </pc:spChg>
        <pc:picChg chg="add mod">
          <ac:chgData name="Dor Knafo" userId="dfde85f9-a1e8-4add-8a5f-b9593dfbdaf6" providerId="ADAL" clId="{D060D16D-AEC5-4FFA-94EF-2E7FFA1D1CAB}" dt="2025-10-24T12:44:59.875" v="577" actId="1076"/>
          <ac:picMkLst>
            <pc:docMk/>
            <pc:sldMk cId="1400402864" sldId="271"/>
            <ac:picMk id="5" creationId="{F10997DE-8133-D58A-5CA2-DC3B8E7F1F8C}"/>
          </ac:picMkLst>
        </pc:picChg>
      </pc:sldChg>
      <pc:sldChg chg="addSp delSp modSp new mod setBg">
        <pc:chgData name="Dor Knafo" userId="dfde85f9-a1e8-4add-8a5f-b9593dfbdaf6" providerId="ADAL" clId="{D060D16D-AEC5-4FFA-94EF-2E7FFA1D1CAB}" dt="2025-10-24T12:45:27.195" v="586" actId="14100"/>
        <pc:sldMkLst>
          <pc:docMk/>
          <pc:sldMk cId="3164854576" sldId="272"/>
        </pc:sldMkLst>
        <pc:spChg chg="del">
          <ac:chgData name="Dor Knafo" userId="dfde85f9-a1e8-4add-8a5f-b9593dfbdaf6" providerId="ADAL" clId="{D060D16D-AEC5-4FFA-94EF-2E7FFA1D1CAB}" dt="2025-10-24T12:45:20.403" v="580" actId="478"/>
          <ac:spMkLst>
            <pc:docMk/>
            <pc:sldMk cId="3164854576" sldId="272"/>
            <ac:spMk id="2" creationId="{577B5590-F79C-C2E7-0534-0D9A7725F859}"/>
          </ac:spMkLst>
        </pc:spChg>
        <pc:spChg chg="del">
          <ac:chgData name="Dor Knafo" userId="dfde85f9-a1e8-4add-8a5f-b9593dfbdaf6" providerId="ADAL" clId="{D060D16D-AEC5-4FFA-94EF-2E7FFA1D1CAB}" dt="2025-10-24T12:45:19.956" v="579" actId="478"/>
          <ac:spMkLst>
            <pc:docMk/>
            <pc:sldMk cId="3164854576" sldId="272"/>
            <ac:spMk id="3" creationId="{AB97D7B4-C5D4-C255-B0E7-685B4A9F2001}"/>
          </ac:spMkLst>
        </pc:spChg>
        <pc:picChg chg="add mod">
          <ac:chgData name="Dor Knafo" userId="dfde85f9-a1e8-4add-8a5f-b9593dfbdaf6" providerId="ADAL" clId="{D060D16D-AEC5-4FFA-94EF-2E7FFA1D1CAB}" dt="2025-10-24T12:45:27.195" v="586" actId="14100"/>
          <ac:picMkLst>
            <pc:docMk/>
            <pc:sldMk cId="3164854576" sldId="272"/>
            <ac:picMk id="5" creationId="{8D93DC9B-7386-5B3D-6710-A454B8DE18CC}"/>
          </ac:picMkLst>
        </pc:picChg>
      </pc:sldChg>
      <pc:sldChg chg="modSp new mod">
        <pc:chgData name="Dor Knafo" userId="dfde85f9-a1e8-4add-8a5f-b9593dfbdaf6" providerId="ADAL" clId="{D060D16D-AEC5-4FFA-94EF-2E7FFA1D1CAB}" dt="2025-10-24T13:57:01.734" v="785"/>
        <pc:sldMkLst>
          <pc:docMk/>
          <pc:sldMk cId="3468369045" sldId="273"/>
        </pc:sldMkLst>
        <pc:spChg chg="mod">
          <ac:chgData name="Dor Knafo" userId="dfde85f9-a1e8-4add-8a5f-b9593dfbdaf6" providerId="ADAL" clId="{D060D16D-AEC5-4FFA-94EF-2E7FFA1D1CAB}" dt="2025-10-24T12:45:54.134" v="588"/>
          <ac:spMkLst>
            <pc:docMk/>
            <pc:sldMk cId="3468369045" sldId="273"/>
            <ac:spMk id="2" creationId="{AF2A6CCD-BFEB-BCE9-AA71-894E5D857B22}"/>
          </ac:spMkLst>
        </pc:spChg>
        <pc:spChg chg="mod">
          <ac:chgData name="Dor Knafo" userId="dfde85f9-a1e8-4add-8a5f-b9593dfbdaf6" providerId="ADAL" clId="{D060D16D-AEC5-4FFA-94EF-2E7FFA1D1CAB}" dt="2025-10-24T13:57:01.734" v="785"/>
          <ac:spMkLst>
            <pc:docMk/>
            <pc:sldMk cId="3468369045" sldId="273"/>
            <ac:spMk id="3" creationId="{760F53DF-A384-E1D6-C22E-BC32937BDDCE}"/>
          </ac:spMkLst>
        </pc:spChg>
      </pc:sldChg>
      <pc:sldChg chg="modSp new mod">
        <pc:chgData name="Dor Knafo" userId="dfde85f9-a1e8-4add-8a5f-b9593dfbdaf6" providerId="ADAL" clId="{D060D16D-AEC5-4FFA-94EF-2E7FFA1D1CAB}" dt="2025-10-24T12:47:51.209" v="628"/>
        <pc:sldMkLst>
          <pc:docMk/>
          <pc:sldMk cId="2775547404" sldId="274"/>
        </pc:sldMkLst>
        <pc:spChg chg="mod">
          <ac:chgData name="Dor Knafo" userId="dfde85f9-a1e8-4add-8a5f-b9593dfbdaf6" providerId="ADAL" clId="{D060D16D-AEC5-4FFA-94EF-2E7FFA1D1CAB}" dt="2025-10-24T12:47:21.515" v="618"/>
          <ac:spMkLst>
            <pc:docMk/>
            <pc:sldMk cId="2775547404" sldId="274"/>
            <ac:spMk id="2" creationId="{34EA5D7A-CCB5-2A21-B875-A21AA28684A3}"/>
          </ac:spMkLst>
        </pc:spChg>
        <pc:spChg chg="mod">
          <ac:chgData name="Dor Knafo" userId="dfde85f9-a1e8-4add-8a5f-b9593dfbdaf6" providerId="ADAL" clId="{D060D16D-AEC5-4FFA-94EF-2E7FFA1D1CAB}" dt="2025-10-24T12:47:51.209" v="628"/>
          <ac:spMkLst>
            <pc:docMk/>
            <pc:sldMk cId="2775547404" sldId="274"/>
            <ac:spMk id="3" creationId="{252FA25E-5545-DBE4-CF02-9AB62C792B7E}"/>
          </ac:spMkLst>
        </pc:spChg>
      </pc:sldChg>
      <pc:sldChg chg="addSp delSp modSp new mod setBg">
        <pc:chgData name="Dor Knafo" userId="dfde85f9-a1e8-4add-8a5f-b9593dfbdaf6" providerId="ADAL" clId="{D060D16D-AEC5-4FFA-94EF-2E7FFA1D1CAB}" dt="2025-10-24T12:48:33.528" v="654" actId="27614"/>
        <pc:sldMkLst>
          <pc:docMk/>
          <pc:sldMk cId="1457976511" sldId="275"/>
        </pc:sldMkLst>
        <pc:spChg chg="mod">
          <ac:chgData name="Dor Knafo" userId="dfde85f9-a1e8-4add-8a5f-b9593dfbdaf6" providerId="ADAL" clId="{D060D16D-AEC5-4FFA-94EF-2E7FFA1D1CAB}" dt="2025-10-24T12:48:30.934" v="653" actId="26606"/>
          <ac:spMkLst>
            <pc:docMk/>
            <pc:sldMk cId="1457976511" sldId="275"/>
            <ac:spMk id="2" creationId="{1FD36C8C-BFF6-1D96-D993-A3789246137B}"/>
          </ac:spMkLst>
        </pc:spChg>
        <pc:spChg chg="del">
          <ac:chgData name="Dor Knafo" userId="dfde85f9-a1e8-4add-8a5f-b9593dfbdaf6" providerId="ADAL" clId="{D060D16D-AEC5-4FFA-94EF-2E7FFA1D1CAB}" dt="2025-10-24T12:48:04.786" v="647" actId="478"/>
          <ac:spMkLst>
            <pc:docMk/>
            <pc:sldMk cId="1457976511" sldId="275"/>
            <ac:spMk id="3" creationId="{B2A1FAB2-41AA-D0EF-E127-5D50B5DB97A1}"/>
          </ac:spMkLst>
        </pc:spChg>
        <pc:spChg chg="add del">
          <ac:chgData name="Dor Knafo" userId="dfde85f9-a1e8-4add-8a5f-b9593dfbdaf6" providerId="ADAL" clId="{D060D16D-AEC5-4FFA-94EF-2E7FFA1D1CAB}" dt="2025-10-24T12:48:16.342" v="649" actId="22"/>
          <ac:spMkLst>
            <pc:docMk/>
            <pc:sldMk cId="1457976511" sldId="275"/>
            <ac:spMk id="5" creationId="{6D2C3D40-13ED-CC8B-0225-EE71A236ED3C}"/>
          </ac:spMkLst>
        </pc:spChg>
        <pc:spChg chg="add">
          <ac:chgData name="Dor Knafo" userId="dfde85f9-a1e8-4add-8a5f-b9593dfbdaf6" providerId="ADAL" clId="{D060D16D-AEC5-4FFA-94EF-2E7FFA1D1CAB}" dt="2025-10-24T12:48:30.934" v="653" actId="26606"/>
          <ac:spMkLst>
            <pc:docMk/>
            <pc:sldMk cId="1457976511" sldId="275"/>
            <ac:spMk id="12" creationId="{53F29798-D584-4792-9B62-3F5F5C36D619}"/>
          </ac:spMkLst>
        </pc:spChg>
        <pc:picChg chg="add mod">
          <ac:chgData name="Dor Knafo" userId="dfde85f9-a1e8-4add-8a5f-b9593dfbdaf6" providerId="ADAL" clId="{D060D16D-AEC5-4FFA-94EF-2E7FFA1D1CAB}" dt="2025-10-24T12:48:33.528" v="654" actId="27614"/>
          <ac:picMkLst>
            <pc:docMk/>
            <pc:sldMk cId="1457976511" sldId="275"/>
            <ac:picMk id="7" creationId="{889F4314-0661-FE46-4A26-751E53007F72}"/>
          </ac:picMkLst>
        </pc:picChg>
      </pc:sldChg>
      <pc:sldChg chg="modSp new mod">
        <pc:chgData name="Dor Knafo" userId="dfde85f9-a1e8-4add-8a5f-b9593dfbdaf6" providerId="ADAL" clId="{D060D16D-AEC5-4FFA-94EF-2E7FFA1D1CAB}" dt="2025-10-24T13:59:05.716" v="791" actId="20577"/>
        <pc:sldMkLst>
          <pc:docMk/>
          <pc:sldMk cId="1814420547" sldId="276"/>
        </pc:sldMkLst>
        <pc:spChg chg="mod">
          <ac:chgData name="Dor Knafo" userId="dfde85f9-a1e8-4add-8a5f-b9593dfbdaf6" providerId="ADAL" clId="{D060D16D-AEC5-4FFA-94EF-2E7FFA1D1CAB}" dt="2025-10-24T12:48:52.703" v="656"/>
          <ac:spMkLst>
            <pc:docMk/>
            <pc:sldMk cId="1814420547" sldId="276"/>
            <ac:spMk id="2" creationId="{2E735C24-D8C5-1FA6-7A6B-221EC2B5A8F8}"/>
          </ac:spMkLst>
        </pc:spChg>
        <pc:spChg chg="mod">
          <ac:chgData name="Dor Knafo" userId="dfde85f9-a1e8-4add-8a5f-b9593dfbdaf6" providerId="ADAL" clId="{D060D16D-AEC5-4FFA-94EF-2E7FFA1D1CAB}" dt="2025-10-24T13:59:05.716" v="791" actId="20577"/>
          <ac:spMkLst>
            <pc:docMk/>
            <pc:sldMk cId="1814420547" sldId="276"/>
            <ac:spMk id="3" creationId="{6B8691E5-0038-A770-FC0C-FC531EFA4D4E}"/>
          </ac:spMkLst>
        </pc:spChg>
      </pc:sldChg>
      <pc:sldChg chg="addSp delSp modSp new mod setBg">
        <pc:chgData name="Dor Knafo" userId="dfde85f9-a1e8-4add-8a5f-b9593dfbdaf6" providerId="ADAL" clId="{D060D16D-AEC5-4FFA-94EF-2E7FFA1D1CAB}" dt="2025-10-24T12:51:19.813" v="669" actId="27614"/>
        <pc:sldMkLst>
          <pc:docMk/>
          <pc:sldMk cId="3807376113" sldId="277"/>
        </pc:sldMkLst>
        <pc:spChg chg="del">
          <ac:chgData name="Dor Knafo" userId="dfde85f9-a1e8-4add-8a5f-b9593dfbdaf6" providerId="ADAL" clId="{D060D16D-AEC5-4FFA-94EF-2E7FFA1D1CAB}" dt="2025-10-24T12:50:03.645" v="666" actId="478"/>
          <ac:spMkLst>
            <pc:docMk/>
            <pc:sldMk cId="3807376113" sldId="277"/>
            <ac:spMk id="2" creationId="{C75EEA4A-B05B-F48E-82DB-F0C3FE1BCF8D}"/>
          </ac:spMkLst>
        </pc:spChg>
        <pc:spChg chg="del">
          <ac:chgData name="Dor Knafo" userId="dfde85f9-a1e8-4add-8a5f-b9593dfbdaf6" providerId="ADAL" clId="{D060D16D-AEC5-4FFA-94EF-2E7FFA1D1CAB}" dt="2025-10-24T12:50:02.736" v="665" actId="478"/>
          <ac:spMkLst>
            <pc:docMk/>
            <pc:sldMk cId="3807376113" sldId="277"/>
            <ac:spMk id="3" creationId="{AE490758-94E6-8A5E-0142-2CEB977B92A0}"/>
          </ac:spMkLst>
        </pc:spChg>
        <pc:picChg chg="add mod">
          <ac:chgData name="Dor Knafo" userId="dfde85f9-a1e8-4add-8a5f-b9593dfbdaf6" providerId="ADAL" clId="{D060D16D-AEC5-4FFA-94EF-2E7FFA1D1CAB}" dt="2025-10-24T12:51:19.813" v="669" actId="27614"/>
          <ac:picMkLst>
            <pc:docMk/>
            <pc:sldMk cId="3807376113" sldId="277"/>
            <ac:picMk id="5" creationId="{46F7DDFE-319F-39A4-2ECD-AF08753C81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F8E5-A691-3189-0E14-1259AA591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2F038-3D3F-8F8E-83FF-F196D26B2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1FB7-FDB5-BAFE-9811-E2627D30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EECC8-74B9-D4B7-A242-9662BA65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6F40-55E5-11E6-4CF4-22794A63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29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AC81-72A0-9142-FC78-F70C9A32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67E67-0A9F-B82D-865C-51DF88127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6309-5947-76FF-FAB7-1D5992BF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2298-C142-5145-BB81-B03F9350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313A9-E640-0685-156F-030953F7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293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70C30-7BBF-8E44-E4B2-5C8BDA17F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F3BC8-533D-C2EA-7002-63A04844A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4BEE-A7E3-5A8D-2AEE-3DDC64F0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FA4C-2BE3-77FB-5BAA-ED583290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51FC-3647-ED4E-DA0C-79695DC9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506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DB10-563A-02EF-845A-295FC515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C708-8609-3D83-7B33-D096B003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469F8-3686-897F-7D9B-1D85DCF8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9CE45-658A-EAB8-7AAD-7D807FDC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24BC5-6026-105D-DD90-5416D5BF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99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FACD-3624-1230-F287-06AB67DD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B65CE-3EC0-E596-D64D-8F901088F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ACB23-D3BF-D275-2C33-3F284397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79365-2352-DA4F-5A47-0535FF12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BCCA-C392-B34F-B2CF-AB07430A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602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3666-B215-9AD0-C902-302EA118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F58AE-EC20-1A17-3A0C-50E57C803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88CD8-0628-D476-F48A-5CED773F5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3EBA4-62B1-6C48-A204-84F13DDE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5C9A6-FF32-2DB9-C7F6-1DC265AD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77E88-2F6B-0DA9-8E03-0DD58EB9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807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6D6B-2C73-5E30-0ABD-792998C2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E7A7-4449-ACEA-5D02-9245A8A0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C7BB7-64F0-3EF1-34BB-A344FA52A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3A727-119F-B06A-93FE-4F3363D93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31952-3ED7-615F-E7CC-F71708E5B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808E3-C552-4307-F06A-FAB18BAD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B4FDD-3EC4-E63A-E3EB-385C3DBB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BB331-C4FF-9AA9-5634-6A589CB4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07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EDB9-4A07-26F9-E13E-2D1819B3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89D0E-51BC-436E-CB39-7E979DA7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2486A-D56C-C927-3E48-65BD8551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42B25-0C5B-C6DB-A55E-AB9E9F2C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099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998AC-28DC-64E3-3F28-C68544C5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B038-EA05-D3A1-2C93-DFB361F3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86139-6CF9-939B-A24B-B7B1A700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241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4724-9049-829F-C056-900CD409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CFB4-DF0A-1476-4964-5C02A7C8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49BEB-4A59-0FE2-40CA-EFD431AE0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0ACAE-8985-4656-0745-FD8442F0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FFC7-F23C-3583-6A29-2BD815F2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7047-201E-AAFF-E85D-3EB3D0DB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52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8B16-7E20-FDB3-C2EC-8CE4E64A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1D32B-3081-8CDC-2742-723547FED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DB287-09B0-015F-70C7-1138D7AA9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BEB68-1D9C-58EE-39F6-F5DF0676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823EC-6096-A3CF-C1E8-7F82F80B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293FF-2319-765B-A94B-9F021364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138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2170D-7115-801C-A763-0228C7DD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352DC-4798-6985-C76B-147AE0B4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9337-A526-C236-3391-596A9995F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DE11C3-C335-4F12-9969-D1A48F628FC4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2FA4-0286-7C6D-49B2-B544C7962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ADFD9-C2AF-41FB-0BE7-4340EF1B3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658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CFA87D2-0212-64E8-A589-E0B0160FB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263" y="963541"/>
            <a:ext cx="8783473" cy="1752600"/>
          </a:xfrm>
        </p:spPr>
        <p:txBody>
          <a:bodyPr>
            <a:noAutofit/>
          </a:bodyPr>
          <a:lstStyle/>
          <a:p>
            <a:r>
              <a:rPr dirty="0"/>
              <a:t>HW–SW Co‑Design Project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F3509B8-646E-720C-1FFF-17726A85A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749" y="2923796"/>
            <a:ext cx="3364174" cy="121806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Roy Dayan</a:t>
            </a:r>
          </a:p>
          <a:p>
            <a:r>
              <a:rPr sz="3600" dirty="0">
                <a:solidFill>
                  <a:schemeClr val="bg1">
                    <a:lumMod val="65000"/>
                  </a:schemeClr>
                </a:solidFill>
              </a:rPr>
              <a:t>Dor Knafo</a:t>
            </a:r>
          </a:p>
        </p:txBody>
      </p:sp>
    </p:spTree>
    <p:extLst>
      <p:ext uri="{BB962C8B-B14F-4D97-AF65-F5344CB8AC3E}">
        <p14:creationId xmlns:p14="http://schemas.microsoft.com/office/powerpoint/2010/main" val="171176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D3A0-017A-C268-A329-E56E7A34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Benchmark Results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C2D50-4641-6085-54D3-DE9D50A53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81" y="1987586"/>
            <a:ext cx="6801799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7238-0384-C260-0048-D40CE49B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8BB19-7984-07C6-F710-1E89E390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 native </a:t>
            </a:r>
            <a:r>
              <a:rPr lang="en-US" b="1" dirty="0"/>
              <a:t>C extension module</a:t>
            </a:r>
            <a:r>
              <a:rPr lang="en-US" dirty="0"/>
              <a:t> named </a:t>
            </a:r>
            <a:r>
              <a:rPr lang="en-US" dirty="0" err="1"/>
              <a:t>fastcopy.c</a:t>
            </a:r>
            <a:r>
              <a:rPr lang="en-US" dirty="0"/>
              <a:t>.</a:t>
            </a:r>
          </a:p>
          <a:p>
            <a:r>
              <a:rPr lang="en-US" dirty="0"/>
              <a:t>Added C implementations for </a:t>
            </a:r>
            <a:r>
              <a:rPr lang="en-US" b="1" dirty="0"/>
              <a:t>lists</a:t>
            </a:r>
            <a:r>
              <a:rPr lang="en-US" dirty="0"/>
              <a:t>, </a:t>
            </a:r>
            <a:r>
              <a:rPr lang="en-US" b="1" dirty="0" err="1"/>
              <a:t>dicts</a:t>
            </a:r>
            <a:r>
              <a:rPr lang="en-US" dirty="0"/>
              <a:t>, and </a:t>
            </a:r>
            <a:r>
              <a:rPr lang="en-US" b="1" dirty="0"/>
              <a:t>tuples</a:t>
            </a:r>
            <a:r>
              <a:rPr lang="en-US" dirty="0"/>
              <a:t> deep copy routines.</a:t>
            </a:r>
          </a:p>
          <a:p>
            <a:r>
              <a:rPr lang="en-US" dirty="0"/>
              <a:t>Modified </a:t>
            </a:r>
            <a:r>
              <a:rPr lang="en-US" b="1" dirty="0"/>
              <a:t>copy.py </a:t>
            </a:r>
            <a:r>
              <a:rPr lang="en-US" dirty="0"/>
              <a:t>to call these C functions directly when available.</a:t>
            </a:r>
          </a:p>
          <a:p>
            <a:r>
              <a:rPr lang="en-US" dirty="0"/>
              <a:t>This bypassed Python bytecode loops and reduced interpreter overhead.</a:t>
            </a:r>
          </a:p>
          <a:p>
            <a:r>
              <a:rPr lang="en-US" dirty="0"/>
              <a:t>Result: fewer function calls, better cache locality, and faster execution.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2250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E1F1-B672-703F-9F59-22D32479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55" y="252829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Example: C-based Optimization </a:t>
            </a:r>
            <a:r>
              <a:rPr lang="en-US" dirty="0" err="1"/>
              <a:t>deepcopy_list_c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2166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E44C9A-CBF6-E9B2-1433-273F44B3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336" y="0"/>
            <a:ext cx="448532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53701-9D9D-38FC-D5C4-7FEACC1BE763}"/>
              </a:ext>
            </a:extLst>
          </p:cNvPr>
          <p:cNvSpPr txBox="1"/>
          <p:nvPr/>
        </p:nvSpPr>
        <p:spPr>
          <a:xfrm>
            <a:off x="504968" y="1392070"/>
            <a:ext cx="2654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fastcopy.c</a:t>
            </a:r>
            <a:endParaRPr lang="LID4096" sz="4000" dirty="0"/>
          </a:p>
        </p:txBody>
      </p:sp>
    </p:spTree>
    <p:extLst>
      <p:ext uri="{BB962C8B-B14F-4D97-AF65-F5344CB8AC3E}">
        <p14:creationId xmlns:p14="http://schemas.microsoft.com/office/powerpoint/2010/main" val="3977075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075CE914-BE35-FDFC-694A-769ADD27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44466"/>
            <a:ext cx="10905066" cy="4624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899FC-EBF8-9B98-0D09-F090E7C5AFA3}"/>
              </a:ext>
            </a:extLst>
          </p:cNvPr>
          <p:cNvSpPr txBox="1"/>
          <p:nvPr/>
        </p:nvSpPr>
        <p:spPr>
          <a:xfrm>
            <a:off x="4872250" y="723330"/>
            <a:ext cx="2040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copy.py</a:t>
            </a:r>
            <a:endParaRPr lang="LID4096" sz="4000" dirty="0"/>
          </a:p>
        </p:txBody>
      </p:sp>
    </p:spTree>
    <p:extLst>
      <p:ext uri="{BB962C8B-B14F-4D97-AF65-F5344CB8AC3E}">
        <p14:creationId xmlns:p14="http://schemas.microsoft.com/office/powerpoint/2010/main" val="55199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7F4E-00F9-98AA-99C8-EC0FE5BA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Verification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C3059-5753-18F8-0905-7D9D5DB39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Verified </a:t>
            </a:r>
            <a:r>
              <a:rPr lang="en-US" dirty="0" err="1"/>
              <a:t>deepcopy</a:t>
            </a:r>
            <a:r>
              <a:rPr lang="en-US" dirty="0"/>
              <a:t> correctness after optimization.</a:t>
            </a:r>
          </a:p>
          <a:p>
            <a:r>
              <a:rPr lang="en-US" dirty="0"/>
              <a:t>Tested nested, composite, and self-referential structures.</a:t>
            </a:r>
          </a:p>
          <a:p>
            <a:r>
              <a:rPr lang="en-US" dirty="0"/>
              <a:t>Ensured copies are independent and structurally identical.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25690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6A7B-C5B6-6B96-A672-946D12F8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Benchmark Results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997DE-8133-D58A-5CA2-DC3B8E7F1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24" y="2177435"/>
            <a:ext cx="9859751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02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93DC9B-7386-5B3D-6710-A454B8DE1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08078"/>
            <a:ext cx="10905066" cy="366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5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6CCD-BFEB-BCE9-AA71-894E5D85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53DF-A384-E1D6-C22E-BC32937B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Optimized version achieved a better data locality.</a:t>
            </a:r>
          </a:p>
          <a:p>
            <a:r>
              <a:rPr lang="en-US" b="1" dirty="0"/>
              <a:t>5.73% speedup</a:t>
            </a:r>
            <a:r>
              <a:rPr lang="en-US" dirty="0"/>
              <a:t> (845.9 → 794.4 µs).</a:t>
            </a:r>
          </a:p>
          <a:p>
            <a:r>
              <a:rPr lang="en-US" dirty="0"/>
              <a:t>Executed </a:t>
            </a:r>
            <a:r>
              <a:rPr lang="en-US" b="1" dirty="0"/>
              <a:t>~14% fewer instructions</a:t>
            </a:r>
            <a:r>
              <a:rPr lang="en-US" dirty="0"/>
              <a:t> and </a:t>
            </a:r>
            <a:r>
              <a:rPr lang="en-US" b="1" dirty="0"/>
              <a:t>~13% fewer branch misses</a:t>
            </a:r>
            <a:r>
              <a:rPr lang="en-US" dirty="0"/>
              <a:t>.</a:t>
            </a:r>
          </a:p>
          <a:p>
            <a:r>
              <a:rPr lang="en-US" dirty="0"/>
              <a:t>Reduced branching and improved cache locality due to predictable C-level loops.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68369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AI-generated content may be incorrect.">
            <a:extLst>
              <a:ext uri="{FF2B5EF4-FFF2-40B4-BE49-F238E27FC236}">
                <a16:creationId xmlns:a16="http://schemas.microsoft.com/office/drawing/2014/main" id="{46F7DDFE-319F-39A4-2ECD-AF08753C8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11341"/>
            <a:ext cx="10905066" cy="283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7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1CA312-256E-AA79-DF41-13E0E8B6581A}"/>
              </a:ext>
            </a:extLst>
          </p:cNvPr>
          <p:cNvSpPr txBox="1">
            <a:spLocks/>
          </p:cNvSpPr>
          <p:nvPr/>
        </p:nvSpPr>
        <p:spPr>
          <a:xfrm>
            <a:off x="3314700" y="2369261"/>
            <a:ext cx="5413044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Deep Copy Benchmark</a:t>
            </a:r>
          </a:p>
        </p:txBody>
      </p:sp>
    </p:spTree>
    <p:extLst>
      <p:ext uri="{BB962C8B-B14F-4D97-AF65-F5344CB8AC3E}">
        <p14:creationId xmlns:p14="http://schemas.microsoft.com/office/powerpoint/2010/main" val="4089230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5D7A-CCB5-2A21-B875-A21AA286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Acceleration Proposal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A25E-5545-DBE4-CF02-9AB62C792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FastCopy</a:t>
            </a:r>
            <a:r>
              <a:rPr lang="en-US" dirty="0"/>
              <a:t> Hardware Accelerator (</a:t>
            </a:r>
            <a:r>
              <a:rPr lang="en-US" b="1" dirty="0"/>
              <a:t>FCA</a:t>
            </a:r>
            <a:r>
              <a:rPr lang="en-US" dirty="0"/>
              <a:t>)</a:t>
            </a:r>
          </a:p>
          <a:p>
            <a:r>
              <a:rPr lang="en-US" dirty="0"/>
              <a:t>Offloads recursive deep copy operations from software to hardware.</a:t>
            </a:r>
          </a:p>
          <a:p>
            <a:r>
              <a:rPr lang="en-US" dirty="0"/>
              <a:t>Uses </a:t>
            </a:r>
            <a:r>
              <a:rPr lang="en-US" b="1" dirty="0"/>
              <a:t>DMA and descriptor-based traversal</a:t>
            </a:r>
            <a:r>
              <a:rPr lang="en-US" dirty="0"/>
              <a:t> for parallel memory copying.</a:t>
            </a:r>
          </a:p>
          <a:p>
            <a:r>
              <a:rPr lang="en-US" dirty="0"/>
              <a:t>Benefits: lower latency, reduced CPU load, and higher throughput.</a:t>
            </a:r>
          </a:p>
          <a:p>
            <a:r>
              <a:rPr lang="en-US" dirty="0"/>
              <a:t>Trade-offs: added hardware complexity and power consumption.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75547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36C8C-BFF6-1D96-D993-A3789246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FCA Block Diagram</a:t>
            </a:r>
          </a:p>
        </p:txBody>
      </p:sp>
      <p:pic>
        <p:nvPicPr>
          <p:cNvPr id="7" name="Picture 6" descr="A diagram of a hardware process&#10;&#10;AI-generated content may be incorrect.">
            <a:extLst>
              <a:ext uri="{FF2B5EF4-FFF2-40B4-BE49-F238E27FC236}">
                <a16:creationId xmlns:a16="http://schemas.microsoft.com/office/drawing/2014/main" id="{889F4314-0661-FE46-4A26-751E53007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11" y="1845426"/>
            <a:ext cx="10114325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76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5C24-D8C5-1FA6-7A6B-221EC2B5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91E5-0038-A770-FC0C-FC531EFA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C-level optimization reduced </a:t>
            </a:r>
            <a:r>
              <a:rPr lang="en-US" dirty="0" err="1"/>
              <a:t>deepcopy</a:t>
            </a:r>
            <a:r>
              <a:rPr lang="en-US" dirty="0"/>
              <a:t> runtime by </a:t>
            </a:r>
            <a:r>
              <a:rPr lang="en-US" b="1" dirty="0"/>
              <a:t>~5.8%</a:t>
            </a:r>
            <a:r>
              <a:rPr lang="en-US" dirty="0"/>
              <a:t> and cut instruction count by </a:t>
            </a:r>
            <a:r>
              <a:rPr lang="en-US" b="1" dirty="0"/>
              <a:t>~14%</a:t>
            </a:r>
            <a:r>
              <a:rPr lang="en-US" dirty="0"/>
              <a:t>.</a:t>
            </a:r>
          </a:p>
          <a:p>
            <a:r>
              <a:rPr lang="en-US" dirty="0"/>
              <a:t>Verified full functional </a:t>
            </a:r>
            <a:r>
              <a:rPr lang="en-US"/>
              <a:t>correctness - </a:t>
            </a:r>
            <a:r>
              <a:rPr lang="en-US" dirty="0"/>
              <a:t>identical results with improved efficiency.</a:t>
            </a:r>
          </a:p>
          <a:p>
            <a:r>
              <a:rPr lang="en-US" dirty="0"/>
              <a:t>Proposed hardware accelerator could further enhance performance for large datasets.</a:t>
            </a:r>
          </a:p>
          <a:p>
            <a:r>
              <a:rPr lang="en-US" dirty="0"/>
              <a:t>Demonstrates how </a:t>
            </a:r>
            <a:r>
              <a:rPr lang="en-US" b="1" dirty="0"/>
              <a:t>profiling-driven HW–SW co-design</a:t>
            </a:r>
            <a:r>
              <a:rPr lang="en-US" dirty="0"/>
              <a:t> effectively removes bottlenecks and boosts execution speed.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1442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3DEE-E559-D4A6-7354-43627156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A910-52C9-D5DC-550C-06AFBC7E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deepcopy</a:t>
            </a:r>
            <a:r>
              <a:rPr lang="en-US" dirty="0"/>
              <a:t> python library creates a full, independent copy of complex objects (unlike shallow copy).</a:t>
            </a:r>
          </a:p>
          <a:p>
            <a:r>
              <a:rPr lang="en-US" dirty="0"/>
              <a:t>Goal: identify bottlenecks and optimize execution efficiency.</a:t>
            </a:r>
          </a:p>
          <a:p>
            <a:r>
              <a:rPr lang="en-US" dirty="0"/>
              <a:t>Tools: </a:t>
            </a:r>
            <a:br>
              <a:rPr lang="en-US" dirty="0"/>
            </a:br>
            <a:r>
              <a:rPr lang="en-US" dirty="0" err="1"/>
              <a:t>CPython</a:t>
            </a:r>
            <a:r>
              <a:rPr lang="en-US" dirty="0"/>
              <a:t> 3.10.12</a:t>
            </a:r>
            <a:br>
              <a:rPr lang="en-US" dirty="0"/>
            </a:br>
            <a:r>
              <a:rPr lang="en-US" dirty="0" err="1"/>
              <a:t>pyperformance</a:t>
            </a:r>
            <a:br>
              <a:rPr lang="en-US" dirty="0"/>
            </a:br>
            <a:r>
              <a:rPr lang="en-US" dirty="0"/>
              <a:t>Linux perf</a:t>
            </a:r>
            <a:br>
              <a:rPr lang="en-US" dirty="0"/>
            </a:br>
            <a:r>
              <a:rPr lang="en-US" dirty="0"/>
              <a:t>flame graphs</a:t>
            </a:r>
          </a:p>
        </p:txBody>
      </p:sp>
    </p:spTree>
    <p:extLst>
      <p:ext uri="{BB962C8B-B14F-4D97-AF65-F5344CB8AC3E}">
        <p14:creationId xmlns:p14="http://schemas.microsoft.com/office/powerpoint/2010/main" val="64278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42D4-EEC1-5291-C2CA-C5D2FFEC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Python Works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C27F7C-78AB-94DF-3DF5-2EEBD48C2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12" y="2462027"/>
            <a:ext cx="10700072" cy="20674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403243-2F78-B5CD-1761-497350E53985}"/>
              </a:ext>
            </a:extLst>
          </p:cNvPr>
          <p:cNvSpPr/>
          <p:nvPr/>
        </p:nvSpPr>
        <p:spPr>
          <a:xfrm>
            <a:off x="3323229" y="2361062"/>
            <a:ext cx="5752532" cy="22245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A9372-C573-353A-B1AE-C59F28F6A0E2}"/>
              </a:ext>
            </a:extLst>
          </p:cNvPr>
          <p:cNvSpPr txBox="1"/>
          <p:nvPr/>
        </p:nvSpPr>
        <p:spPr>
          <a:xfrm>
            <a:off x="3376570" y="2361062"/>
            <a:ext cx="208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Cpython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8552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EA817A-F103-FB75-2577-F185D496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2055753"/>
            <a:ext cx="10926700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196D11-7F1F-0AB9-1CBB-CC3968460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88" y="351192"/>
            <a:ext cx="11401024" cy="615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2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2654-C46E-FF76-508C-66DD57E5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FA6D-B9D6-CDA7-9FB7-7CC4B2F5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</a:t>
            </a:r>
            <a:r>
              <a:rPr lang="en-US" dirty="0" err="1"/>
              <a:t>deepcopy</a:t>
            </a:r>
            <a:r>
              <a:rPr lang="en-US" dirty="0"/>
              <a:t> profiling performed on </a:t>
            </a:r>
            <a:r>
              <a:rPr lang="en-US" b="1" dirty="0" err="1"/>
              <a:t>CPython</a:t>
            </a:r>
            <a:r>
              <a:rPr lang="en-US" b="1" dirty="0"/>
              <a:t> 3.10.12</a:t>
            </a:r>
            <a:r>
              <a:rPr lang="en-US" dirty="0"/>
              <a:t> using </a:t>
            </a:r>
            <a:r>
              <a:rPr lang="en-US" dirty="0" err="1"/>
              <a:t>pyperformance</a:t>
            </a:r>
            <a:r>
              <a:rPr lang="en-US" dirty="0"/>
              <a:t> and </a:t>
            </a:r>
            <a:r>
              <a:rPr lang="en-US" b="1" dirty="0"/>
              <a:t>flame graphs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49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DE6D9C-66E3-67E5-60E6-931C8AEF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87"/>
            <a:ext cx="12192000" cy="65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0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13C8-BA62-E053-5247-1D4FA697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CPU time spent in the </a:t>
            </a:r>
            <a:r>
              <a:rPr lang="en-US" b="1" dirty="0"/>
              <a:t>interpreter loop</a:t>
            </a:r>
            <a:r>
              <a:rPr lang="en-US" dirty="0"/>
              <a:t> (</a:t>
            </a:r>
            <a:r>
              <a:rPr lang="en-US" dirty="0" err="1"/>
              <a:t>PyEval_EvalFrameDefault</a:t>
            </a:r>
            <a:r>
              <a:rPr lang="en-US" dirty="0"/>
              <a:t>).</a:t>
            </a:r>
          </a:p>
          <a:p>
            <a:r>
              <a:rPr lang="en-US" dirty="0"/>
              <a:t>Conclusion: execution time may be dominated by </a:t>
            </a:r>
            <a:r>
              <a:rPr lang="en-US" b="1" dirty="0"/>
              <a:t>interpreter overhead</a:t>
            </a:r>
            <a:r>
              <a:rPr lang="en-US" dirty="0"/>
              <a:t> rather than raw data movement - leading us to explore </a:t>
            </a:r>
            <a:r>
              <a:rPr lang="en-US" b="1" dirty="0"/>
              <a:t>C-level optimization</a:t>
            </a:r>
            <a:r>
              <a:rPr lang="en-US" dirty="0"/>
              <a:t> as the next step.</a:t>
            </a:r>
            <a:endParaRPr lang="LID4096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F183B1-FEED-94AE-A174-9CAEB98B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Initial Analysis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4634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3083d15-7273-40c1-b7db-39efd9ccc17a}" enabled="0" method="" siteId="{43083d15-7273-40c1-b7db-39efd9cc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378</Words>
  <Application>Microsoft Office PowerPoint</Application>
  <PresentationFormat>Widescreen</PresentationFormat>
  <Paragraphs>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HW–SW Co‑Design Project</vt:lpstr>
      <vt:lpstr>PowerPoint Presentation</vt:lpstr>
      <vt:lpstr>Overview</vt:lpstr>
      <vt:lpstr>How Python Works</vt:lpstr>
      <vt:lpstr>PowerPoint Presentation</vt:lpstr>
      <vt:lpstr>PowerPoint Presentation</vt:lpstr>
      <vt:lpstr>Initial Analysis</vt:lpstr>
      <vt:lpstr>PowerPoint Presentation</vt:lpstr>
      <vt:lpstr>Initial Analysis</vt:lpstr>
      <vt:lpstr>Baseline Benchmark Results</vt:lpstr>
      <vt:lpstr>Optimizations</vt:lpstr>
      <vt:lpstr>Example: C-based Optimization deepcopy_list_c</vt:lpstr>
      <vt:lpstr>PowerPoint Presentation</vt:lpstr>
      <vt:lpstr>PowerPoint Presentation</vt:lpstr>
      <vt:lpstr>Correctness Verification</vt:lpstr>
      <vt:lpstr>Optimized Benchmark Results</vt:lpstr>
      <vt:lpstr>PowerPoint Presentation</vt:lpstr>
      <vt:lpstr>Performance Comparison</vt:lpstr>
      <vt:lpstr>PowerPoint Presentation</vt:lpstr>
      <vt:lpstr>Hardware Acceleration Proposal</vt:lpstr>
      <vt:lpstr>FCA Block Diagram</vt:lpstr>
      <vt:lpstr>Conclusion</vt:lpstr>
    </vt:vector>
  </TitlesOfParts>
  <Company>NVIDIA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 Knafo</dc:creator>
  <cp:lastModifiedBy>Dor Knafo</cp:lastModifiedBy>
  <cp:revision>1</cp:revision>
  <dcterms:created xsi:type="dcterms:W3CDTF">2025-10-24T10:28:42Z</dcterms:created>
  <dcterms:modified xsi:type="dcterms:W3CDTF">2025-10-24T13:59:06Z</dcterms:modified>
</cp:coreProperties>
</file>