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7" r:id="rId1"/>
  </p:sldMasterIdLst>
  <p:notesMasterIdLst>
    <p:notesMasterId r:id="rId8"/>
  </p:notesMasterIdLst>
  <p:sldIdLst>
    <p:sldId id="256" r:id="rId2"/>
    <p:sldId id="257" r:id="rId3"/>
    <p:sldId id="376" r:id="rId4"/>
    <p:sldId id="314" r:id="rId5"/>
    <p:sldId id="373" r:id="rId6"/>
    <p:sldId id="37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2DA9"/>
    <a:srgbClr val="F6ECE2"/>
    <a:srgbClr val="3138AC"/>
    <a:srgbClr val="252A81"/>
    <a:srgbClr val="191C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85"/>
    <p:restoredTop sz="96907"/>
  </p:normalViewPr>
  <p:slideViewPr>
    <p:cSldViewPr snapToGrid="0" snapToObjects="1">
      <p:cViewPr varScale="1">
        <p:scale>
          <a:sx n="154" d="100"/>
          <a:sy n="154" d="100"/>
        </p:scale>
        <p:origin x="2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  <a:t>2025/4/29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106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4254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695671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4C135-828A-E82A-C57E-79A002514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BD12A7D-7977-5F84-8551-BFEA54905D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F9F860-5ADC-D041-D4E3-2B3189A19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6A1C2D-7E51-812C-0215-B32785FF2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89006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FA0B27-4EE5-6442-9424-7A0329C3AC2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6324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F9612BDE-E61E-8D40-84CC-20E6FC2B20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4424" y="2983971"/>
            <a:ext cx="6858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en-US" altLang="zh-CN" sz="1800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C18AEC02-5D85-474A-AEAD-FDF12F6D499A}"/>
              </a:ext>
            </a:extLst>
          </p:cNvPr>
          <p:cNvSpPr/>
          <p:nvPr userDrawn="1"/>
        </p:nvSpPr>
        <p:spPr>
          <a:xfrm>
            <a:off x="626534" y="1402663"/>
            <a:ext cx="7890933" cy="1058334"/>
          </a:xfrm>
          <a:prstGeom prst="roundRect">
            <a:avLst>
              <a:gd name="adj" fmla="val 0"/>
            </a:avLst>
          </a:prstGeom>
          <a:solidFill>
            <a:srgbClr val="3138AC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255DDCC-95E7-C241-8F16-FF95178C8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579813"/>
            <a:ext cx="6858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68711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4C3A94-BDDD-4E47-AB7A-34C36F28EF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193800"/>
            <a:ext cx="7886700" cy="4983163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D296C5C-EBD2-D143-AC4F-0DB23C2C055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1750240B-728E-0F48-8A04-0C32A05C9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00862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64BA236-12F6-FF40-9198-D45BCC57C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39872F-0807-7F4C-972A-F69648EDF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>
            <a:lvl1pPr marL="273050" indent="-273050">
              <a:buFont typeface="Wingdings" pitchFamily="2" charset="2"/>
              <a:buChar char="n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158626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33FA9A1-7B88-294E-B1D1-5AC0DD001314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43DFE20-DAD3-A14C-8B77-1D0ACFFC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9B6537B7-9F77-B545-841A-0E1FA407E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05345"/>
            <a:ext cx="7886700" cy="4971618"/>
          </a:xfrm>
        </p:spPr>
        <p:txBody>
          <a:bodyPr/>
          <a:lstStyle>
            <a:lvl1pPr marL="273050" indent="-273050">
              <a:buFont typeface="Wingdings" pitchFamily="2" charset="2"/>
              <a:buChar char="n"/>
              <a:tabLst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07936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D17EA-B5DC-A947-999F-3BA09F29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6ACDC9E-5B3C-7649-98A2-66AFDFA02F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091557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CF0BD946-B5BA-504F-80A8-C6749F61BBD3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A5D889-EBC8-A74A-A52D-D35CC5DDDA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1FE8AAB-A6DD-DE43-B7A5-6297E5B861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126067"/>
            <a:ext cx="38862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itchFamily="2" charset="2"/>
              <a:buChar char="n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9BF8700A-EE5B-AA44-845F-A932FCA8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78500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B626A19-E0EE-3344-BECF-578F6B3691A1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EA3DDF-4F2F-1D45-B4D4-3AC2D1E55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AFA0345-A7B5-8143-B23D-3DAF7059E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 dirty="0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596A81A-F1A5-2046-B0A4-9C01DF3C2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4CB281C-3506-614C-82B8-B117A79C15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Arial" panose="020B0604020202020204" pitchFamily="34" charset="0"/>
              <a:buChar char="•"/>
              <a:defRPr kumimoji="1" lang="zh-CN" altLang="en-US"/>
            </a:lvl1pPr>
          </a:lstStyle>
          <a:p>
            <a:pPr marL="273050" lvl="0" indent="-273050">
              <a:tabLst/>
            </a:pPr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CDD2EEB-0526-8546-B03F-B7E03D76B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190090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4EFF11A6-A4E9-FC40-BA49-5AB35E591369}"/>
              </a:ext>
            </a:extLst>
          </p:cNvPr>
          <p:cNvSpPr/>
          <p:nvPr userDrawn="1"/>
        </p:nvSpPr>
        <p:spPr>
          <a:xfrm>
            <a:off x="0" y="0"/>
            <a:ext cx="9144000" cy="942109"/>
          </a:xfrm>
          <a:prstGeom prst="rect">
            <a:avLst/>
          </a:prstGeom>
          <a:solidFill>
            <a:srgbClr val="2C2DA9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E12615-0D3B-D24B-BE3C-E10640151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8490"/>
            <a:ext cx="78867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06391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804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8EEDE-8712-4841-878C-74D5D95B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A61616-E9E6-4D4E-ACF0-05C1DFD72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342900" indent="-342900">
              <a:buFont typeface="Wingdings" pitchFamily="2" charset="2"/>
              <a:buChar char="n"/>
              <a:tabLst/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72F38AF-4BDF-CF47-9CD7-01E995084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37490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145CBF-7695-9841-9E88-FF0507BF0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9EEF8B0-7BDE-1347-9537-8464E46310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AD815E-FED2-7E46-854F-1D98CB4B1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</p:spTree>
    <p:extLst>
      <p:ext uri="{BB962C8B-B14F-4D97-AF65-F5344CB8AC3E}">
        <p14:creationId xmlns:p14="http://schemas.microsoft.com/office/powerpoint/2010/main" val="572477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95F5D26-44A1-CA4B-894C-E92F940BE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C3252C-A6BE-3D4F-B214-1E438BBDB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2138EA4-53F7-1B4F-A02F-CF2EFAC34FEE}"/>
              </a:ext>
            </a:extLst>
          </p:cNvPr>
          <p:cNvSpPr/>
          <p:nvPr userDrawn="1"/>
        </p:nvSpPr>
        <p:spPr>
          <a:xfrm>
            <a:off x="0" y="6538912"/>
            <a:ext cx="2343150" cy="319088"/>
          </a:xfrm>
          <a:prstGeom prst="rect">
            <a:avLst/>
          </a:prstGeom>
          <a:solidFill>
            <a:srgbClr val="191C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CEABAF-1BCC-4C48-A463-B4945F219A74}"/>
              </a:ext>
            </a:extLst>
          </p:cNvPr>
          <p:cNvSpPr/>
          <p:nvPr userDrawn="1"/>
        </p:nvSpPr>
        <p:spPr>
          <a:xfrm>
            <a:off x="2343150" y="6538913"/>
            <a:ext cx="4457700" cy="319087"/>
          </a:xfrm>
          <a:prstGeom prst="rect">
            <a:avLst/>
          </a:prstGeom>
          <a:solidFill>
            <a:srgbClr val="252A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B35E9C5-F728-F74C-89CF-EB36E26FD4ED}"/>
              </a:ext>
            </a:extLst>
          </p:cNvPr>
          <p:cNvSpPr/>
          <p:nvPr userDrawn="1"/>
        </p:nvSpPr>
        <p:spPr>
          <a:xfrm>
            <a:off x="6800850" y="6538912"/>
            <a:ext cx="2343150" cy="319088"/>
          </a:xfrm>
          <a:prstGeom prst="rect">
            <a:avLst/>
          </a:prstGeom>
          <a:solidFill>
            <a:srgbClr val="3138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7BA3471-8790-C340-AF64-18DB72EFE115}"/>
              </a:ext>
            </a:extLst>
          </p:cNvPr>
          <p:cNvSpPr txBox="1">
            <a:spLocks/>
          </p:cNvSpPr>
          <p:nvPr userDrawn="1"/>
        </p:nvSpPr>
        <p:spPr>
          <a:xfrm>
            <a:off x="540413" y="6550023"/>
            <a:ext cx="1802737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author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8" name="日期占位符 3">
            <a:extLst>
              <a:ext uri="{FF2B5EF4-FFF2-40B4-BE49-F238E27FC236}">
                <a16:creationId xmlns:a16="http://schemas.microsoft.com/office/drawing/2014/main" id="{927531FF-704C-9A44-8C63-47BC506C45D2}"/>
              </a:ext>
            </a:extLst>
          </p:cNvPr>
          <p:cNvSpPr txBox="1">
            <a:spLocks/>
          </p:cNvSpPr>
          <p:nvPr userDrawn="1"/>
        </p:nvSpPr>
        <p:spPr>
          <a:xfrm>
            <a:off x="3761880" y="6538912"/>
            <a:ext cx="1620240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000" dirty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title</a:t>
            </a:r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9" name="日期占位符 3">
            <a:extLst>
              <a:ext uri="{FF2B5EF4-FFF2-40B4-BE49-F238E27FC236}">
                <a16:creationId xmlns:a16="http://schemas.microsoft.com/office/drawing/2014/main" id="{8E370D06-BD6C-5B4E-AD55-A9B3A6F070C1}"/>
              </a:ext>
            </a:extLst>
          </p:cNvPr>
          <p:cNvSpPr txBox="1">
            <a:spLocks/>
          </p:cNvSpPr>
          <p:nvPr userDrawn="1"/>
        </p:nvSpPr>
        <p:spPr>
          <a:xfrm>
            <a:off x="7315201" y="6538911"/>
            <a:ext cx="1017586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2025/4/29</a:t>
            </a:fld>
            <a:endParaRPr lang="en-US" sz="1000" dirty="0"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13FA6F62-B262-D04B-91A1-245955577534}"/>
              </a:ext>
            </a:extLst>
          </p:cNvPr>
          <p:cNvSpPr txBox="1">
            <a:spLocks/>
          </p:cNvSpPr>
          <p:nvPr userDrawn="1"/>
        </p:nvSpPr>
        <p:spPr>
          <a:xfrm>
            <a:off x="8515350" y="6538911"/>
            <a:ext cx="546380" cy="3190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chemeClr val="bg1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  <a:t>‹#›</a:t>
            </a:fld>
            <a:endParaRPr lang="en-US" sz="1000" dirty="0">
              <a:solidFill>
                <a:schemeClr val="bg1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114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73050" indent="-2730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Font typeface="Wingdings" pitchFamily="2" charset="2"/>
        <a:buChar char="n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CD09E414-2F98-194E-8665-83053DC49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/>
              <a:t>潘伟洲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josephpan</a:t>
            </a:r>
            <a:r>
              <a:rPr kumimoji="1" lang="en-US" altLang="zh-CN" dirty="0"/>
              <a:t>)</a:t>
            </a:r>
          </a:p>
          <a:p>
            <a:r>
              <a:rPr kumimoji="1" lang="en-US" altLang="zh-CN" dirty="0"/>
              <a:t>SNG-</a:t>
            </a:r>
            <a:r>
              <a:rPr kumimoji="1" lang="zh-CN" altLang="en-US" dirty="0"/>
              <a:t>社交平台部</a:t>
            </a:r>
            <a:r>
              <a:rPr kumimoji="1" lang="en-US" altLang="zh-CN" dirty="0"/>
              <a:t>-</a:t>
            </a:r>
            <a:r>
              <a:rPr kumimoji="1" lang="zh-CN" altLang="en-US" dirty="0"/>
              <a:t>空间运营中心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E44ABD1-1944-F44C-8802-65FB700370FD}"/>
              </a:ext>
            </a:extLst>
          </p:cNvPr>
          <p:cNvSpPr/>
          <p:nvPr/>
        </p:nvSpPr>
        <p:spPr>
          <a:xfrm>
            <a:off x="4128476" y="5181488"/>
            <a:ext cx="9813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fld id="{4133F592-41F1-F240-8EE9-1722D1E2CA99}" type="datetime1">
              <a:rPr lang="zh-CN" altLang="en-US" sz="1400" smtClean="0">
                <a:effectLst/>
              </a:rPr>
              <a:t>2025/4/29</a:t>
            </a:fld>
            <a:endParaRPr lang="zh-CN" altLang="en-US" sz="1400" dirty="0">
              <a:effectLst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D2D936C-EA6B-6145-AD23-DAD309CA30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移动客户端通道面试陈述</a:t>
            </a:r>
          </a:p>
        </p:txBody>
      </p:sp>
    </p:spTree>
    <p:extLst>
      <p:ext uri="{BB962C8B-B14F-4D97-AF65-F5344CB8AC3E}">
        <p14:creationId xmlns:p14="http://schemas.microsoft.com/office/powerpoint/2010/main" val="308975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7B8B07-8AC8-D642-AA1B-FCCF8E29E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Contents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A9DFB0-3A6E-5747-B1E1-BBCD41B5A9F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205345"/>
            <a:ext cx="7886700" cy="4971618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个人经历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项目经验 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技术影响力</a:t>
            </a:r>
            <a:endParaRPr kumimoji="1" lang="en-US" altLang="zh-CN" dirty="0"/>
          </a:p>
          <a:p>
            <a:pPr marL="457200" indent="-457200">
              <a:lnSpc>
                <a:spcPct val="150000"/>
              </a:lnSpc>
              <a:buFont typeface="+mj-ea"/>
              <a:buAutoNum type="circleNumDbPlain"/>
            </a:pPr>
            <a:r>
              <a:rPr kumimoji="1" lang="zh-CN" altLang="en-US" dirty="0"/>
              <a:t>专业领域优势</a:t>
            </a:r>
          </a:p>
        </p:txBody>
      </p:sp>
    </p:spTree>
    <p:extLst>
      <p:ext uri="{BB962C8B-B14F-4D97-AF65-F5344CB8AC3E}">
        <p14:creationId xmlns:p14="http://schemas.microsoft.com/office/powerpoint/2010/main" val="3858201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0391E-704B-9734-E691-FABCBEC82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7E03F46-F4BD-5B1A-AE22-AC7D7B7D5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894" y="137159"/>
            <a:ext cx="7886700" cy="821749"/>
          </a:xfrm>
        </p:spPr>
        <p:txBody>
          <a:bodyPr anchor="ctr">
            <a:normAutofit/>
          </a:bodyPr>
          <a:lstStyle/>
          <a:p>
            <a:r>
              <a:rPr kumimoji="1" lang="zh-CN" altLang="en-US" sz="3600" dirty="0"/>
              <a:t>个人经历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C5E7AA-2B81-7DE1-2D11-5D4690D0B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3192" y="1147996"/>
            <a:ext cx="4051415" cy="3889516"/>
          </a:xfrm>
        </p:spPr>
        <p:txBody>
          <a:bodyPr anchor="ctr"/>
          <a:lstStyle/>
          <a:p>
            <a:r>
              <a:rPr kumimoji="1" lang="zh-CN" altLang="en-US" spc="3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这张图展示了一个倾斜圆盘在空间中的几何关系。圆盘的法向量为 </a:t>
            </a:r>
            <a:r>
              <a:rPr kumimoji="1" lang="en-US" altLang="zh-CN" spc="3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\</a:t>
            </a:r>
            <a:r>
              <a:rPr kumimoji="1" lang="en" altLang="zh-CN" spc="3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vec</a:t>
            </a:r>
            <a:r>
              <a:rPr kumimoji="1" lang="en" altLang="zh-CN" spc="3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{e}</a:t>
            </a:r>
            <a:r>
              <a:rPr kumimoji="1" lang="zh-CN" altLang="en" spc="3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zh-CN" altLang="en-US" spc="3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与竖直方向单位向量 </a:t>
            </a:r>
            <a:r>
              <a:rPr kumimoji="1" lang="en-US" altLang="zh-CN" spc="3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\</a:t>
            </a:r>
            <a:r>
              <a:rPr kumimoji="1" lang="en" altLang="zh-CN" spc="3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vec</a:t>
            </a:r>
            <a:r>
              <a:rPr kumimoji="1" lang="en" altLang="zh-CN" spc="3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{e}z </a:t>
            </a:r>
            <a:r>
              <a:rPr kumimoji="1" lang="zh-CN" altLang="en-US" spc="3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之间夹角为 </a:t>
            </a:r>
            <a:r>
              <a:rPr kumimoji="1" lang="en-US" altLang="zh-CN" spc="3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\</a:t>
            </a:r>
            <a:r>
              <a:rPr kumimoji="1" lang="en" altLang="zh-CN" spc="3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theta</a:t>
            </a:r>
            <a:r>
              <a:rPr kumimoji="1" lang="zh-CN" altLang="en" spc="3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zh-CN" altLang="en-US" spc="3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表示圆盘的倾斜角度。圆盘中心为点 </a:t>
            </a:r>
            <a:r>
              <a:rPr kumimoji="1" lang="en" altLang="zh-CN" spc="3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</a:t>
            </a:r>
            <a:r>
              <a:rPr kumimoji="1" lang="zh-CN" altLang="en" spc="3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kumimoji="1" lang="zh-CN" altLang="en-US" spc="3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红色箭头 </a:t>
            </a:r>
            <a:r>
              <a:rPr kumimoji="1" lang="en-US" altLang="zh-CN" spc="3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\</a:t>
            </a:r>
            <a:r>
              <a:rPr kumimoji="1" lang="en" altLang="zh-CN" spc="3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vec</a:t>
            </a:r>
            <a:r>
              <a:rPr kumimoji="1" lang="en" altLang="zh-CN" spc="3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{C}{</a:t>
            </a:r>
            <a:r>
              <a:rPr kumimoji="1" lang="en" altLang="zh-CN" spc="300" dirty="0" err="1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ptmext</a:t>
            </a:r>
            <a:r>
              <a:rPr kumimoji="1" lang="en" altLang="zh-CN" spc="3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} </a:t>
            </a:r>
            <a:r>
              <a:rPr kumimoji="1" lang="zh-CN" altLang="en-US" spc="300" dirty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表示作用在该点上的外力或外力矩。该图常用于描述刚体在三维空间中的姿态与受力关系。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417162C-FFC7-C270-EC26-C300E2313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894" y="958908"/>
            <a:ext cx="4367297" cy="489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2364D-F5F4-DA42-98ED-48C632196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这页的标题，哎呀呀，标题是什么呢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6AC19-11B9-C04F-8F4C-822EFBE563A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28650" y="1385889"/>
            <a:ext cx="7886700" cy="4351338"/>
          </a:xfrm>
        </p:spPr>
        <p:txBody>
          <a:bodyPr>
            <a:normAutofit/>
          </a:bodyPr>
          <a:lstStyle/>
          <a:p>
            <a:r>
              <a:rPr kumimoji="1" lang="zh-CN" altLang="en-US" sz="2400" dirty="0"/>
              <a:t>项目</a:t>
            </a:r>
            <a:r>
              <a:rPr kumimoji="1" lang="en-US" altLang="zh-CN" sz="2400" dirty="0"/>
              <a:t>1, </a:t>
            </a:r>
            <a:r>
              <a:rPr kumimoji="1" lang="zh-CN" altLang="en-US" sz="2400" dirty="0"/>
              <a:t>我们需要进入一些</a:t>
            </a:r>
            <a:r>
              <a:rPr kumimoji="1" lang="en-US" altLang="zh-CN" sz="2400" dirty="0"/>
              <a:t>details</a:t>
            </a:r>
            <a:r>
              <a:rPr kumimoji="1" lang="zh-CN" altLang="en-US" sz="2400" dirty="0"/>
              <a:t>，也许是这么多，也许是那么多，但也有可能有整整这么多，不是吗，我的老伙计。有可能比这还多呢，因为真实场景是很复杂的</a:t>
            </a:r>
            <a:endParaRPr kumimoji="1" lang="en-US" altLang="zh-CN" sz="2400" dirty="0"/>
          </a:p>
          <a:p>
            <a:r>
              <a:rPr kumimoji="1" lang="zh-CN" altLang="en-US" sz="2400" dirty="0"/>
              <a:t>项目</a:t>
            </a:r>
            <a:r>
              <a:rPr kumimoji="1" lang="en-US" altLang="zh-CN" sz="2400" dirty="0"/>
              <a:t>2</a:t>
            </a:r>
          </a:p>
          <a:p>
            <a:r>
              <a:rPr kumimoji="1" lang="zh-CN" altLang="en-US" sz="2400" dirty="0"/>
              <a:t>项目</a:t>
            </a:r>
            <a:r>
              <a:rPr kumimoji="1" lang="en-US" altLang="zh-CN" sz="2400" dirty="0"/>
              <a:t>3</a:t>
            </a:r>
          </a:p>
          <a:p>
            <a:r>
              <a:rPr kumimoji="1" lang="zh-CN" altLang="en-US" sz="2400" dirty="0"/>
              <a:t>项目</a:t>
            </a:r>
            <a:r>
              <a:rPr kumimoji="1" lang="en-US" altLang="zh-CN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67509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3C2B83-AF57-2848-A635-15FC3FC81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强调的标题，这页要说什么好呢，哎呀呀</a:t>
            </a: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FD3862F7-2449-F644-9B35-EE5CAAEA0E66}"/>
              </a:ext>
            </a:extLst>
          </p:cNvPr>
          <p:cNvSpPr/>
          <p:nvPr/>
        </p:nvSpPr>
        <p:spPr>
          <a:xfrm>
            <a:off x="811530" y="5162204"/>
            <a:ext cx="7890933" cy="1041534"/>
          </a:xfrm>
          <a:prstGeom prst="roundRect">
            <a:avLst/>
          </a:prstGeom>
          <a:solidFill>
            <a:srgbClr val="F6ECE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chemeClr val="tx1"/>
                </a:solidFill>
              </a:rPr>
              <a:t>这里蹦出来一个强调！当然也可以多说一点，当然我不是说少说不行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5EEE90B-BA5E-1E2B-3980-B593A6515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773434"/>
              </p:ext>
            </p:extLst>
          </p:nvPr>
        </p:nvGraphicFramePr>
        <p:xfrm>
          <a:off x="811530" y="1219200"/>
          <a:ext cx="779398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8998">
                  <a:extLst>
                    <a:ext uri="{9D8B030D-6E8A-4147-A177-3AD203B41FA5}">
                      <a16:colId xmlns:a16="http://schemas.microsoft.com/office/drawing/2014/main" val="3010438760"/>
                    </a:ext>
                  </a:extLst>
                </a:gridCol>
                <a:gridCol w="1298998">
                  <a:extLst>
                    <a:ext uri="{9D8B030D-6E8A-4147-A177-3AD203B41FA5}">
                      <a16:colId xmlns:a16="http://schemas.microsoft.com/office/drawing/2014/main" val="2261980922"/>
                    </a:ext>
                  </a:extLst>
                </a:gridCol>
                <a:gridCol w="1298998">
                  <a:extLst>
                    <a:ext uri="{9D8B030D-6E8A-4147-A177-3AD203B41FA5}">
                      <a16:colId xmlns:a16="http://schemas.microsoft.com/office/drawing/2014/main" val="1051995406"/>
                    </a:ext>
                  </a:extLst>
                </a:gridCol>
                <a:gridCol w="1298998">
                  <a:extLst>
                    <a:ext uri="{9D8B030D-6E8A-4147-A177-3AD203B41FA5}">
                      <a16:colId xmlns:a16="http://schemas.microsoft.com/office/drawing/2014/main" val="2145190443"/>
                    </a:ext>
                  </a:extLst>
                </a:gridCol>
                <a:gridCol w="1298998">
                  <a:extLst>
                    <a:ext uri="{9D8B030D-6E8A-4147-A177-3AD203B41FA5}">
                      <a16:colId xmlns:a16="http://schemas.microsoft.com/office/drawing/2014/main" val="2335710850"/>
                    </a:ext>
                  </a:extLst>
                </a:gridCol>
                <a:gridCol w="1298998">
                  <a:extLst>
                    <a:ext uri="{9D8B030D-6E8A-4147-A177-3AD203B41FA5}">
                      <a16:colId xmlns:a16="http://schemas.microsoft.com/office/drawing/2014/main" val="3957875787"/>
                    </a:ext>
                  </a:extLst>
                </a:gridCol>
              </a:tblGrid>
              <a:tr h="7498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9994609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2131393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351202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6186387"/>
                  </a:ext>
                </a:extLst>
              </a:tr>
              <a:tr h="749808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503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38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F45E50A-A6D6-C44A-865E-36A3D891D2E2}"/>
              </a:ext>
            </a:extLst>
          </p:cNvPr>
          <p:cNvSpPr/>
          <p:nvPr/>
        </p:nvSpPr>
        <p:spPr>
          <a:xfrm>
            <a:off x="1481186" y="2190710"/>
            <a:ext cx="618162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zh-CN" altLang="en-US" sz="4800" dirty="0"/>
              <a:t>本次报告到此结束</a:t>
            </a:r>
            <a:endParaRPr kumimoji="1" lang="en-US" altLang="zh-CN" sz="4800" dirty="0"/>
          </a:p>
          <a:p>
            <a:pPr algn="ctr"/>
            <a:r>
              <a:rPr kumimoji="1" lang="zh-CN" altLang="en-US" sz="4800" dirty="0"/>
              <a:t>欢迎批评指正！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17348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C2CAA"/>
      </a:accent1>
      <a:accent2>
        <a:srgbClr val="A94F0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 algn="l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5160</TotalTime>
  <Words>249</Words>
  <Application>Microsoft Macintosh PowerPoint</Application>
  <PresentationFormat>全屏显示(4:3)</PresentationFormat>
  <Paragraphs>24</Paragraphs>
  <Slides>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Adobe Heiti Std R</vt:lpstr>
      <vt:lpstr>Hiragino Sans GB W3</vt:lpstr>
      <vt:lpstr>Microsoft YaHei</vt:lpstr>
      <vt:lpstr>等线</vt:lpstr>
      <vt:lpstr>Arial</vt:lpstr>
      <vt:lpstr>Wingdings</vt:lpstr>
      <vt:lpstr>Office 主题​​</vt:lpstr>
      <vt:lpstr>移动客户端通道面试陈述</vt:lpstr>
      <vt:lpstr>Table of Contents</vt:lpstr>
      <vt:lpstr>个人经历</vt:lpstr>
      <vt:lpstr>这页的标题，哎呀呀，标题是什么呢</vt:lpstr>
      <vt:lpstr>强调的标题，这页要说什么好呢，哎呀呀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Zheng Hao</cp:lastModifiedBy>
  <cp:revision>674</cp:revision>
  <cp:lastPrinted>2018-09-14T15:34:13Z</cp:lastPrinted>
  <dcterms:created xsi:type="dcterms:W3CDTF">2018-08-22T08:31:05Z</dcterms:created>
  <dcterms:modified xsi:type="dcterms:W3CDTF">2025-04-29T04:32:17Z</dcterms:modified>
</cp:coreProperties>
</file>